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9"/>
  </p:notesMasterIdLst>
  <p:sldIdLst>
    <p:sldId id="498" r:id="rId2"/>
    <p:sldId id="499" r:id="rId3"/>
    <p:sldId id="681" r:id="rId4"/>
    <p:sldId id="682" r:id="rId5"/>
    <p:sldId id="683" r:id="rId6"/>
    <p:sldId id="684" r:id="rId7"/>
    <p:sldId id="685" r:id="rId8"/>
    <p:sldId id="686" r:id="rId9"/>
    <p:sldId id="687" r:id="rId10"/>
    <p:sldId id="688" r:id="rId11"/>
    <p:sldId id="689" r:id="rId12"/>
    <p:sldId id="690" r:id="rId13"/>
    <p:sldId id="691" r:id="rId14"/>
    <p:sldId id="692" r:id="rId15"/>
    <p:sldId id="693" r:id="rId16"/>
    <p:sldId id="694" r:id="rId17"/>
    <p:sldId id="602" r:id="rId18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FF9900"/>
    <a:srgbClr val="006600"/>
    <a:srgbClr val="00FF00"/>
    <a:srgbClr val="000099"/>
    <a:srgbClr val="0033CC"/>
    <a:srgbClr val="FFFF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Objects="1">
      <p:cViewPr varScale="1">
        <p:scale>
          <a:sx n="73" d="100"/>
          <a:sy n="73" d="100"/>
        </p:scale>
        <p:origin x="618" y="78"/>
      </p:cViewPr>
      <p:guideLst>
        <p:guide orient="horz" pos="215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51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59A54E4F-9436-46F8-A96E-7017CBCEB05C}" type="datetimeFigureOut">
              <a:rPr lang="zh-CN" altLang="en-US"/>
              <a:pPr>
                <a:defRPr/>
              </a:pPr>
              <a:t>2018/8/31</a:t>
            </a:fld>
            <a:endParaRPr lang="en-US" altLang="en-US" dirty="0"/>
          </a:p>
        </p:txBody>
      </p:sp>
      <p:sp>
        <p:nvSpPr>
          <p:cNvPr id="46084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F3DBAE5-23EF-4F81-85FF-57D976010E12}" type="slidenum">
              <a:rPr lang="zh-CN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4672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C4281-478D-453F-9592-79D5FD8B7B11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7AAF6-9B3F-4EE1-9487-6B28EABA793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78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82E1F-F8D3-4319-B94D-44F132D773DE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CCCEB-7CBC-4C59-A75D-0C2C1A5F11F5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1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F2B4B-9095-45BF-9B6D-C7F678D50E48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149B7-CC6A-41FB-88C2-46FFC0CEA970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29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65595-BA4B-4B67-9EE3-3AB7554476E6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43913-32E0-4726-8290-A46A87854326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874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F757C-4E52-473D-B87E-EFE5E70F0834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F1403-2816-4DD5-963A-CA85149B8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4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9DBAF-219C-4341-A01C-8FDEF08BC447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D12A3-62DF-4776-83F4-D25FC0E2452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592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04EA7-A3B2-4BAE-AC18-459FD915FA63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E379C-0AF6-4DD1-BEA2-A3EA958E9969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7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39BF6-CDB1-40AB-8600-5B583EBCB3D5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DB805-62DF-4878-8147-435635F54D6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26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88E10-9A4B-4134-BF7A-124CCB0B0641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50FAE-AB0B-4772-858E-D8D0D2679E9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59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88423-6BEF-411B-A00C-51506DE0F1CD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0EDD8-CCFA-4DB3-B6D5-39891E3A3FA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24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AC332-B338-46A5-9F7A-0D5ABCB40C22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FAABB-6251-4792-A327-632E4FCF4335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5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1C3B9F94-B663-4872-9418-D072D8D257F1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2018/8/31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F76C18C-8339-4269-88C9-8DDE0D47F980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48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23392" y="368300"/>
            <a:ext cx="10513168" cy="1188492"/>
          </a:xfrm>
        </p:spPr>
        <p:txBody>
          <a:bodyPr/>
          <a:lstStyle/>
          <a:p>
            <a:r>
              <a:rPr lang="zh-CN" altLang="en-US" sz="6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一生牧养我的神</a:t>
            </a:r>
            <a:endParaRPr lang="en-CA" sz="60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95400" y="5255935"/>
            <a:ext cx="10513168" cy="1188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buFontTx/>
            </a:pPr>
            <a:r>
              <a:rPr lang="zh-CN" altLang="en-US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创世记</a:t>
            </a:r>
            <a:r>
              <a:rPr lang="en-US" altLang="zh-CN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48</a:t>
            </a:r>
            <a:r>
              <a:rPr lang="zh-CN" altLang="en-US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15-16</a:t>
            </a:r>
            <a:endParaRPr lang="en-CA" sz="5400" kern="0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12" y="1483305"/>
            <a:ext cx="5004480" cy="3753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国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度的应许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神的心意：王子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我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们：奴隶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神的心意：飞鹰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我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们：小鸡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求神让我们见到、经历更多神的荣耀</a:t>
            </a:r>
            <a:endParaRPr lang="en-US" altLang="zh-CN" sz="4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005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无条件的爱与接纳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雅各的诡诈与犯罪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骗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取哥哥长子的名分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骗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取父亲的祝福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哥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哥威胁杀雅各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孤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单逃亡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504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无条件的爱与接纳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创世记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28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11-15 </a:t>
            </a:r>
            <a:r>
              <a:rPr lang="zh-CN" altLang="en-US" sz="4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到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了一个地方，因为太阳落了，就在那里住宿，便拾起那地方的一块石头枕在头下，在那里躺卧睡了，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梦见一个梯子立在地上，梯子的头顶着天，有神的使者在梯子上，上去下来。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13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耶和华站在梯子以上，说，我是耶和华你祖亚伯拉罕的神，也是以撒的神。</a:t>
            </a:r>
            <a:endParaRPr lang="en-US" altLang="zh-CN" sz="4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707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无条件的爱与接纳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创世记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28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11-15 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我要将你现在所躺卧之地赐给你和你的后裔。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14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你的后裔必像地上的尘沙那样多，必向东西南北开展。地上万族必因你和你的后裔得福。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15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我也与你同在。你无论往哪里去，我必保佑你，领你归回这地，总不离弃你，直到我成全了向你所应许的。</a:t>
            </a:r>
            <a:endParaRPr lang="en-US" altLang="zh-CN" sz="4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257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无条件的爱与接纳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神在困境中的显现、爱与接纳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雅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各与天使摔跤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改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名以色列，神的王子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生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命翻转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735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无条件的爱与接纳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个人生命的顽疾：忽视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忽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视同工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忽视家人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忽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视上帝的恩典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神无条件的爱与接纳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等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候回转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391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无条件的爱与接纳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今天你有怎样的问题？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神爱你、接纳你，等候你回转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骄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傲、霸道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自我中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心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不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肯接纳别人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贪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爱世界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04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结语</a:t>
            </a:r>
            <a:endParaRPr lang="en-CA" sz="32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5179714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一生牧养我的神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国度的应许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无条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件的爱与接纳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献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上感恩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国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语事工建堂十周年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792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引言</a:t>
            </a:r>
            <a:endParaRPr lang="en-CA" sz="6000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国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语事工建堂</a:t>
            </a:r>
            <a:r>
              <a:rPr lang="en-US" altLang="zh-CN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周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感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恩，神是一生牧养我们的神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迦南诗选 </a:t>
            </a:r>
            <a:r>
              <a:rPr lang="en-US" altLang="zh-CN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1589</a:t>
            </a: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一生牧养我直到如今的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看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到神的工作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创世记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48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：</a:t>
            </a:r>
            <a:r>
              <a:rPr lang="en-US" altLang="zh-CN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15-16 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他就给约瑟祝福说，愿我祖亚伯拉罕和我父以撒所事奉的神，就是一生牧养我直到今日的神，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救赎我脱离一切患难的那使者，赐福与这两个童子。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903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一生牧养我的神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第一，国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度的应</a:t>
            </a: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许。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第二，无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条件的爱与接</a:t>
            </a: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纳。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第三，满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有怜悯的管</a:t>
            </a: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教。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第四，一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生的牧</a:t>
            </a: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养。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590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国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度的应许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我祖亚伯拉罕，和我父以撒所事奉的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神！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亚伯兰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罕之约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雅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各的继承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国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度的应许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490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国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度的应许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创世记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1-3 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耶和华对亚伯兰说，你要离开本地，本族，父家，往我所要指示你的地去。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	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我必叫你成为大国，我必赐福给你，叫你的名为大，你也要叫别人得福。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为你祝福的，我必赐福与他。那咒诅你的，我必咒诅他，地上的万族都要因你得福。</a:t>
            </a:r>
            <a:endParaRPr lang="en-US" altLang="zh-CN" sz="4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356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国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度的应许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雅各承受国度的应许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今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天这个应许给了我们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buFontTx/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彼得前书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2:9 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惟有你们是被拣选的族类，是有君尊的祭司，是圣洁的国度，是属神的子民，要叫你们宣扬那召你们出黑暗入奇妙光明者的美德。</a:t>
            </a:r>
            <a:endParaRPr lang="en-US" altLang="zh-CN" sz="4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274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国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度的应许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4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以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弗所书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18-19 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并且照明你们心中的眼睛，使你们知道他的恩召有何等指望。他在圣徒中得的基业，有何等丰盛的荣耀。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19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并知道他向我们这信的人所显的能力，是何等浩大。</a:t>
            </a:r>
            <a:endParaRPr lang="en-US" altLang="zh-CN" sz="4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455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1.</a:t>
            </a:r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国</a:t>
            </a:r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度的应许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提摩太后书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11-12 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有可信的话说，我们若与基督同死，也必与他同活。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我们若能忍耐，也必和他一同作王。</a:t>
            </a:r>
            <a:endParaRPr lang="en-US" altLang="zh-CN" sz="4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184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FDEF3"/>
      </a:accent1>
      <a:accent2>
        <a:srgbClr val="333399"/>
      </a:accent2>
      <a:accent3>
        <a:srgbClr val="FFFFFF"/>
      </a:accent3>
      <a:accent4>
        <a:srgbClr val="000000"/>
      </a:accent4>
      <a:accent5>
        <a:srgbClr val="E4ECF8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6158</TotalTime>
  <Pages>0</Pages>
  <Words>1018</Words>
  <Characters>0</Characters>
  <Application>Microsoft Office PowerPoint</Application>
  <DocSecurity>0</DocSecurity>
  <PresentationFormat>Widescreen</PresentationFormat>
  <Lines>0</Lines>
  <Paragraphs>71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KaiTi</vt:lpstr>
      <vt:lpstr>宋体</vt:lpstr>
      <vt:lpstr>楷体</vt:lpstr>
      <vt:lpstr>Arial</vt:lpstr>
      <vt:lpstr>Calibri</vt:lpstr>
      <vt:lpstr>1_默认设计模板</vt:lpstr>
      <vt:lpstr>一生牧养我的神</vt:lpstr>
      <vt:lpstr>引言</vt:lpstr>
      <vt:lpstr>创世记48：15-16 </vt:lpstr>
      <vt:lpstr>一生牧养我的神</vt:lpstr>
      <vt:lpstr>1.国度的应许</vt:lpstr>
      <vt:lpstr>1.国度的应许</vt:lpstr>
      <vt:lpstr>1.国度的应许</vt:lpstr>
      <vt:lpstr>1.国度的应许</vt:lpstr>
      <vt:lpstr>1.国度的应许</vt:lpstr>
      <vt:lpstr>1.国度的应许</vt:lpstr>
      <vt:lpstr>2.无条件的爱与接纳</vt:lpstr>
      <vt:lpstr>2.无条件的爱与接纳</vt:lpstr>
      <vt:lpstr>2.无条件的爱与接纳</vt:lpstr>
      <vt:lpstr>2.无条件的爱与接纳</vt:lpstr>
      <vt:lpstr>2.无条件的爱与接纳</vt:lpstr>
      <vt:lpstr>2.无条件的爱与接纳</vt:lpstr>
      <vt:lpstr>结语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JIANYANG902</dc:creator>
  <cp:lastModifiedBy>Ryan</cp:lastModifiedBy>
  <cp:revision>986</cp:revision>
  <dcterms:created xsi:type="dcterms:W3CDTF">2013-11-08T15:54:48Z</dcterms:created>
  <dcterms:modified xsi:type="dcterms:W3CDTF">2018-08-31T20:05:06Z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2052-9.1.0.4401</vt:lpwstr>
  </property>
</Properties>
</file>