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09371-EFF3-4DC3-9842-8AA663862A91}" v="863" dt="2020-02-29T06:02:17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386" y="8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5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 Huang" userId="472b9ff9c0f1b095" providerId="LiveId" clId="{F1109371-EFF3-4DC3-9842-8AA663862A91}"/>
    <pc:docChg chg="undo redo custSel mod addSld delSld modSld sldOrd">
      <pc:chgData name="Xin Huang" userId="472b9ff9c0f1b095" providerId="LiveId" clId="{F1109371-EFF3-4DC3-9842-8AA663862A91}" dt="2020-02-29T06:10:04.026" v="2141" actId="13926"/>
      <pc:docMkLst>
        <pc:docMk/>
      </pc:docMkLst>
      <pc:sldChg chg="addSp delSp modSp add mod setBg">
        <pc:chgData name="Xin Huang" userId="472b9ff9c0f1b095" providerId="LiveId" clId="{F1109371-EFF3-4DC3-9842-8AA663862A91}" dt="2020-02-29T00:02:45.329" v="101" actId="113"/>
        <pc:sldMkLst>
          <pc:docMk/>
          <pc:sldMk cId="259980837" sldId="256"/>
        </pc:sldMkLst>
        <pc:spChg chg="mod">
          <ac:chgData name="Xin Huang" userId="472b9ff9c0f1b095" providerId="LiveId" clId="{F1109371-EFF3-4DC3-9842-8AA663862A91}" dt="2020-02-29T00:02:11.993" v="94" actId="14100"/>
          <ac:spMkLst>
            <pc:docMk/>
            <pc:sldMk cId="259980837" sldId="256"/>
            <ac:spMk id="2" creationId="{FE66D3FD-4B35-4F06-A744-E0445ACA49C8}"/>
          </ac:spMkLst>
        </pc:spChg>
        <pc:spChg chg="mod">
          <ac:chgData name="Xin Huang" userId="472b9ff9c0f1b095" providerId="LiveId" clId="{F1109371-EFF3-4DC3-9842-8AA663862A91}" dt="2020-02-29T00:02:45.329" v="101" actId="113"/>
          <ac:spMkLst>
            <pc:docMk/>
            <pc:sldMk cId="259980837" sldId="256"/>
            <ac:spMk id="3" creationId="{15AD708A-47F1-4746-8A99-78BE8D0FE973}"/>
          </ac:spMkLst>
        </pc:spChg>
        <pc:spChg chg="add del">
          <ac:chgData name="Xin Huang" userId="472b9ff9c0f1b095" providerId="LiveId" clId="{F1109371-EFF3-4DC3-9842-8AA663862A91}" dt="2020-02-28T23:59:43.655" v="52" actId="26606"/>
          <ac:spMkLst>
            <pc:docMk/>
            <pc:sldMk cId="259980837" sldId="256"/>
            <ac:spMk id="71" creationId="{077D6507-8E8D-40E1-A7B9-63012EF9492F}"/>
          </ac:spMkLst>
        </pc:spChg>
        <pc:spChg chg="add del">
          <ac:chgData name="Xin Huang" userId="472b9ff9c0f1b095" providerId="LiveId" clId="{F1109371-EFF3-4DC3-9842-8AA663862A91}" dt="2020-02-28T23:59:54.386" v="54" actId="26606"/>
          <ac:spMkLst>
            <pc:docMk/>
            <pc:sldMk cId="259980837" sldId="256"/>
            <ac:spMk id="1028" creationId="{077D6507-8E8D-40E1-A7B9-63012EF9492F}"/>
          </ac:spMkLst>
        </pc:spChg>
        <pc:spChg chg="add">
          <ac:chgData name="Xin Huang" userId="472b9ff9c0f1b095" providerId="LiveId" clId="{F1109371-EFF3-4DC3-9842-8AA663862A91}" dt="2020-02-28T23:59:54.425" v="55" actId="26606"/>
          <ac:spMkLst>
            <pc:docMk/>
            <pc:sldMk cId="259980837" sldId="256"/>
            <ac:spMk id="1030" creationId="{BD7C2DEF-63C5-495B-BBE5-720E5D12B4D2}"/>
          </ac:spMkLst>
        </pc:spChg>
        <pc:picChg chg="add del">
          <ac:chgData name="Xin Huang" userId="472b9ff9c0f1b095" providerId="LiveId" clId="{F1109371-EFF3-4DC3-9842-8AA663862A91}" dt="2020-02-28T23:59:43.655" v="52" actId="26606"/>
          <ac:picMkLst>
            <pc:docMk/>
            <pc:sldMk cId="259980837" sldId="256"/>
            <ac:picMk id="73" creationId="{23FF3D86-2916-4F9F-9752-304810CF59AE}"/>
          </ac:picMkLst>
        </pc:picChg>
        <pc:picChg chg="add del">
          <ac:chgData name="Xin Huang" userId="472b9ff9c0f1b095" providerId="LiveId" clId="{F1109371-EFF3-4DC3-9842-8AA663862A91}" dt="2020-02-28T23:59:43.655" v="52" actId="26606"/>
          <ac:picMkLst>
            <pc:docMk/>
            <pc:sldMk cId="259980837" sldId="256"/>
            <ac:picMk id="75" creationId="{AB048875-14D1-4CC7-8AC3-7ABC73AAAF14}"/>
          </ac:picMkLst>
        </pc:picChg>
        <pc:picChg chg="add mod ord">
          <ac:chgData name="Xin Huang" userId="472b9ff9c0f1b095" providerId="LiveId" clId="{F1109371-EFF3-4DC3-9842-8AA663862A91}" dt="2020-02-29T00:02:32.214" v="99" actId="1076"/>
          <ac:picMkLst>
            <pc:docMk/>
            <pc:sldMk cId="259980837" sldId="256"/>
            <ac:picMk id="1026" creationId="{C9BE9805-92D8-44AE-82F3-4CC55D09818E}"/>
          </ac:picMkLst>
        </pc:picChg>
        <pc:picChg chg="add">
          <ac:chgData name="Xin Huang" userId="472b9ff9c0f1b095" providerId="LiveId" clId="{F1109371-EFF3-4DC3-9842-8AA663862A91}" dt="2020-02-28T23:59:54.425" v="55" actId="26606"/>
          <ac:picMkLst>
            <pc:docMk/>
            <pc:sldMk cId="259980837" sldId="256"/>
            <ac:picMk id="1031" creationId="{FE21E403-0B61-4473-BE57-AB0F16379674}"/>
          </ac:picMkLst>
        </pc:picChg>
      </pc:sldChg>
      <pc:sldChg chg="addSp delSp modSp add mod setBg setClrOvrMap">
        <pc:chgData name="Xin Huang" userId="472b9ff9c0f1b095" providerId="LiveId" clId="{F1109371-EFF3-4DC3-9842-8AA663862A91}" dt="2020-02-29T00:40:18.489" v="191" actId="478"/>
        <pc:sldMkLst>
          <pc:docMk/>
          <pc:sldMk cId="1503724405" sldId="257"/>
        </pc:sldMkLst>
        <pc:spChg chg="del mod">
          <ac:chgData name="Xin Huang" userId="472b9ff9c0f1b095" providerId="LiveId" clId="{F1109371-EFF3-4DC3-9842-8AA663862A91}" dt="2020-02-29T00:34:08.495" v="123" actId="478"/>
          <ac:spMkLst>
            <pc:docMk/>
            <pc:sldMk cId="1503724405" sldId="257"/>
            <ac:spMk id="2" creationId="{A8257A81-8CAB-4B44-9E7B-70688B69EC9A}"/>
          </ac:spMkLst>
        </pc:spChg>
        <pc:spChg chg="del mod">
          <ac:chgData name="Xin Huang" userId="472b9ff9c0f1b095" providerId="LiveId" clId="{F1109371-EFF3-4DC3-9842-8AA663862A91}" dt="2020-02-29T00:33:56.794" v="122"/>
          <ac:spMkLst>
            <pc:docMk/>
            <pc:sldMk cId="1503724405" sldId="257"/>
            <ac:spMk id="3" creationId="{35940FC1-BBC2-459D-8620-D72893CF6593}"/>
          </ac:spMkLst>
        </pc:spChg>
        <pc:spChg chg="add del">
          <ac:chgData name="Xin Huang" userId="472b9ff9c0f1b095" providerId="LiveId" clId="{F1109371-EFF3-4DC3-9842-8AA663862A91}" dt="2020-02-29T00:16:19.138" v="108" actId="26606"/>
          <ac:spMkLst>
            <pc:docMk/>
            <pc:sldMk cId="1503724405" sldId="257"/>
            <ac:spMk id="71" creationId="{CD94F7C0-1344-4B3C-AFCB-E7F006BB5348}"/>
          </ac:spMkLst>
        </pc:spChg>
        <pc:spChg chg="add del">
          <ac:chgData name="Xin Huang" userId="472b9ff9c0f1b095" providerId="LiveId" clId="{F1109371-EFF3-4DC3-9842-8AA663862A91}" dt="2020-02-29T00:35:38.672" v="145" actId="26606"/>
          <ac:spMkLst>
            <pc:docMk/>
            <pc:sldMk cId="1503724405" sldId="257"/>
            <ac:spMk id="80" creationId="{51C2F646-C020-41BA-9246-26493CA2F260}"/>
          </ac:spMkLst>
        </pc:spChg>
        <pc:spChg chg="add del">
          <ac:chgData name="Xin Huang" userId="472b9ff9c0f1b095" providerId="LiveId" clId="{F1109371-EFF3-4DC3-9842-8AA663862A91}" dt="2020-02-29T00:35:38.672" v="145" actId="26606"/>
          <ac:spMkLst>
            <pc:docMk/>
            <pc:sldMk cId="1503724405" sldId="257"/>
            <ac:spMk id="84" creationId="{D16C9470-CE68-4D69-8342-F67C37552B97}"/>
          </ac:spMkLst>
        </pc:spChg>
        <pc:spChg chg="add del">
          <ac:chgData name="Xin Huang" userId="472b9ff9c0f1b095" providerId="LiveId" clId="{F1109371-EFF3-4DC3-9842-8AA663862A91}" dt="2020-02-29T00:37:17.091" v="149" actId="26606"/>
          <ac:spMkLst>
            <pc:docMk/>
            <pc:sldMk cId="1503724405" sldId="257"/>
            <ac:spMk id="87" creationId="{AA3CC463-F933-4AC4-86E1-5AC14B0C3163}"/>
          </ac:spMkLst>
        </pc:spChg>
        <pc:spChg chg="add del">
          <ac:chgData name="Xin Huang" userId="472b9ff9c0f1b095" providerId="LiveId" clId="{F1109371-EFF3-4DC3-9842-8AA663862A91}" dt="2020-02-29T00:37:17.091" v="149" actId="26606"/>
          <ac:spMkLst>
            <pc:docMk/>
            <pc:sldMk cId="1503724405" sldId="257"/>
            <ac:spMk id="89" creationId="{6025D2DB-A12A-44DB-B00E-F4D622329EDD}"/>
          </ac:spMkLst>
        </pc:spChg>
        <pc:spChg chg="add del">
          <ac:chgData name="Xin Huang" userId="472b9ff9c0f1b095" providerId="LiveId" clId="{F1109371-EFF3-4DC3-9842-8AA663862A91}" dt="2020-02-29T00:37:17.091" v="149" actId="26606"/>
          <ac:spMkLst>
            <pc:docMk/>
            <pc:sldMk cId="1503724405" sldId="257"/>
            <ac:spMk id="91" creationId="{CE7E7877-F64E-4EEA-B778-138031EFF874}"/>
          </ac:spMkLst>
        </pc:spChg>
        <pc:spChg chg="add">
          <ac:chgData name="Xin Huang" userId="472b9ff9c0f1b095" providerId="LiveId" clId="{F1109371-EFF3-4DC3-9842-8AA663862A91}" dt="2020-02-29T00:37:51.869" v="157" actId="26606"/>
          <ac:spMkLst>
            <pc:docMk/>
            <pc:sldMk cId="1503724405" sldId="257"/>
            <ac:spMk id="92" creationId="{799448F2-0E5B-42DA-B2D1-11A14E947BD4}"/>
          </ac:spMkLst>
        </pc:spChg>
        <pc:spChg chg="add del">
          <ac:chgData name="Xin Huang" userId="472b9ff9c0f1b095" providerId="LiveId" clId="{F1109371-EFF3-4DC3-9842-8AA663862A91}" dt="2020-02-29T00:37:17.091" v="149" actId="26606"/>
          <ac:spMkLst>
            <pc:docMk/>
            <pc:sldMk cId="1503724405" sldId="257"/>
            <ac:spMk id="93" creationId="{7DD6C4F3-70FD-4F13-919C-702EE4886499}"/>
          </ac:spMkLst>
        </pc:spChg>
        <pc:spChg chg="add">
          <ac:chgData name="Xin Huang" userId="472b9ff9c0f1b095" providerId="LiveId" clId="{F1109371-EFF3-4DC3-9842-8AA663862A91}" dt="2020-02-29T00:37:51.869" v="157" actId="26606"/>
          <ac:spMkLst>
            <pc:docMk/>
            <pc:sldMk cId="1503724405" sldId="257"/>
            <ac:spMk id="94" creationId="{4E8A7552-20E1-4F34-ADAB-C1DB6634D47E}"/>
          </ac:spMkLst>
        </pc:spChg>
        <pc:spChg chg="add del">
          <ac:chgData name="Xin Huang" userId="472b9ff9c0f1b095" providerId="LiveId" clId="{F1109371-EFF3-4DC3-9842-8AA663862A91}" dt="2020-02-29T00:16:07.936" v="105" actId="26606"/>
          <ac:spMkLst>
            <pc:docMk/>
            <pc:sldMk cId="1503724405" sldId="257"/>
            <ac:spMk id="135" creationId="{9DA15B1D-0133-4CB3-B7CC-61FA728745D1}"/>
          </ac:spMkLst>
        </pc:spChg>
        <pc:spChg chg="add del">
          <ac:chgData name="Xin Huang" userId="472b9ff9c0f1b095" providerId="LiveId" clId="{F1109371-EFF3-4DC3-9842-8AA663862A91}" dt="2020-02-29T00:16:07.936" v="105" actId="26606"/>
          <ac:spMkLst>
            <pc:docMk/>
            <pc:sldMk cId="1503724405" sldId="257"/>
            <ac:spMk id="139" creationId="{B5BA9375-863F-4B24-9083-14FE819F8E05}"/>
          </ac:spMkLst>
        </pc:spChg>
        <pc:spChg chg="add del">
          <ac:chgData name="Xin Huang" userId="472b9ff9c0f1b095" providerId="LiveId" clId="{F1109371-EFF3-4DC3-9842-8AA663862A91}" dt="2020-02-29T00:35:01.530" v="133" actId="26606"/>
          <ac:spMkLst>
            <pc:docMk/>
            <pc:sldMk cId="1503724405" sldId="257"/>
            <ac:spMk id="141" creationId="{00FC960A-022A-4742-832C-FCE8ABEABA62}"/>
          </ac:spMkLst>
        </pc:spChg>
        <pc:spChg chg="add del">
          <ac:chgData name="Xin Huang" userId="472b9ff9c0f1b095" providerId="LiveId" clId="{F1109371-EFF3-4DC3-9842-8AA663862A91}" dt="2020-02-29T00:16:19.092" v="107" actId="26606"/>
          <ac:spMkLst>
            <pc:docMk/>
            <pc:sldMk cId="1503724405" sldId="257"/>
            <ac:spMk id="2052" creationId="{B8E41B83-C09C-4859-AB94-511A2C0BBE89}"/>
          </ac:spMkLst>
        </pc:spChg>
        <pc:spChg chg="add del">
          <ac:chgData name="Xin Huang" userId="472b9ff9c0f1b095" providerId="LiveId" clId="{F1109371-EFF3-4DC3-9842-8AA663862A91}" dt="2020-02-29T00:36:06.579" v="146" actId="26606"/>
          <ac:spMkLst>
            <pc:docMk/>
            <pc:sldMk cId="1503724405" sldId="257"/>
            <ac:spMk id="2055" creationId="{AC6EBE12-9B3E-43CB-B552-2C7A13853712}"/>
          </ac:spMkLst>
        </pc:spChg>
        <pc:spChg chg="add del">
          <ac:chgData name="Xin Huang" userId="472b9ff9c0f1b095" providerId="LiveId" clId="{F1109371-EFF3-4DC3-9842-8AA663862A91}" dt="2020-02-29T00:36:06.579" v="146" actId="26606"/>
          <ac:spMkLst>
            <pc:docMk/>
            <pc:sldMk cId="1503724405" sldId="257"/>
            <ac:spMk id="2057" creationId="{AF2529C0-FA6B-474D-B1E5-73BA7011F599}"/>
          </ac:spMkLst>
        </pc:spChg>
        <pc:spChg chg="add del">
          <ac:chgData name="Xin Huang" userId="472b9ff9c0f1b095" providerId="LiveId" clId="{F1109371-EFF3-4DC3-9842-8AA663862A91}" dt="2020-02-29T00:34:55.531" v="131" actId="26606"/>
          <ac:spMkLst>
            <pc:docMk/>
            <pc:sldMk cId="1503724405" sldId="257"/>
            <ac:spMk id="2058" creationId="{6C2997EE-0889-44C3-AC0D-18F26AC9AAAB}"/>
          </ac:spMkLst>
        </pc:spChg>
        <pc:spChg chg="add del">
          <ac:chgData name="Xin Huang" userId="472b9ff9c0f1b095" providerId="LiveId" clId="{F1109371-EFF3-4DC3-9842-8AA663862A91}" dt="2020-02-29T00:37:17.109" v="150" actId="26606"/>
          <ac:spMkLst>
            <pc:docMk/>
            <pc:sldMk cId="1503724405" sldId="257"/>
            <ac:spMk id="2059" creationId="{54C8C95B-99E6-4867-8130-CBEAA0F4AF40}"/>
          </ac:spMkLst>
        </pc:spChg>
        <pc:spChg chg="add del">
          <ac:chgData name="Xin Huang" userId="472b9ff9c0f1b095" providerId="LiveId" clId="{F1109371-EFF3-4DC3-9842-8AA663862A91}" dt="2020-02-29T00:35:01.530" v="133" actId="26606"/>
          <ac:spMkLst>
            <pc:docMk/>
            <pc:sldMk cId="1503724405" sldId="257"/>
            <ac:spMk id="2060" creationId="{806692FB-8FCB-4B46-A077-B6132E789B12}"/>
          </ac:spMkLst>
        </pc:spChg>
        <pc:spChg chg="add del">
          <ac:chgData name="Xin Huang" userId="472b9ff9c0f1b095" providerId="LiveId" clId="{F1109371-EFF3-4DC3-9842-8AA663862A91}" dt="2020-02-29T00:35:38.672" v="145" actId="26606"/>
          <ac:spMkLst>
            <pc:docMk/>
            <pc:sldMk cId="1503724405" sldId="257"/>
            <ac:spMk id="2061" creationId="{18ACA03E-4514-4C01-875E-F83852630D5C}"/>
          </ac:spMkLst>
        </pc:spChg>
        <pc:spChg chg="add del">
          <ac:chgData name="Xin Huang" userId="472b9ff9c0f1b095" providerId="LiveId" clId="{F1109371-EFF3-4DC3-9842-8AA663862A91}" dt="2020-02-29T00:37:17.109" v="150" actId="26606"/>
          <ac:spMkLst>
            <pc:docMk/>
            <pc:sldMk cId="1503724405" sldId="257"/>
            <ac:spMk id="2064" creationId="{74A9FF2A-2CA7-49FB-9D56-0960B2EA3473}"/>
          </ac:spMkLst>
        </pc:spChg>
        <pc:spChg chg="add del">
          <ac:chgData name="Xin Huang" userId="472b9ff9c0f1b095" providerId="LiveId" clId="{F1109371-EFF3-4DC3-9842-8AA663862A91}" dt="2020-02-29T00:37:17.109" v="150" actId="26606"/>
          <ac:spMkLst>
            <pc:docMk/>
            <pc:sldMk cId="1503724405" sldId="257"/>
            <ac:spMk id="2066" creationId="{E9A3C1CD-A5E8-442B-981A-DBCD4069AFD7}"/>
          </ac:spMkLst>
        </pc:spChg>
        <pc:spChg chg="add del">
          <ac:chgData name="Xin Huang" userId="472b9ff9c0f1b095" providerId="LiveId" clId="{F1109371-EFF3-4DC3-9842-8AA663862A91}" dt="2020-02-29T00:36:10.719" v="147" actId="478"/>
          <ac:spMkLst>
            <pc:docMk/>
            <pc:sldMk cId="1503724405" sldId="257"/>
            <ac:spMk id="2067" creationId="{276BD3AF-64B5-4547-BA2E-8B85F69E4A5D}"/>
          </ac:spMkLst>
        </pc:spChg>
        <pc:spChg chg="add del">
          <ac:chgData name="Xin Huang" userId="472b9ff9c0f1b095" providerId="LiveId" clId="{F1109371-EFF3-4DC3-9842-8AA663862A91}" dt="2020-02-29T00:37:51.869" v="157" actId="26606"/>
          <ac:spMkLst>
            <pc:docMk/>
            <pc:sldMk cId="1503724405" sldId="257"/>
            <ac:spMk id="2068" creationId="{56827C3C-D52F-46CE-A441-3CD6A1A6A0A2}"/>
          </ac:spMkLst>
        </pc:spChg>
        <pc:spChg chg="add del">
          <ac:chgData name="Xin Huang" userId="472b9ff9c0f1b095" providerId="LiveId" clId="{F1109371-EFF3-4DC3-9842-8AA663862A91}" dt="2020-02-29T00:37:51.869" v="157" actId="26606"/>
          <ac:spMkLst>
            <pc:docMk/>
            <pc:sldMk cId="1503724405" sldId="257"/>
            <ac:spMk id="2069" creationId="{F52A8B51-0A89-497B-B882-6658E029A3F9}"/>
          </ac:spMkLst>
        </pc:spChg>
        <pc:spChg chg="add del">
          <ac:chgData name="Xin Huang" userId="472b9ff9c0f1b095" providerId="LiveId" clId="{F1109371-EFF3-4DC3-9842-8AA663862A91}" dt="2020-02-29T00:37:51.869" v="157" actId="26606"/>
          <ac:spMkLst>
            <pc:docMk/>
            <pc:sldMk cId="1503724405" sldId="257"/>
            <ac:spMk id="2070" creationId="{EB1CEFBF-6F09-4052-862B-E219DA15757E}"/>
          </ac:spMkLst>
        </pc:spChg>
        <pc:spChg chg="add del">
          <ac:chgData name="Xin Huang" userId="472b9ff9c0f1b095" providerId="LiveId" clId="{F1109371-EFF3-4DC3-9842-8AA663862A91}" dt="2020-02-29T00:37:51.869" v="157" actId="26606"/>
          <ac:spMkLst>
            <pc:docMk/>
            <pc:sldMk cId="1503724405" sldId="257"/>
            <ac:spMk id="2071" creationId="{BCB5D417-2A71-445D-B4C7-9E814D633D33}"/>
          </ac:spMkLst>
        </pc:spChg>
        <pc:picChg chg="add del mod">
          <ac:chgData name="Xin Huang" userId="472b9ff9c0f1b095" providerId="LiveId" clId="{F1109371-EFF3-4DC3-9842-8AA663862A91}" dt="2020-02-29T00:31:50.272" v="112" actId="478"/>
          <ac:picMkLst>
            <pc:docMk/>
            <pc:sldMk cId="1503724405" sldId="257"/>
            <ac:picMk id="4" creationId="{08BBC816-DC7D-4D12-9D6A-DCB4CC18010A}"/>
          </ac:picMkLst>
        </pc:picChg>
        <pc:picChg chg="add mod ord">
          <ac:chgData name="Xin Huang" userId="472b9ff9c0f1b095" providerId="LiveId" clId="{F1109371-EFF3-4DC3-9842-8AA663862A91}" dt="2020-02-29T00:39:18.029" v="182" actId="14100"/>
          <ac:picMkLst>
            <pc:docMk/>
            <pc:sldMk cId="1503724405" sldId="257"/>
            <ac:picMk id="5" creationId="{9B29376D-CCB9-48AB-BFFB-6153C2EC0C23}"/>
          </ac:picMkLst>
        </pc:picChg>
        <pc:picChg chg="add del mod">
          <ac:chgData name="Xin Huang" userId="472b9ff9c0f1b095" providerId="LiveId" clId="{F1109371-EFF3-4DC3-9842-8AA663862A91}" dt="2020-02-29T00:40:18.489" v="191" actId="478"/>
          <ac:picMkLst>
            <pc:docMk/>
            <pc:sldMk cId="1503724405" sldId="257"/>
            <ac:picMk id="43" creationId="{EFB7862D-0094-4140-B0DE-66D7ACBA446B}"/>
          </ac:picMkLst>
        </pc:picChg>
        <pc:picChg chg="add del">
          <ac:chgData name="Xin Huang" userId="472b9ff9c0f1b095" providerId="LiveId" clId="{F1109371-EFF3-4DC3-9842-8AA663862A91}" dt="2020-02-29T00:16:19.138" v="108" actId="26606"/>
          <ac:picMkLst>
            <pc:docMk/>
            <pc:sldMk cId="1503724405" sldId="257"/>
            <ac:picMk id="73" creationId="{4EC584A2-4215-4DB8-AE1F-E3768D77E8DE}"/>
          </ac:picMkLst>
        </pc:picChg>
        <pc:picChg chg="add del">
          <ac:chgData name="Xin Huang" userId="472b9ff9c0f1b095" providerId="LiveId" clId="{F1109371-EFF3-4DC3-9842-8AA663862A91}" dt="2020-02-29T00:35:38.672" v="145" actId="26606"/>
          <ac:picMkLst>
            <pc:docMk/>
            <pc:sldMk cId="1503724405" sldId="257"/>
            <ac:picMk id="82" creationId="{AB73865C-3717-43A2-8C4B-9CDBBB16D7CC}"/>
          </ac:picMkLst>
        </pc:picChg>
        <pc:picChg chg="add del">
          <ac:chgData name="Xin Huang" userId="472b9ff9c0f1b095" providerId="LiveId" clId="{F1109371-EFF3-4DC3-9842-8AA663862A91}" dt="2020-02-29T00:16:07.936" v="105" actId="26606"/>
          <ac:picMkLst>
            <pc:docMk/>
            <pc:sldMk cId="1503724405" sldId="257"/>
            <ac:picMk id="137" creationId="{3EF2F61C-287D-47BC-878F-C876F74FFDD2}"/>
          </ac:picMkLst>
        </pc:picChg>
        <pc:picChg chg="add mod ord">
          <ac:chgData name="Xin Huang" userId="472b9ff9c0f1b095" providerId="LiveId" clId="{F1109371-EFF3-4DC3-9842-8AA663862A91}" dt="2020-02-29T00:37:51.869" v="157" actId="26606"/>
          <ac:picMkLst>
            <pc:docMk/>
            <pc:sldMk cId="1503724405" sldId="257"/>
            <ac:picMk id="2050" creationId="{53DA71C4-293C-445E-9D3F-4369A207659B}"/>
          </ac:picMkLst>
        </pc:picChg>
        <pc:picChg chg="add del">
          <ac:chgData name="Xin Huang" userId="472b9ff9c0f1b095" providerId="LiveId" clId="{F1109371-EFF3-4DC3-9842-8AA663862A91}" dt="2020-02-29T00:16:19.092" v="107" actId="26606"/>
          <ac:picMkLst>
            <pc:docMk/>
            <pc:sldMk cId="1503724405" sldId="257"/>
            <ac:picMk id="2053" creationId="{39E05C4E-6F76-43EC-9537-2BA7871BBE07}"/>
          </ac:picMkLst>
        </pc:picChg>
        <pc:picChg chg="add mod ord">
          <ac:chgData name="Xin Huang" userId="472b9ff9c0f1b095" providerId="LiveId" clId="{F1109371-EFF3-4DC3-9842-8AA663862A91}" dt="2020-02-29T00:38:36.997" v="163" actId="1076"/>
          <ac:picMkLst>
            <pc:docMk/>
            <pc:sldMk cId="1503724405" sldId="257"/>
            <ac:picMk id="2054" creationId="{6488F610-D147-47E5-920B-AB0C53CDC678}"/>
          </ac:picMkLst>
        </pc:picChg>
        <pc:picChg chg="add del">
          <ac:chgData name="Xin Huang" userId="472b9ff9c0f1b095" providerId="LiveId" clId="{F1109371-EFF3-4DC3-9842-8AA663862A91}" dt="2020-02-29T00:36:06.579" v="146" actId="26606"/>
          <ac:picMkLst>
            <pc:docMk/>
            <pc:sldMk cId="1503724405" sldId="257"/>
            <ac:picMk id="2056" creationId="{137465C4-4FD6-41C0-9B8F-23FDEF424475}"/>
          </ac:picMkLst>
        </pc:picChg>
        <pc:cxnChg chg="add del">
          <ac:chgData name="Xin Huang" userId="472b9ff9c0f1b095" providerId="LiveId" clId="{F1109371-EFF3-4DC3-9842-8AA663862A91}" dt="2020-02-29T00:35:28.104" v="138" actId="26606"/>
          <ac:cxnSpMkLst>
            <pc:docMk/>
            <pc:sldMk cId="1503724405" sldId="257"/>
            <ac:cxnSpMk id="86" creationId="{2D631E40-F51C-4828-B23B-DF903513296E}"/>
          </ac:cxnSpMkLst>
        </pc:cxnChg>
        <pc:cxnChg chg="add del">
          <ac:chgData name="Xin Huang" userId="472b9ff9c0f1b095" providerId="LiveId" clId="{F1109371-EFF3-4DC3-9842-8AA663862A91}" dt="2020-02-29T00:35:30.610" v="141" actId="26606"/>
          <ac:cxnSpMkLst>
            <pc:docMk/>
            <pc:sldMk cId="1503724405" sldId="257"/>
            <ac:cxnSpMk id="2062" creationId="{D4BDCD00-BA97-40D8-93CD-0A9CA931BE17}"/>
          </ac:cxnSpMkLst>
        </pc:cxnChg>
        <pc:cxnChg chg="add del">
          <ac:chgData name="Xin Huang" userId="472b9ff9c0f1b095" providerId="LiveId" clId="{F1109371-EFF3-4DC3-9842-8AA663862A91}" dt="2020-02-29T00:35:30.610" v="141" actId="26606"/>
          <ac:cxnSpMkLst>
            <pc:docMk/>
            <pc:sldMk cId="1503724405" sldId="257"/>
            <ac:cxnSpMk id="2063" creationId="{2D631E40-F51C-4828-B23B-DF903513296E}"/>
          </ac:cxnSpMkLst>
        </pc:cxnChg>
        <pc:cxnChg chg="add del">
          <ac:chgData name="Xin Huang" userId="472b9ff9c0f1b095" providerId="LiveId" clId="{F1109371-EFF3-4DC3-9842-8AA663862A91}" dt="2020-02-29T00:35:28.104" v="138" actId="26606"/>
          <ac:cxnSpMkLst>
            <pc:docMk/>
            <pc:sldMk cId="1503724405" sldId="257"/>
            <ac:cxnSpMk id="2065" creationId="{D4BDCD00-BA97-40D8-93CD-0A9CA931BE17}"/>
          </ac:cxnSpMkLst>
        </pc:cxnChg>
      </pc:sldChg>
      <pc:sldChg chg="modSp add mod">
        <pc:chgData name="Xin Huang" userId="472b9ff9c0f1b095" providerId="LiveId" clId="{F1109371-EFF3-4DC3-9842-8AA663862A91}" dt="2020-02-29T00:52:07.284" v="343" actId="13926"/>
        <pc:sldMkLst>
          <pc:docMk/>
          <pc:sldMk cId="4264843678" sldId="258"/>
        </pc:sldMkLst>
        <pc:spChg chg="mod">
          <ac:chgData name="Xin Huang" userId="472b9ff9c0f1b095" providerId="LiveId" clId="{F1109371-EFF3-4DC3-9842-8AA663862A91}" dt="2020-02-29T00:49:35.298" v="296" actId="403"/>
          <ac:spMkLst>
            <pc:docMk/>
            <pc:sldMk cId="4264843678" sldId="258"/>
            <ac:spMk id="2" creationId="{F64C3375-2297-4260-A8AA-5497AFE4B385}"/>
          </ac:spMkLst>
        </pc:spChg>
        <pc:spChg chg="mod">
          <ac:chgData name="Xin Huang" userId="472b9ff9c0f1b095" providerId="LiveId" clId="{F1109371-EFF3-4DC3-9842-8AA663862A91}" dt="2020-02-29T00:52:07.284" v="343" actId="13926"/>
          <ac:spMkLst>
            <pc:docMk/>
            <pc:sldMk cId="4264843678" sldId="258"/>
            <ac:spMk id="3" creationId="{F3F83887-0EC3-4D9E-9EA1-F3EE1D7151EF}"/>
          </ac:spMkLst>
        </pc:spChg>
      </pc:sldChg>
      <pc:sldChg chg="delSp modSp add mod">
        <pc:chgData name="Xin Huang" userId="472b9ff9c0f1b095" providerId="LiveId" clId="{F1109371-EFF3-4DC3-9842-8AA663862A91}" dt="2020-02-29T00:51:00.084" v="318" actId="27636"/>
        <pc:sldMkLst>
          <pc:docMk/>
          <pc:sldMk cId="2215690690" sldId="259"/>
        </pc:sldMkLst>
        <pc:spChg chg="del">
          <ac:chgData name="Xin Huang" userId="472b9ff9c0f1b095" providerId="LiveId" clId="{F1109371-EFF3-4DC3-9842-8AA663862A91}" dt="2020-02-29T00:44:22.573" v="230" actId="478"/>
          <ac:spMkLst>
            <pc:docMk/>
            <pc:sldMk cId="2215690690" sldId="259"/>
            <ac:spMk id="2" creationId="{4E0973D5-D231-4B52-870C-08C78286310F}"/>
          </ac:spMkLst>
        </pc:spChg>
        <pc:spChg chg="mod">
          <ac:chgData name="Xin Huang" userId="472b9ff9c0f1b095" providerId="LiveId" clId="{F1109371-EFF3-4DC3-9842-8AA663862A91}" dt="2020-02-29T00:51:00.084" v="318" actId="27636"/>
          <ac:spMkLst>
            <pc:docMk/>
            <pc:sldMk cId="2215690690" sldId="259"/>
            <ac:spMk id="3" creationId="{BC29E815-98B1-48A1-99F1-E08B37F8150A}"/>
          </ac:spMkLst>
        </pc:spChg>
      </pc:sldChg>
      <pc:sldChg chg="delSp modSp add mod">
        <pc:chgData name="Xin Huang" userId="472b9ff9c0f1b095" providerId="LiveId" clId="{F1109371-EFF3-4DC3-9842-8AA663862A91}" dt="2020-02-29T00:52:24.607" v="346" actId="404"/>
        <pc:sldMkLst>
          <pc:docMk/>
          <pc:sldMk cId="2344037835" sldId="260"/>
        </pc:sldMkLst>
        <pc:spChg chg="del">
          <ac:chgData name="Xin Huang" userId="472b9ff9c0f1b095" providerId="LiveId" clId="{F1109371-EFF3-4DC3-9842-8AA663862A91}" dt="2020-02-29T00:45:48.274" v="251" actId="478"/>
          <ac:spMkLst>
            <pc:docMk/>
            <pc:sldMk cId="2344037835" sldId="260"/>
            <ac:spMk id="2" creationId="{CF62629F-04C9-4E7B-8E09-8C2F0335831C}"/>
          </ac:spMkLst>
        </pc:spChg>
        <pc:spChg chg="mod">
          <ac:chgData name="Xin Huang" userId="472b9ff9c0f1b095" providerId="LiveId" clId="{F1109371-EFF3-4DC3-9842-8AA663862A91}" dt="2020-02-29T00:52:24.607" v="346" actId="404"/>
          <ac:spMkLst>
            <pc:docMk/>
            <pc:sldMk cId="2344037835" sldId="260"/>
            <ac:spMk id="3" creationId="{585E4039-6C94-4E83-B20F-9A6B6EF8D09C}"/>
          </ac:spMkLst>
        </pc:spChg>
      </pc:sldChg>
      <pc:sldChg chg="delSp modSp add mod">
        <pc:chgData name="Xin Huang" userId="472b9ff9c0f1b095" providerId="LiveId" clId="{F1109371-EFF3-4DC3-9842-8AA663862A91}" dt="2020-02-29T00:54:49.847" v="394" actId="403"/>
        <pc:sldMkLst>
          <pc:docMk/>
          <pc:sldMk cId="2993409584" sldId="261"/>
        </pc:sldMkLst>
        <pc:spChg chg="del">
          <ac:chgData name="Xin Huang" userId="472b9ff9c0f1b095" providerId="LiveId" clId="{F1109371-EFF3-4DC3-9842-8AA663862A91}" dt="2020-02-29T00:48:07.776" v="282" actId="478"/>
          <ac:spMkLst>
            <pc:docMk/>
            <pc:sldMk cId="2993409584" sldId="261"/>
            <ac:spMk id="2" creationId="{B739C3E0-13BE-4346-938D-5EA2F29EFF3D}"/>
          </ac:spMkLst>
        </pc:spChg>
        <pc:spChg chg="mod">
          <ac:chgData name="Xin Huang" userId="472b9ff9c0f1b095" providerId="LiveId" clId="{F1109371-EFF3-4DC3-9842-8AA663862A91}" dt="2020-02-29T00:54:49.847" v="394" actId="403"/>
          <ac:spMkLst>
            <pc:docMk/>
            <pc:sldMk cId="2993409584" sldId="261"/>
            <ac:spMk id="3" creationId="{525A3A68-B4EF-4F5B-AEF0-CAAB34336D1C}"/>
          </ac:spMkLst>
        </pc:spChg>
      </pc:sldChg>
      <pc:sldChg chg="delSp modSp add mod">
        <pc:chgData name="Xin Huang" userId="472b9ff9c0f1b095" providerId="LiveId" clId="{F1109371-EFF3-4DC3-9842-8AA663862A91}" dt="2020-02-29T03:41:30.997" v="1477" actId="27636"/>
        <pc:sldMkLst>
          <pc:docMk/>
          <pc:sldMk cId="3994571487" sldId="262"/>
        </pc:sldMkLst>
        <pc:spChg chg="del">
          <ac:chgData name="Xin Huang" userId="472b9ff9c0f1b095" providerId="LiveId" clId="{F1109371-EFF3-4DC3-9842-8AA663862A91}" dt="2020-02-29T00:49:51.088" v="299" actId="478"/>
          <ac:spMkLst>
            <pc:docMk/>
            <pc:sldMk cId="3994571487" sldId="262"/>
            <ac:spMk id="2" creationId="{487CB77F-AE26-4077-8FA5-A74905DCC3CD}"/>
          </ac:spMkLst>
        </pc:spChg>
        <pc:spChg chg="mod">
          <ac:chgData name="Xin Huang" userId="472b9ff9c0f1b095" providerId="LiveId" clId="{F1109371-EFF3-4DC3-9842-8AA663862A91}" dt="2020-02-29T03:41:30.997" v="1477" actId="27636"/>
          <ac:spMkLst>
            <pc:docMk/>
            <pc:sldMk cId="3994571487" sldId="262"/>
            <ac:spMk id="3" creationId="{4C1F4EA2-127C-4D94-9EC5-20D5D522AD37}"/>
          </ac:spMkLst>
        </pc:spChg>
      </pc:sldChg>
      <pc:sldChg chg="delSp modSp add mod">
        <pc:chgData name="Xin Huang" userId="472b9ff9c0f1b095" providerId="LiveId" clId="{F1109371-EFF3-4DC3-9842-8AA663862A91}" dt="2020-02-29T00:53:07.264" v="362" actId="403"/>
        <pc:sldMkLst>
          <pc:docMk/>
          <pc:sldMk cId="288327181" sldId="263"/>
        </pc:sldMkLst>
        <pc:spChg chg="del">
          <ac:chgData name="Xin Huang" userId="472b9ff9c0f1b095" providerId="LiveId" clId="{F1109371-EFF3-4DC3-9842-8AA663862A91}" dt="2020-02-29T00:52:40.994" v="349" actId="478"/>
          <ac:spMkLst>
            <pc:docMk/>
            <pc:sldMk cId="288327181" sldId="263"/>
            <ac:spMk id="2" creationId="{20737A17-7125-44E6-95BB-6C28E547266B}"/>
          </ac:spMkLst>
        </pc:spChg>
        <pc:spChg chg="mod">
          <ac:chgData name="Xin Huang" userId="472b9ff9c0f1b095" providerId="LiveId" clId="{F1109371-EFF3-4DC3-9842-8AA663862A91}" dt="2020-02-29T00:53:07.264" v="362" actId="403"/>
          <ac:spMkLst>
            <pc:docMk/>
            <pc:sldMk cId="288327181" sldId="263"/>
            <ac:spMk id="3" creationId="{AA360CAB-2EB8-423A-9DBB-5CDF958F9656}"/>
          </ac:spMkLst>
        </pc:spChg>
      </pc:sldChg>
      <pc:sldChg chg="delSp modSp add mod">
        <pc:chgData name="Xin Huang" userId="472b9ff9c0f1b095" providerId="LiveId" clId="{F1109371-EFF3-4DC3-9842-8AA663862A91}" dt="2020-02-29T00:54:32.402" v="380" actId="13926"/>
        <pc:sldMkLst>
          <pc:docMk/>
          <pc:sldMk cId="2857990073" sldId="264"/>
        </pc:sldMkLst>
        <pc:spChg chg="del">
          <ac:chgData name="Xin Huang" userId="472b9ff9c0f1b095" providerId="LiveId" clId="{F1109371-EFF3-4DC3-9842-8AA663862A91}" dt="2020-02-29T00:53:55.404" v="366" actId="478"/>
          <ac:spMkLst>
            <pc:docMk/>
            <pc:sldMk cId="2857990073" sldId="264"/>
            <ac:spMk id="2" creationId="{16B8A193-78EF-4568-A462-6E2319681C2C}"/>
          </ac:spMkLst>
        </pc:spChg>
        <pc:spChg chg="mod">
          <ac:chgData name="Xin Huang" userId="472b9ff9c0f1b095" providerId="LiveId" clId="{F1109371-EFF3-4DC3-9842-8AA663862A91}" dt="2020-02-29T00:54:32.402" v="380" actId="13926"/>
          <ac:spMkLst>
            <pc:docMk/>
            <pc:sldMk cId="2857990073" sldId="264"/>
            <ac:spMk id="3" creationId="{955D5A25-3EA7-424C-A949-4560D5DA71DC}"/>
          </ac:spMkLst>
        </pc:spChg>
      </pc:sldChg>
      <pc:sldChg chg="addSp delSp modSp add mod setBg">
        <pc:chgData name="Xin Huang" userId="472b9ff9c0f1b095" providerId="LiveId" clId="{F1109371-EFF3-4DC3-9842-8AA663862A91}" dt="2020-02-29T01:00:20.240" v="485" actId="207"/>
        <pc:sldMkLst>
          <pc:docMk/>
          <pc:sldMk cId="1553224439" sldId="265"/>
        </pc:sldMkLst>
        <pc:spChg chg="mod ord">
          <ac:chgData name="Xin Huang" userId="472b9ff9c0f1b095" providerId="LiveId" clId="{F1109371-EFF3-4DC3-9842-8AA663862A91}" dt="2020-02-29T00:59:49.126" v="481" actId="26606"/>
          <ac:spMkLst>
            <pc:docMk/>
            <pc:sldMk cId="1553224439" sldId="265"/>
            <ac:spMk id="2" creationId="{F64C3375-2297-4260-A8AA-5497AFE4B385}"/>
          </ac:spMkLst>
        </pc:spChg>
        <pc:spChg chg="mod">
          <ac:chgData name="Xin Huang" userId="472b9ff9c0f1b095" providerId="LiveId" clId="{F1109371-EFF3-4DC3-9842-8AA663862A91}" dt="2020-02-29T01:00:20.240" v="485" actId="207"/>
          <ac:spMkLst>
            <pc:docMk/>
            <pc:sldMk cId="1553224439" sldId="265"/>
            <ac:spMk id="3" creationId="{F3F83887-0EC3-4D9E-9EA1-F3EE1D7151EF}"/>
          </ac:spMkLst>
        </pc:spChg>
        <pc:spChg chg="add del">
          <ac:chgData name="Xin Huang" userId="472b9ff9c0f1b095" providerId="LiveId" clId="{F1109371-EFF3-4DC3-9842-8AA663862A91}" dt="2020-02-29T00:59:49.126" v="481" actId="26606"/>
          <ac:spMkLst>
            <pc:docMk/>
            <pc:sldMk cId="1553224439" sldId="265"/>
            <ac:spMk id="8" creationId="{6529CFB1-4A36-4A05-8D7A-948E2277312A}"/>
          </ac:spMkLst>
        </pc:spChg>
        <pc:spChg chg="add del">
          <ac:chgData name="Xin Huang" userId="472b9ff9c0f1b095" providerId="LiveId" clId="{F1109371-EFF3-4DC3-9842-8AA663862A91}" dt="2020-02-29T00:59:49.126" v="481" actId="26606"/>
          <ac:spMkLst>
            <pc:docMk/>
            <pc:sldMk cId="1553224439" sldId="265"/>
            <ac:spMk id="10" creationId="{88783419-8188-4C50-BD8F-237B464BE71F}"/>
          </ac:spMkLst>
        </pc:spChg>
        <pc:picChg chg="add del">
          <ac:chgData name="Xin Huang" userId="472b9ff9c0f1b095" providerId="LiveId" clId="{F1109371-EFF3-4DC3-9842-8AA663862A91}" dt="2020-02-29T00:59:49.126" v="481" actId="26606"/>
          <ac:picMkLst>
            <pc:docMk/>
            <pc:sldMk cId="1553224439" sldId="265"/>
            <ac:picMk id="12" creationId="{570D84C5-A105-4AB9-8C54-A26D13722D57}"/>
          </ac:picMkLst>
        </pc:picChg>
      </pc:sldChg>
      <pc:sldChg chg="add del">
        <pc:chgData name="Xin Huang" userId="472b9ff9c0f1b095" providerId="LiveId" clId="{F1109371-EFF3-4DC3-9842-8AA663862A91}" dt="2020-02-29T00:55:44.731" v="402"/>
        <pc:sldMkLst>
          <pc:docMk/>
          <pc:sldMk cId="3454700682" sldId="265"/>
        </pc:sldMkLst>
      </pc:sldChg>
      <pc:sldChg chg="addSp delSp modSp add mod setBg">
        <pc:chgData name="Xin Huang" userId="472b9ff9c0f1b095" providerId="LiveId" clId="{F1109371-EFF3-4DC3-9842-8AA663862A91}" dt="2020-02-29T05:12:33.032" v="1697" actId="207"/>
        <pc:sldMkLst>
          <pc:docMk/>
          <pc:sldMk cId="49765568" sldId="266"/>
        </pc:sldMkLst>
        <pc:spChg chg="mod">
          <ac:chgData name="Xin Huang" userId="472b9ff9c0f1b095" providerId="LiveId" clId="{F1109371-EFF3-4DC3-9842-8AA663862A91}" dt="2020-02-29T05:11:38.707" v="1691" actId="13926"/>
          <ac:spMkLst>
            <pc:docMk/>
            <pc:sldMk cId="49765568" sldId="266"/>
            <ac:spMk id="2" creationId="{F64C3375-2297-4260-A8AA-5497AFE4B385}"/>
          </ac:spMkLst>
        </pc:spChg>
        <pc:spChg chg="del mod">
          <ac:chgData name="Xin Huang" userId="472b9ff9c0f1b095" providerId="LiveId" clId="{F1109371-EFF3-4DC3-9842-8AA663862A91}" dt="2020-02-29T01:06:34.959" v="559" actId="26606"/>
          <ac:spMkLst>
            <pc:docMk/>
            <pc:sldMk cId="49765568" sldId="266"/>
            <ac:spMk id="3" creationId="{F3F83887-0EC3-4D9E-9EA1-F3EE1D7151EF}"/>
          </ac:spMkLst>
        </pc:spChg>
        <pc:spChg chg="add del">
          <ac:chgData name="Xin Huang" userId="472b9ff9c0f1b095" providerId="LiveId" clId="{F1109371-EFF3-4DC3-9842-8AA663862A91}" dt="2020-02-29T01:07:46.162" v="568" actId="26606"/>
          <ac:spMkLst>
            <pc:docMk/>
            <pc:sldMk cId="49765568" sldId="266"/>
            <ac:spMk id="10" creationId="{1EA5387D-64D8-4D6C-B109-FF4E81DF609A}"/>
          </ac:spMkLst>
        </pc:spChg>
        <pc:spChg chg="add">
          <ac:chgData name="Xin Huang" userId="472b9ff9c0f1b095" providerId="LiveId" clId="{F1109371-EFF3-4DC3-9842-8AA663862A91}" dt="2020-02-29T01:07:46.162" v="568" actId="26606"/>
          <ac:spMkLst>
            <pc:docMk/>
            <pc:sldMk cId="49765568" sldId="266"/>
            <ac:spMk id="12" creationId="{1EA5387D-64D8-4D6C-B109-FF4E81DF609A}"/>
          </ac:spMkLst>
        </pc:spChg>
        <pc:spChg chg="add del">
          <ac:chgData name="Xin Huang" userId="472b9ff9c0f1b095" providerId="LiveId" clId="{F1109371-EFF3-4DC3-9842-8AA663862A91}" dt="2020-02-29T01:07:39.953" v="565" actId="26606"/>
          <ac:spMkLst>
            <pc:docMk/>
            <pc:sldMk cId="49765568" sldId="266"/>
            <ac:spMk id="15" creationId="{E70614E7-C3C9-443C-972E-FF9F932C107C}"/>
          </ac:spMkLst>
        </pc:spChg>
        <pc:spChg chg="add del">
          <ac:chgData name="Xin Huang" userId="472b9ff9c0f1b095" providerId="LiveId" clId="{F1109371-EFF3-4DC3-9842-8AA663862A91}" dt="2020-02-29T01:07:39.953" v="565" actId="26606"/>
          <ac:spMkLst>
            <pc:docMk/>
            <pc:sldMk cId="49765568" sldId="266"/>
            <ac:spMk id="19" creationId="{456AD6B4-D67B-43C3-ABB7-A93159F68070}"/>
          </ac:spMkLst>
        </pc:spChg>
        <pc:graphicFrameChg chg="add mod modGraphic">
          <ac:chgData name="Xin Huang" userId="472b9ff9c0f1b095" providerId="LiveId" clId="{F1109371-EFF3-4DC3-9842-8AA663862A91}" dt="2020-02-29T05:12:33.032" v="1697" actId="207"/>
          <ac:graphicFrameMkLst>
            <pc:docMk/>
            <pc:sldMk cId="49765568" sldId="266"/>
            <ac:graphicFrameMk id="5" creationId="{42C95F0C-776B-4B40-8AB0-B94A3742E042}"/>
          </ac:graphicFrameMkLst>
        </pc:graphicFrameChg>
        <pc:picChg chg="add">
          <ac:chgData name="Xin Huang" userId="472b9ff9c0f1b095" providerId="LiveId" clId="{F1109371-EFF3-4DC3-9842-8AA663862A91}" dt="2020-02-29T01:07:46.162" v="568" actId="26606"/>
          <ac:picMkLst>
            <pc:docMk/>
            <pc:sldMk cId="49765568" sldId="266"/>
            <ac:picMk id="13" creationId="{6319FFD2-07B5-4029-BFB3-26FCFCC2F1B8}"/>
          </ac:picMkLst>
        </pc:picChg>
        <pc:picChg chg="add del">
          <ac:chgData name="Xin Huang" userId="472b9ff9c0f1b095" providerId="LiveId" clId="{F1109371-EFF3-4DC3-9842-8AA663862A91}" dt="2020-02-29T01:07:39.953" v="565" actId="26606"/>
          <ac:picMkLst>
            <pc:docMk/>
            <pc:sldMk cId="49765568" sldId="266"/>
            <ac:picMk id="17" creationId="{E2A1B58A-48EF-4D97-95BD-A8B8498A9BB5}"/>
          </ac:picMkLst>
        </pc:picChg>
      </pc:sldChg>
      <pc:sldChg chg="add del">
        <pc:chgData name="Xin Huang" userId="472b9ff9c0f1b095" providerId="LiveId" clId="{F1109371-EFF3-4DC3-9842-8AA663862A91}" dt="2020-02-29T00:55:44.371" v="401"/>
        <pc:sldMkLst>
          <pc:docMk/>
          <pc:sldMk cId="3900283110" sldId="266"/>
        </pc:sldMkLst>
      </pc:sldChg>
      <pc:sldChg chg="addSp delSp modSp add mod setBg">
        <pc:chgData name="Xin Huang" userId="472b9ff9c0f1b095" providerId="LiveId" clId="{F1109371-EFF3-4DC3-9842-8AA663862A91}" dt="2020-02-29T01:18:18.114" v="719" actId="20577"/>
        <pc:sldMkLst>
          <pc:docMk/>
          <pc:sldMk cId="1793125653" sldId="267"/>
        </pc:sldMkLst>
        <pc:spChg chg="del">
          <ac:chgData name="Xin Huang" userId="472b9ff9c0f1b095" providerId="LiveId" clId="{F1109371-EFF3-4DC3-9842-8AA663862A91}" dt="2020-02-29T01:13:03.726" v="646" actId="478"/>
          <ac:spMkLst>
            <pc:docMk/>
            <pc:sldMk cId="1793125653" sldId="267"/>
            <ac:spMk id="2" creationId="{F64C3375-2297-4260-A8AA-5497AFE4B385}"/>
          </ac:spMkLst>
        </pc:spChg>
        <pc:spChg chg="del mod">
          <ac:chgData name="Xin Huang" userId="472b9ff9c0f1b095" providerId="LiveId" clId="{F1109371-EFF3-4DC3-9842-8AA663862A91}" dt="2020-02-29T01:15:41.090" v="681" actId="26606"/>
          <ac:spMkLst>
            <pc:docMk/>
            <pc:sldMk cId="1793125653" sldId="267"/>
            <ac:spMk id="3" creationId="{F3F83887-0EC3-4D9E-9EA1-F3EE1D7151EF}"/>
          </ac:spMkLst>
        </pc:spChg>
        <pc:spChg chg="add del mod">
          <ac:chgData name="Xin Huang" userId="472b9ff9c0f1b095" providerId="LiveId" clId="{F1109371-EFF3-4DC3-9842-8AA663862A91}" dt="2020-02-29T01:13:05.802" v="647" actId="478"/>
          <ac:spMkLst>
            <pc:docMk/>
            <pc:sldMk cId="1793125653" sldId="267"/>
            <ac:spMk id="5" creationId="{1F501EDB-A8E8-4FB0-8537-B550F11D3402}"/>
          </ac:spMkLst>
        </pc:spChg>
        <pc:spChg chg="add mod">
          <ac:chgData name="Xin Huang" userId="472b9ff9c0f1b095" providerId="LiveId" clId="{F1109371-EFF3-4DC3-9842-8AA663862A91}" dt="2020-02-29T01:16:34.782" v="693" actId="1076"/>
          <ac:spMkLst>
            <pc:docMk/>
            <pc:sldMk cId="1793125653" sldId="267"/>
            <ac:spMk id="6" creationId="{68519164-2C3B-4226-9B46-5A38E1FC8FB9}"/>
          </ac:spMkLst>
        </pc:spChg>
        <pc:spChg chg="add del">
          <ac:chgData name="Xin Huang" userId="472b9ff9c0f1b095" providerId="LiveId" clId="{F1109371-EFF3-4DC3-9842-8AA663862A91}" dt="2020-02-29T01:15:41.090" v="681" actId="26606"/>
          <ac:spMkLst>
            <pc:docMk/>
            <pc:sldMk cId="1793125653" sldId="267"/>
            <ac:spMk id="11" creationId="{6529CFB1-4A36-4A05-8D7A-948E2277312A}"/>
          </ac:spMkLst>
        </pc:spChg>
        <pc:spChg chg="add del">
          <ac:chgData name="Xin Huang" userId="472b9ff9c0f1b095" providerId="LiveId" clId="{F1109371-EFF3-4DC3-9842-8AA663862A91}" dt="2020-02-29T01:15:41.090" v="681" actId="26606"/>
          <ac:spMkLst>
            <pc:docMk/>
            <pc:sldMk cId="1793125653" sldId="267"/>
            <ac:spMk id="13" creationId="{88783419-8188-4C50-BD8F-237B464BE71F}"/>
          </ac:spMkLst>
        </pc:spChg>
        <pc:graphicFrameChg chg="add mod modGraphic">
          <ac:chgData name="Xin Huang" userId="472b9ff9c0f1b095" providerId="LiveId" clId="{F1109371-EFF3-4DC3-9842-8AA663862A91}" dt="2020-02-29T01:18:18.114" v="719" actId="20577"/>
          <ac:graphicFrameMkLst>
            <pc:docMk/>
            <pc:sldMk cId="1793125653" sldId="267"/>
            <ac:graphicFrameMk id="17" creationId="{3C1BCB5D-9419-470D-BB36-9713CDC0354E}"/>
          </ac:graphicFrameMkLst>
        </pc:graphicFrameChg>
        <pc:picChg chg="add del">
          <ac:chgData name="Xin Huang" userId="472b9ff9c0f1b095" providerId="LiveId" clId="{F1109371-EFF3-4DC3-9842-8AA663862A91}" dt="2020-02-29T01:15:41.090" v="681" actId="26606"/>
          <ac:picMkLst>
            <pc:docMk/>
            <pc:sldMk cId="1793125653" sldId="267"/>
            <ac:picMk id="15" creationId="{570D84C5-A105-4AB9-8C54-A26D13722D57}"/>
          </ac:picMkLst>
        </pc:picChg>
      </pc:sldChg>
      <pc:sldChg chg="add del">
        <pc:chgData name="Xin Huang" userId="472b9ff9c0f1b095" providerId="LiveId" clId="{F1109371-EFF3-4DC3-9842-8AA663862A91}" dt="2020-02-29T00:55:44.014" v="400"/>
        <pc:sldMkLst>
          <pc:docMk/>
          <pc:sldMk cId="2472086219" sldId="267"/>
        </pc:sldMkLst>
      </pc:sldChg>
      <pc:sldChg chg="add del">
        <pc:chgData name="Xin Huang" userId="472b9ff9c0f1b095" providerId="LiveId" clId="{F1109371-EFF3-4DC3-9842-8AA663862A91}" dt="2020-02-29T00:55:43.804" v="399"/>
        <pc:sldMkLst>
          <pc:docMk/>
          <pc:sldMk cId="79386858" sldId="268"/>
        </pc:sldMkLst>
      </pc:sldChg>
      <pc:sldChg chg="addSp delSp modSp add mod setBg setClrOvrMap">
        <pc:chgData name="Xin Huang" userId="472b9ff9c0f1b095" providerId="LiveId" clId="{F1109371-EFF3-4DC3-9842-8AA663862A91}" dt="2020-02-29T03:42:17.265" v="1478" actId="207"/>
        <pc:sldMkLst>
          <pc:docMk/>
          <pc:sldMk cId="2948586046" sldId="268"/>
        </pc:sldMkLst>
        <pc:spChg chg="mod">
          <ac:chgData name="Xin Huang" userId="472b9ff9c0f1b095" providerId="LiveId" clId="{F1109371-EFF3-4DC3-9842-8AA663862A91}" dt="2020-02-29T01:32:49.386" v="845" actId="1076"/>
          <ac:spMkLst>
            <pc:docMk/>
            <pc:sldMk cId="2948586046" sldId="268"/>
            <ac:spMk id="2" creationId="{F64C3375-2297-4260-A8AA-5497AFE4B385}"/>
          </ac:spMkLst>
        </pc:spChg>
        <pc:spChg chg="del mod">
          <ac:chgData name="Xin Huang" userId="472b9ff9c0f1b095" providerId="LiveId" clId="{F1109371-EFF3-4DC3-9842-8AA663862A91}" dt="2020-02-29T01:25:05.145" v="786" actId="26606"/>
          <ac:spMkLst>
            <pc:docMk/>
            <pc:sldMk cId="2948586046" sldId="268"/>
            <ac:spMk id="3" creationId="{F3F83887-0EC3-4D9E-9EA1-F3EE1D7151EF}"/>
          </ac:spMkLst>
        </pc:spChg>
        <pc:spChg chg="add del">
          <ac:chgData name="Xin Huang" userId="472b9ff9c0f1b095" providerId="LiveId" clId="{F1109371-EFF3-4DC3-9842-8AA663862A91}" dt="2020-02-29T01:27:32.075" v="801" actId="26606"/>
          <ac:spMkLst>
            <pc:docMk/>
            <pc:sldMk cId="2948586046" sldId="268"/>
            <ac:spMk id="10" creationId="{1EA5387D-64D8-4D6C-B109-FF4E81DF609A}"/>
          </ac:spMkLst>
        </pc:spChg>
        <pc:spChg chg="add">
          <ac:chgData name="Xin Huang" userId="472b9ff9c0f1b095" providerId="LiveId" clId="{F1109371-EFF3-4DC3-9842-8AA663862A91}" dt="2020-02-29T01:27:32.075" v="801" actId="26606"/>
          <ac:spMkLst>
            <pc:docMk/>
            <pc:sldMk cId="2948586046" sldId="268"/>
            <ac:spMk id="15" creationId="{843DD86A-8FAA-443F-9211-42A2AE8A790C}"/>
          </ac:spMkLst>
        </pc:spChg>
        <pc:spChg chg="add">
          <ac:chgData name="Xin Huang" userId="472b9ff9c0f1b095" providerId="LiveId" clId="{F1109371-EFF3-4DC3-9842-8AA663862A91}" dt="2020-02-29T01:27:32.075" v="801" actId="26606"/>
          <ac:spMkLst>
            <pc:docMk/>
            <pc:sldMk cId="2948586046" sldId="268"/>
            <ac:spMk id="17" creationId="{C2A13AAE-18EB-4BDF-BAF7-F2F97B8D00D6}"/>
          </ac:spMkLst>
        </pc:spChg>
        <pc:graphicFrameChg chg="add mod modGraphic">
          <ac:chgData name="Xin Huang" userId="472b9ff9c0f1b095" providerId="LiveId" clId="{F1109371-EFF3-4DC3-9842-8AA663862A91}" dt="2020-02-29T03:42:17.265" v="1478" actId="207"/>
          <ac:graphicFrameMkLst>
            <pc:docMk/>
            <pc:sldMk cId="2948586046" sldId="268"/>
            <ac:graphicFrameMk id="5" creationId="{902874D4-D9A6-4074-9508-003533F0A5E3}"/>
          </ac:graphicFrameMkLst>
        </pc:graphicFrameChg>
        <pc:picChg chg="add mod">
          <ac:chgData name="Xin Huang" userId="472b9ff9c0f1b095" providerId="LiveId" clId="{F1109371-EFF3-4DC3-9842-8AA663862A91}" dt="2020-02-29T01:32:54.107" v="846" actId="1076"/>
          <ac:picMkLst>
            <pc:docMk/>
            <pc:sldMk cId="2948586046" sldId="268"/>
            <ac:picMk id="11" creationId="{62D764BE-821E-427B-87D6-8FE03E836CB9}"/>
          </ac:picMkLst>
        </pc:picChg>
        <pc:picChg chg="add">
          <ac:chgData name="Xin Huang" userId="472b9ff9c0f1b095" providerId="LiveId" clId="{F1109371-EFF3-4DC3-9842-8AA663862A91}" dt="2020-02-29T01:27:32.075" v="801" actId="26606"/>
          <ac:picMkLst>
            <pc:docMk/>
            <pc:sldMk cId="2948586046" sldId="268"/>
            <ac:picMk id="19" creationId="{0F5C1B21-B0DB-4206-99EE-C13D67038B93}"/>
          </ac:picMkLst>
        </pc:picChg>
        <pc:picChg chg="add">
          <ac:chgData name="Xin Huang" userId="472b9ff9c0f1b095" providerId="LiveId" clId="{F1109371-EFF3-4DC3-9842-8AA663862A91}" dt="2020-02-29T01:27:32.075" v="801" actId="26606"/>
          <ac:picMkLst>
            <pc:docMk/>
            <pc:sldMk cId="2948586046" sldId="268"/>
            <ac:picMk id="21" creationId="{49261589-06E9-4B7C-A8F1-26648507B77B}"/>
          </ac:picMkLst>
        </pc:pic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2199466965" sldId="269"/>
        </pc:sldMkLst>
      </pc:sldChg>
      <pc:sldChg chg="addSp delSp modSp add mod setBg">
        <pc:chgData name="Xin Huang" userId="472b9ff9c0f1b095" providerId="LiveId" clId="{F1109371-EFF3-4DC3-9842-8AA663862A91}" dt="2020-02-29T01:45:17.397" v="1030" actId="1076"/>
        <pc:sldMkLst>
          <pc:docMk/>
          <pc:sldMk cId="2747479414" sldId="269"/>
        </pc:sldMkLst>
        <pc:spChg chg="mod">
          <ac:chgData name="Xin Huang" userId="472b9ff9c0f1b095" providerId="LiveId" clId="{F1109371-EFF3-4DC3-9842-8AA663862A91}" dt="2020-02-29T01:45:17.397" v="1030" actId="1076"/>
          <ac:spMkLst>
            <pc:docMk/>
            <pc:sldMk cId="2747479414" sldId="269"/>
            <ac:spMk id="2" creationId="{F64C3375-2297-4260-A8AA-5497AFE4B385}"/>
          </ac:spMkLst>
        </pc:spChg>
        <pc:spChg chg="del mod">
          <ac:chgData name="Xin Huang" userId="472b9ff9c0f1b095" providerId="LiveId" clId="{F1109371-EFF3-4DC3-9842-8AA663862A91}" dt="2020-02-29T01:40:34.291" v="920" actId="26606"/>
          <ac:spMkLst>
            <pc:docMk/>
            <pc:sldMk cId="2747479414" sldId="269"/>
            <ac:spMk id="3" creationId="{F3F83887-0EC3-4D9E-9EA1-F3EE1D7151EF}"/>
          </ac:spMkLst>
        </pc:spChg>
        <pc:graphicFrameChg chg="add mod">
          <ac:chgData name="Xin Huang" userId="472b9ff9c0f1b095" providerId="LiveId" clId="{F1109371-EFF3-4DC3-9842-8AA663862A91}" dt="2020-02-29T01:45:08.016" v="1029" actId="403"/>
          <ac:graphicFrameMkLst>
            <pc:docMk/>
            <pc:sldMk cId="2747479414" sldId="269"/>
            <ac:graphicFrameMk id="5" creationId="{D4B8CD7B-8E5E-43F7-98C7-8E250FF23CDE}"/>
          </ac:graphicFrameMkLst>
        </pc:graphicFrame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2679543714" sldId="270"/>
        </pc:sldMkLst>
      </pc:sldChg>
      <pc:sldChg chg="addSp delSp modSp add mod setBg">
        <pc:chgData name="Xin Huang" userId="472b9ff9c0f1b095" providerId="LiveId" clId="{F1109371-EFF3-4DC3-9842-8AA663862A91}" dt="2020-02-29T01:57:18.635" v="1165" actId="20577"/>
        <pc:sldMkLst>
          <pc:docMk/>
          <pc:sldMk cId="3611065676" sldId="270"/>
        </pc:sldMkLst>
        <pc:spChg chg="mod ord">
          <ac:chgData name="Xin Huang" userId="472b9ff9c0f1b095" providerId="LiveId" clId="{F1109371-EFF3-4DC3-9842-8AA663862A91}" dt="2020-02-29T01:56:16.450" v="1158" actId="1076"/>
          <ac:spMkLst>
            <pc:docMk/>
            <pc:sldMk cId="3611065676" sldId="270"/>
            <ac:spMk id="2" creationId="{F64C3375-2297-4260-A8AA-5497AFE4B385}"/>
          </ac:spMkLst>
        </pc:spChg>
        <pc:spChg chg="add del mod">
          <ac:chgData name="Xin Huang" userId="472b9ff9c0f1b095" providerId="LiveId" clId="{F1109371-EFF3-4DC3-9842-8AA663862A91}" dt="2020-02-29T01:54:29.756" v="1138" actId="26606"/>
          <ac:spMkLst>
            <pc:docMk/>
            <pc:sldMk cId="3611065676" sldId="270"/>
            <ac:spMk id="3" creationId="{F3F83887-0EC3-4D9E-9EA1-F3EE1D7151EF}"/>
          </ac:spMkLst>
        </pc:spChg>
        <pc:spChg chg="add del">
          <ac:chgData name="Xin Huang" userId="472b9ff9c0f1b095" providerId="LiveId" clId="{F1109371-EFF3-4DC3-9842-8AA663862A91}" dt="2020-02-29T01:54:46.385" v="1140" actId="26606"/>
          <ac:spMkLst>
            <pc:docMk/>
            <pc:sldMk cId="3611065676" sldId="270"/>
            <ac:spMk id="6" creationId="{30BD2399-7475-404C-BAC9-E55E1676926A}"/>
          </ac:spMkLst>
        </pc:spChg>
        <pc:spChg chg="add del">
          <ac:chgData name="Xin Huang" userId="472b9ff9c0f1b095" providerId="LiveId" clId="{F1109371-EFF3-4DC3-9842-8AA663862A91}" dt="2020-02-29T01:54:00.413" v="1136" actId="26606"/>
          <ac:spMkLst>
            <pc:docMk/>
            <pc:sldMk cId="3611065676" sldId="270"/>
            <ac:spMk id="8" creationId="{6529CFB1-4A36-4A05-8D7A-948E2277312A}"/>
          </ac:spMkLst>
        </pc:spChg>
        <pc:spChg chg="add del">
          <ac:chgData name="Xin Huang" userId="472b9ff9c0f1b095" providerId="LiveId" clId="{F1109371-EFF3-4DC3-9842-8AA663862A91}" dt="2020-02-29T01:54:00.413" v="1136" actId="26606"/>
          <ac:spMkLst>
            <pc:docMk/>
            <pc:sldMk cId="3611065676" sldId="270"/>
            <ac:spMk id="10" creationId="{88783419-8188-4C50-BD8F-237B464BE71F}"/>
          </ac:spMkLst>
        </pc:spChg>
        <pc:spChg chg="add">
          <ac:chgData name="Xin Huang" userId="472b9ff9c0f1b095" providerId="LiveId" clId="{F1109371-EFF3-4DC3-9842-8AA663862A91}" dt="2020-02-29T01:54:46.385" v="1140" actId="26606"/>
          <ac:spMkLst>
            <pc:docMk/>
            <pc:sldMk cId="3611065676" sldId="270"/>
            <ac:spMk id="14" creationId="{1EA5387D-64D8-4D6C-B109-FF4E81DF609A}"/>
          </ac:spMkLst>
        </pc:spChg>
        <pc:graphicFrameChg chg="add del">
          <ac:chgData name="Xin Huang" userId="472b9ff9c0f1b095" providerId="LiveId" clId="{F1109371-EFF3-4DC3-9842-8AA663862A91}" dt="2020-02-29T01:39:55.049" v="919" actId="26606"/>
          <ac:graphicFrameMkLst>
            <pc:docMk/>
            <pc:sldMk cId="3611065676" sldId="270"/>
            <ac:graphicFrameMk id="5" creationId="{9303283C-BECA-4482-B067-42451D70BCDE}"/>
          </ac:graphicFrameMkLst>
        </pc:graphicFrameChg>
        <pc:graphicFrameChg chg="add mod modGraphic">
          <ac:chgData name="Xin Huang" userId="472b9ff9c0f1b095" providerId="LiveId" clId="{F1109371-EFF3-4DC3-9842-8AA663862A91}" dt="2020-02-29T01:57:18.635" v="1165" actId="20577"/>
          <ac:graphicFrameMkLst>
            <pc:docMk/>
            <pc:sldMk cId="3611065676" sldId="270"/>
            <ac:graphicFrameMk id="9" creationId="{FB0CCDB4-E579-4718-B6A5-9638CA6017AD}"/>
          </ac:graphicFrameMkLst>
        </pc:graphicFrameChg>
        <pc:picChg chg="add del">
          <ac:chgData name="Xin Huang" userId="472b9ff9c0f1b095" providerId="LiveId" clId="{F1109371-EFF3-4DC3-9842-8AA663862A91}" dt="2020-02-29T01:54:46.385" v="1140" actId="26606"/>
          <ac:picMkLst>
            <pc:docMk/>
            <pc:sldMk cId="3611065676" sldId="270"/>
            <ac:picMk id="7" creationId="{0D748104-6E76-4AD9-9940-82154F97E7C1}"/>
          </ac:picMkLst>
        </pc:picChg>
        <pc:picChg chg="add del">
          <ac:chgData name="Xin Huang" userId="472b9ff9c0f1b095" providerId="LiveId" clId="{F1109371-EFF3-4DC3-9842-8AA663862A91}" dt="2020-02-29T01:54:00.413" v="1136" actId="26606"/>
          <ac:picMkLst>
            <pc:docMk/>
            <pc:sldMk cId="3611065676" sldId="270"/>
            <ac:picMk id="12" creationId="{570D84C5-A105-4AB9-8C54-A26D13722D57}"/>
          </ac:picMkLst>
        </pc:picChg>
        <pc:picChg chg="add">
          <ac:chgData name="Xin Huang" userId="472b9ff9c0f1b095" providerId="LiveId" clId="{F1109371-EFF3-4DC3-9842-8AA663862A91}" dt="2020-02-29T01:54:46.385" v="1140" actId="26606"/>
          <ac:picMkLst>
            <pc:docMk/>
            <pc:sldMk cId="3611065676" sldId="270"/>
            <ac:picMk id="16" creationId="{6319FFD2-07B5-4029-BFB3-26FCFCC2F1B8}"/>
          </ac:picMkLst>
        </pc:pic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85530132" sldId="271"/>
        </pc:sldMkLst>
      </pc:sldChg>
      <pc:sldChg chg="addSp delSp modSp add mod setBg setClrOvrMap">
        <pc:chgData name="Xin Huang" userId="472b9ff9c0f1b095" providerId="LiveId" clId="{F1109371-EFF3-4DC3-9842-8AA663862A91}" dt="2020-02-29T05:11:17.579" v="1690" actId="20577"/>
        <pc:sldMkLst>
          <pc:docMk/>
          <pc:sldMk cId="327786738" sldId="271"/>
        </pc:sldMkLst>
        <pc:spChg chg="mod">
          <ac:chgData name="Xin Huang" userId="472b9ff9c0f1b095" providerId="LiveId" clId="{F1109371-EFF3-4DC3-9842-8AA663862A91}" dt="2020-02-29T05:11:17.579" v="1690" actId="20577"/>
          <ac:spMkLst>
            <pc:docMk/>
            <pc:sldMk cId="327786738" sldId="271"/>
            <ac:spMk id="2" creationId="{F64C3375-2297-4260-A8AA-5497AFE4B385}"/>
          </ac:spMkLst>
        </pc:spChg>
        <pc:spChg chg="add del mod">
          <ac:chgData name="Xin Huang" userId="472b9ff9c0f1b095" providerId="LiveId" clId="{F1109371-EFF3-4DC3-9842-8AA663862A91}" dt="2020-02-29T02:54:22.941" v="1173" actId="26606"/>
          <ac:spMkLst>
            <pc:docMk/>
            <pc:sldMk cId="327786738" sldId="271"/>
            <ac:spMk id="3" creationId="{F3F83887-0EC3-4D9E-9EA1-F3EE1D7151EF}"/>
          </ac:spMkLst>
        </pc:spChg>
        <pc:spChg chg="add">
          <ac:chgData name="Xin Huang" userId="472b9ff9c0f1b095" providerId="LiveId" clId="{F1109371-EFF3-4DC3-9842-8AA663862A91}" dt="2020-02-29T02:54:22.941" v="1173" actId="26606"/>
          <ac:spMkLst>
            <pc:docMk/>
            <pc:sldMk cId="327786738" sldId="271"/>
            <ac:spMk id="6" creationId="{30BD2399-7475-404C-BAC9-E55E1676926A}"/>
          </ac:spMkLst>
        </pc:spChg>
        <pc:spChg chg="add del">
          <ac:chgData name="Xin Huang" userId="472b9ff9c0f1b095" providerId="LiveId" clId="{F1109371-EFF3-4DC3-9842-8AA663862A91}" dt="2020-02-29T02:44:57.225" v="1172" actId="26606"/>
          <ac:spMkLst>
            <pc:docMk/>
            <pc:sldMk cId="327786738" sldId="271"/>
            <ac:spMk id="10" creationId="{843DD86A-8FAA-443F-9211-42A2AE8A790C}"/>
          </ac:spMkLst>
        </pc:spChg>
        <pc:spChg chg="add del">
          <ac:chgData name="Xin Huang" userId="472b9ff9c0f1b095" providerId="LiveId" clId="{F1109371-EFF3-4DC3-9842-8AA663862A91}" dt="2020-02-29T02:44:57.225" v="1172" actId="26606"/>
          <ac:spMkLst>
            <pc:docMk/>
            <pc:sldMk cId="327786738" sldId="271"/>
            <ac:spMk id="12" creationId="{C2A13AAE-18EB-4BDF-BAF7-F2F97B8D00D6}"/>
          </ac:spMkLst>
        </pc:spChg>
        <pc:graphicFrameChg chg="add del mod">
          <ac:chgData name="Xin Huang" userId="472b9ff9c0f1b095" providerId="LiveId" clId="{F1109371-EFF3-4DC3-9842-8AA663862A91}" dt="2020-02-29T02:44:57.225" v="1172" actId="26606"/>
          <ac:graphicFrameMkLst>
            <pc:docMk/>
            <pc:sldMk cId="327786738" sldId="271"/>
            <ac:graphicFrameMk id="5" creationId="{509B9384-536C-42F1-9535-D58AE6476973}"/>
          </ac:graphicFrameMkLst>
        </pc:graphicFrameChg>
        <pc:graphicFrameChg chg="add mod">
          <ac:chgData name="Xin Huang" userId="472b9ff9c0f1b095" providerId="LiveId" clId="{F1109371-EFF3-4DC3-9842-8AA663862A91}" dt="2020-02-29T03:08:22.704" v="1251"/>
          <ac:graphicFrameMkLst>
            <pc:docMk/>
            <pc:sldMk cId="327786738" sldId="271"/>
            <ac:graphicFrameMk id="8" creationId="{65B36F6A-A508-4976-87D3-6DE1D904AF3E}"/>
          </ac:graphicFrameMkLst>
        </pc:graphicFrameChg>
        <pc:picChg chg="add">
          <ac:chgData name="Xin Huang" userId="472b9ff9c0f1b095" providerId="LiveId" clId="{F1109371-EFF3-4DC3-9842-8AA663862A91}" dt="2020-02-29T02:54:22.941" v="1173" actId="26606"/>
          <ac:picMkLst>
            <pc:docMk/>
            <pc:sldMk cId="327786738" sldId="271"/>
            <ac:picMk id="7" creationId="{0D748104-6E76-4AD9-9940-82154F97E7C1}"/>
          </ac:picMkLst>
        </pc:picChg>
        <pc:picChg chg="add del">
          <ac:chgData name="Xin Huang" userId="472b9ff9c0f1b095" providerId="LiveId" clId="{F1109371-EFF3-4DC3-9842-8AA663862A91}" dt="2020-02-29T02:44:57.225" v="1172" actId="26606"/>
          <ac:picMkLst>
            <pc:docMk/>
            <pc:sldMk cId="327786738" sldId="271"/>
            <ac:picMk id="14" creationId="{0F5C1B21-B0DB-4206-99EE-C13D67038B93}"/>
          </ac:picMkLst>
        </pc:picChg>
        <pc:picChg chg="add del">
          <ac:chgData name="Xin Huang" userId="472b9ff9c0f1b095" providerId="LiveId" clId="{F1109371-EFF3-4DC3-9842-8AA663862A91}" dt="2020-02-29T02:44:57.225" v="1172" actId="26606"/>
          <ac:picMkLst>
            <pc:docMk/>
            <pc:sldMk cId="327786738" sldId="271"/>
            <ac:picMk id="16" creationId="{49261589-06E9-4B7C-A8F1-26648507B77B}"/>
          </ac:picMkLst>
        </pc:picChg>
        <pc:picChg chg="add mod">
          <ac:chgData name="Xin Huang" userId="472b9ff9c0f1b095" providerId="LiveId" clId="{F1109371-EFF3-4DC3-9842-8AA663862A91}" dt="2020-02-29T03:09:01.694" v="1257" actId="1076"/>
          <ac:picMkLst>
            <pc:docMk/>
            <pc:sldMk cId="327786738" sldId="271"/>
            <ac:picMk id="1026" creationId="{33196EA2-CEC6-4AC4-83CE-F74D0ED1E3E4}"/>
          </ac:picMkLst>
        </pc:picChg>
      </pc:sldChg>
      <pc:sldChg chg="addSp delSp modSp add mod">
        <pc:chgData name="Xin Huang" userId="472b9ff9c0f1b095" providerId="LiveId" clId="{F1109371-EFF3-4DC3-9842-8AA663862A91}" dt="2020-02-29T03:40:06.038" v="1475" actId="1076"/>
        <pc:sldMkLst>
          <pc:docMk/>
          <pc:sldMk cId="2089152937" sldId="272"/>
        </pc:sldMkLst>
        <pc:spChg chg="mod">
          <ac:chgData name="Xin Huang" userId="472b9ff9c0f1b095" providerId="LiveId" clId="{F1109371-EFF3-4DC3-9842-8AA663862A91}" dt="2020-02-29T03:29:54.219" v="1300" actId="14100"/>
          <ac:spMkLst>
            <pc:docMk/>
            <pc:sldMk cId="2089152937" sldId="272"/>
            <ac:spMk id="2" creationId="{F64C3375-2297-4260-A8AA-5497AFE4B385}"/>
          </ac:spMkLst>
        </pc:spChg>
        <pc:spChg chg="del">
          <ac:chgData name="Xin Huang" userId="472b9ff9c0f1b095" providerId="LiveId" clId="{F1109371-EFF3-4DC3-9842-8AA663862A91}" dt="2020-02-29T03:17:11.147" v="1285"/>
          <ac:spMkLst>
            <pc:docMk/>
            <pc:sldMk cId="2089152937" sldId="272"/>
            <ac:spMk id="3" creationId="{F3F83887-0EC3-4D9E-9EA1-F3EE1D7151EF}"/>
          </ac:spMkLst>
        </pc:spChg>
        <pc:spChg chg="add mod">
          <ac:chgData name="Xin Huang" userId="472b9ff9c0f1b095" providerId="LiveId" clId="{F1109371-EFF3-4DC3-9842-8AA663862A91}" dt="2020-02-29T03:39:57.307" v="1473" actId="1076"/>
          <ac:spMkLst>
            <pc:docMk/>
            <pc:sldMk cId="2089152937" sldId="272"/>
            <ac:spMk id="4" creationId="{924A9338-2EC3-485F-8A0C-06D1A51BA6FD}"/>
          </ac:spMkLst>
        </pc:spChg>
        <pc:spChg chg="add mod">
          <ac:chgData name="Xin Huang" userId="472b9ff9c0f1b095" providerId="LiveId" clId="{F1109371-EFF3-4DC3-9842-8AA663862A91}" dt="2020-02-29T03:40:01.054" v="1474" actId="1076"/>
          <ac:spMkLst>
            <pc:docMk/>
            <pc:sldMk cId="2089152937" sldId="272"/>
            <ac:spMk id="5" creationId="{86420F00-FC22-4DBE-AB72-ABFFDF6BC2E3}"/>
          </ac:spMkLst>
        </pc:spChg>
        <pc:spChg chg="add mod">
          <ac:chgData name="Xin Huang" userId="472b9ff9c0f1b095" providerId="LiveId" clId="{F1109371-EFF3-4DC3-9842-8AA663862A91}" dt="2020-02-29T03:40:06.038" v="1475" actId="1076"/>
          <ac:spMkLst>
            <pc:docMk/>
            <pc:sldMk cId="2089152937" sldId="272"/>
            <ac:spMk id="9" creationId="{99EFF1D2-C692-45F3-B26B-1808379109F4}"/>
          </ac:spMkLst>
        </pc:spChg>
        <pc:picChg chg="add mod">
          <ac:chgData name="Xin Huang" userId="472b9ff9c0f1b095" providerId="LiveId" clId="{F1109371-EFF3-4DC3-9842-8AA663862A91}" dt="2020-02-29T03:39:43.044" v="1471" actId="1037"/>
          <ac:picMkLst>
            <pc:docMk/>
            <pc:sldMk cId="2089152937" sldId="272"/>
            <ac:picMk id="2050" creationId="{5C3CF9BB-A5CD-49B6-BECD-6D3EEB1DA5A8}"/>
          </ac:picMkLst>
        </pc:picChg>
        <pc:picChg chg="add mod">
          <ac:chgData name="Xin Huang" userId="472b9ff9c0f1b095" providerId="LiveId" clId="{F1109371-EFF3-4DC3-9842-8AA663862A91}" dt="2020-02-29T03:39:51.460" v="1472" actId="1076"/>
          <ac:picMkLst>
            <pc:docMk/>
            <pc:sldMk cId="2089152937" sldId="272"/>
            <ac:picMk id="2052" creationId="{91FE1ABC-3DE2-484B-9D75-529CC89677A9}"/>
          </ac:picMkLst>
        </pc:picChg>
        <pc:picChg chg="add del mod">
          <ac:chgData name="Xin Huang" userId="472b9ff9c0f1b095" providerId="LiveId" clId="{F1109371-EFF3-4DC3-9842-8AA663862A91}" dt="2020-02-29T03:38:40.023" v="1434" actId="478"/>
          <ac:picMkLst>
            <pc:docMk/>
            <pc:sldMk cId="2089152937" sldId="272"/>
            <ac:picMk id="2054" creationId="{9AFE45D1-670B-414F-ADBC-4EED6DFA0009}"/>
          </ac:picMkLst>
        </pc:picChg>
        <pc:picChg chg="add mod">
          <ac:chgData name="Xin Huang" userId="472b9ff9c0f1b095" providerId="LiveId" clId="{F1109371-EFF3-4DC3-9842-8AA663862A91}" dt="2020-02-29T03:39:38.171" v="1460" actId="1036"/>
          <ac:picMkLst>
            <pc:docMk/>
            <pc:sldMk cId="2089152937" sldId="272"/>
            <ac:picMk id="2056" creationId="{1DCF94D7-DFD7-4BC7-9755-AD4A31B7FBF0}"/>
          </ac:picMkLst>
        </pc:pic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2933753548" sldId="272"/>
        </pc:sldMkLst>
      </pc:sldChg>
      <pc:sldChg chg="addSp delSp modSp add mod setBg setClrOvrMap">
        <pc:chgData name="Xin Huang" userId="472b9ff9c0f1b095" providerId="LiveId" clId="{F1109371-EFF3-4DC3-9842-8AA663862A91}" dt="2020-02-29T03:54:28.214" v="1594" actId="113"/>
        <pc:sldMkLst>
          <pc:docMk/>
          <pc:sldMk cId="967475167" sldId="273"/>
        </pc:sldMkLst>
        <pc:spChg chg="mod">
          <ac:chgData name="Xin Huang" userId="472b9ff9c0f1b095" providerId="LiveId" clId="{F1109371-EFF3-4DC3-9842-8AA663862A91}" dt="2020-02-29T03:52:53.438" v="1582" actId="207"/>
          <ac:spMkLst>
            <pc:docMk/>
            <pc:sldMk cId="967475167" sldId="273"/>
            <ac:spMk id="2" creationId="{F64C3375-2297-4260-A8AA-5497AFE4B385}"/>
          </ac:spMkLst>
        </pc:spChg>
        <pc:spChg chg="del">
          <ac:chgData name="Xin Huang" userId="472b9ff9c0f1b095" providerId="LiveId" clId="{F1109371-EFF3-4DC3-9842-8AA663862A91}" dt="2020-02-29T03:45:22.648" v="1479"/>
          <ac:spMkLst>
            <pc:docMk/>
            <pc:sldMk cId="967475167" sldId="273"/>
            <ac:spMk id="3" creationId="{F3F83887-0EC3-4D9E-9EA1-F3EE1D7151EF}"/>
          </ac:spMkLst>
        </pc:spChg>
        <pc:spChg chg="add mod">
          <ac:chgData name="Xin Huang" userId="472b9ff9c0f1b095" providerId="LiveId" clId="{F1109371-EFF3-4DC3-9842-8AA663862A91}" dt="2020-02-29T03:54:28.214" v="1594" actId="113"/>
          <ac:spMkLst>
            <pc:docMk/>
            <pc:sldMk cId="967475167" sldId="273"/>
            <ac:spMk id="5" creationId="{972DF17D-EC6E-4F1E-A229-9ADEBA1A57D7}"/>
          </ac:spMkLst>
        </pc:spChg>
        <pc:spChg chg="add del">
          <ac:chgData name="Xin Huang" userId="472b9ff9c0f1b095" providerId="LiveId" clId="{F1109371-EFF3-4DC3-9842-8AA663862A91}" dt="2020-02-29T03:47:35.140" v="1515" actId="478"/>
          <ac:spMkLst>
            <pc:docMk/>
            <pc:sldMk cId="967475167" sldId="273"/>
            <ac:spMk id="8" creationId="{C8456525-7BDB-4223-9F0C-D1834C675C80}"/>
          </ac:spMkLst>
        </pc:spChg>
        <pc:spChg chg="add">
          <ac:chgData name="Xin Huang" userId="472b9ff9c0f1b095" providerId="LiveId" clId="{F1109371-EFF3-4DC3-9842-8AA663862A91}" dt="2020-02-29T03:47:28.384" v="1514" actId="26606"/>
          <ac:spMkLst>
            <pc:docMk/>
            <pc:sldMk cId="967475167" sldId="273"/>
            <ac:spMk id="11" creationId="{03FFF8D3-2EF3-4286-935A-D01BE3C85333}"/>
          </ac:spMkLst>
        </pc:spChg>
        <pc:spChg chg="add">
          <ac:chgData name="Xin Huang" userId="472b9ff9c0f1b095" providerId="LiveId" clId="{F1109371-EFF3-4DC3-9842-8AA663862A91}" dt="2020-02-29T03:47:28.384" v="1514" actId="26606"/>
          <ac:spMkLst>
            <pc:docMk/>
            <pc:sldMk cId="967475167" sldId="273"/>
            <ac:spMk id="15" creationId="{E6C57836-126B-4938-8C7A-3C3BCB59D383}"/>
          </ac:spMkLst>
        </pc:spChg>
        <pc:picChg chg="add mod">
          <ac:chgData name="Xin Huang" userId="472b9ff9c0f1b095" providerId="LiveId" clId="{F1109371-EFF3-4DC3-9842-8AA663862A91}" dt="2020-02-29T03:49:03.624" v="1552" actId="14100"/>
          <ac:picMkLst>
            <pc:docMk/>
            <pc:sldMk cId="967475167" sldId="273"/>
            <ac:picMk id="4" creationId="{9BBD0C3A-822C-4301-916D-7CD89C8348A1}"/>
          </ac:picMkLst>
        </pc:picChg>
        <pc:picChg chg="add">
          <ac:chgData name="Xin Huang" userId="472b9ff9c0f1b095" providerId="LiveId" clId="{F1109371-EFF3-4DC3-9842-8AA663862A91}" dt="2020-02-29T03:47:28.384" v="1514" actId="26606"/>
          <ac:picMkLst>
            <pc:docMk/>
            <pc:sldMk cId="967475167" sldId="273"/>
            <ac:picMk id="13" creationId="{CD8CCB43-545E-4064-8BB8-5C492D0F5F57}"/>
          </ac:picMkLst>
        </pc:picChg>
        <pc:picChg chg="add del mod">
          <ac:chgData name="Xin Huang" userId="472b9ff9c0f1b095" providerId="LiveId" clId="{F1109371-EFF3-4DC3-9842-8AA663862A91}" dt="2020-02-29T03:51:34.812" v="1564" actId="478"/>
          <ac:picMkLst>
            <pc:docMk/>
            <pc:sldMk cId="967475167" sldId="273"/>
            <ac:picMk id="3074" creationId="{0C673C01-DCDA-4FC4-AB16-973BC14E8E11}"/>
          </ac:picMkLst>
        </pc:pic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1432124960" sldId="273"/>
        </pc:sldMkLst>
      </pc:sldChg>
      <pc:sldChg chg="addSp delSp modSp add mod setBg">
        <pc:chgData name="Xin Huang" userId="472b9ff9c0f1b095" providerId="LiveId" clId="{F1109371-EFF3-4DC3-9842-8AA663862A91}" dt="2020-02-29T05:23:41.324" v="1792" actId="1076"/>
        <pc:sldMkLst>
          <pc:docMk/>
          <pc:sldMk cId="833413111" sldId="274"/>
        </pc:sldMkLst>
        <pc:spChg chg="mod">
          <ac:chgData name="Xin Huang" userId="472b9ff9c0f1b095" providerId="LiveId" clId="{F1109371-EFF3-4DC3-9842-8AA663862A91}" dt="2020-02-29T05:10:41.551" v="1686" actId="207"/>
          <ac:spMkLst>
            <pc:docMk/>
            <pc:sldMk cId="833413111" sldId="274"/>
            <ac:spMk id="2" creationId="{F64C3375-2297-4260-A8AA-5497AFE4B385}"/>
          </ac:spMkLst>
        </pc:spChg>
        <pc:spChg chg="del mod">
          <ac:chgData name="Xin Huang" userId="472b9ff9c0f1b095" providerId="LiveId" clId="{F1109371-EFF3-4DC3-9842-8AA663862A91}" dt="2020-02-29T05:08:03.815" v="1663" actId="26606"/>
          <ac:spMkLst>
            <pc:docMk/>
            <pc:sldMk cId="833413111" sldId="274"/>
            <ac:spMk id="3" creationId="{F3F83887-0EC3-4D9E-9EA1-F3EE1D7151EF}"/>
          </ac:spMkLst>
        </pc:spChg>
        <pc:spChg chg="add mod">
          <ac:chgData name="Xin Huang" userId="472b9ff9c0f1b095" providerId="LiveId" clId="{F1109371-EFF3-4DC3-9842-8AA663862A91}" dt="2020-02-29T05:23:41.324" v="1792" actId="1076"/>
          <ac:spMkLst>
            <pc:docMk/>
            <pc:sldMk cId="833413111" sldId="274"/>
            <ac:spMk id="4" creationId="{1E4F926F-9A33-4C81-8CAE-86C63D9F0952}"/>
          </ac:spMkLst>
        </pc:spChg>
        <pc:spChg chg="add del">
          <ac:chgData name="Xin Huang" userId="472b9ff9c0f1b095" providerId="LiveId" clId="{F1109371-EFF3-4DC3-9842-8AA663862A91}" dt="2020-02-29T05:08:31.990" v="1665" actId="26606"/>
          <ac:spMkLst>
            <pc:docMk/>
            <pc:sldMk cId="833413111" sldId="274"/>
            <ac:spMk id="10" creationId="{30BD2399-7475-404C-BAC9-E55E1676926A}"/>
          </ac:spMkLst>
        </pc:spChg>
        <pc:graphicFrameChg chg="add mod modGraphic">
          <ac:chgData name="Xin Huang" userId="472b9ff9c0f1b095" providerId="LiveId" clId="{F1109371-EFF3-4DC3-9842-8AA663862A91}" dt="2020-02-29T05:21:09.053" v="1737"/>
          <ac:graphicFrameMkLst>
            <pc:docMk/>
            <pc:sldMk cId="833413111" sldId="274"/>
            <ac:graphicFrameMk id="5" creationId="{B9AF31BC-B79A-4189-802B-85A1521CC4E1}"/>
          </ac:graphicFrameMkLst>
        </pc:graphicFrameChg>
        <pc:picChg chg="add del">
          <ac:chgData name="Xin Huang" userId="472b9ff9c0f1b095" providerId="LiveId" clId="{F1109371-EFF3-4DC3-9842-8AA663862A91}" dt="2020-02-29T05:08:31.990" v="1665" actId="26606"/>
          <ac:picMkLst>
            <pc:docMk/>
            <pc:sldMk cId="833413111" sldId="274"/>
            <ac:picMk id="12" creationId="{0D748104-6E76-4AD9-9940-82154F97E7C1}"/>
          </ac:picMkLst>
        </pc:pic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3290958325" sldId="274"/>
        </pc:sldMkLst>
      </pc:sldChg>
      <pc:sldChg chg="addSp delSp modSp add mod setBg">
        <pc:chgData name="Xin Huang" userId="472b9ff9c0f1b095" providerId="LiveId" clId="{F1109371-EFF3-4DC3-9842-8AA663862A91}" dt="2020-02-29T05:43:09.131" v="1971" actId="14100"/>
        <pc:sldMkLst>
          <pc:docMk/>
          <pc:sldMk cId="1861439779" sldId="275"/>
        </pc:sldMkLst>
        <pc:spChg chg="mod ord">
          <ac:chgData name="Xin Huang" userId="472b9ff9c0f1b095" providerId="LiveId" clId="{F1109371-EFF3-4DC3-9842-8AA663862A91}" dt="2020-02-29T05:42:39.832" v="1965" actId="1076"/>
          <ac:spMkLst>
            <pc:docMk/>
            <pc:sldMk cId="1861439779" sldId="275"/>
            <ac:spMk id="2" creationId="{F64C3375-2297-4260-A8AA-5497AFE4B385}"/>
          </ac:spMkLst>
        </pc:spChg>
        <pc:spChg chg="del">
          <ac:chgData name="Xin Huang" userId="472b9ff9c0f1b095" providerId="LiveId" clId="{F1109371-EFF3-4DC3-9842-8AA663862A91}" dt="2020-02-29T05:26:52.549" v="1793"/>
          <ac:spMkLst>
            <pc:docMk/>
            <pc:sldMk cId="1861439779" sldId="275"/>
            <ac:spMk id="3" creationId="{F3F83887-0EC3-4D9E-9EA1-F3EE1D7151EF}"/>
          </ac:spMkLst>
        </pc:spChg>
        <pc:spChg chg="add del">
          <ac:chgData name="Xin Huang" userId="472b9ff9c0f1b095" providerId="LiveId" clId="{F1109371-EFF3-4DC3-9842-8AA663862A91}" dt="2020-02-29T05:27:55.314" v="1795" actId="26606"/>
          <ac:spMkLst>
            <pc:docMk/>
            <pc:sldMk cId="1861439779" sldId="275"/>
            <ac:spMk id="73" creationId="{CD94F7C0-1344-4B3C-AFCB-E7F006BB5348}"/>
          </ac:spMkLst>
        </pc:spChg>
        <pc:spChg chg="add del">
          <ac:chgData name="Xin Huang" userId="472b9ff9c0f1b095" providerId="LiveId" clId="{F1109371-EFF3-4DC3-9842-8AA663862A91}" dt="2020-02-29T05:36:29.546" v="1913" actId="26606"/>
          <ac:spMkLst>
            <pc:docMk/>
            <pc:sldMk cId="1861439779" sldId="275"/>
            <ac:spMk id="82" creationId="{8B836880-BF75-4385-9994-9270F8ACF1A7}"/>
          </ac:spMkLst>
        </pc:spChg>
        <pc:spChg chg="add del">
          <ac:chgData name="Xin Huang" userId="472b9ff9c0f1b095" providerId="LiveId" clId="{F1109371-EFF3-4DC3-9842-8AA663862A91}" dt="2020-02-29T05:36:29.546" v="1913" actId="26606"/>
          <ac:spMkLst>
            <pc:docMk/>
            <pc:sldMk cId="1861439779" sldId="275"/>
            <ac:spMk id="86" creationId="{38D32B90-922C-4411-A898-3F03AA808A09}"/>
          </ac:spMkLst>
        </pc:spChg>
        <pc:spChg chg="add del">
          <ac:chgData name="Xin Huang" userId="472b9ff9c0f1b095" providerId="LiveId" clId="{F1109371-EFF3-4DC3-9842-8AA663862A91}" dt="2020-02-29T05:27:55.314" v="1795" actId="26606"/>
          <ac:spMkLst>
            <pc:docMk/>
            <pc:sldMk cId="1861439779" sldId="275"/>
            <ac:spMk id="4102" creationId="{68BD6D7B-0D11-4E8E-971B-FCEDDAF15605}"/>
          </ac:spMkLst>
        </pc:spChg>
        <pc:spChg chg="add del">
          <ac:chgData name="Xin Huang" userId="472b9ff9c0f1b095" providerId="LiveId" clId="{F1109371-EFF3-4DC3-9842-8AA663862A91}" dt="2020-02-29T05:27:57.333" v="1797" actId="26606"/>
          <ac:spMkLst>
            <pc:docMk/>
            <pc:sldMk cId="1861439779" sldId="275"/>
            <ac:spMk id="4104" creationId="{1EA5387D-64D8-4D6C-B109-FF4E81DF609A}"/>
          </ac:spMkLst>
        </pc:spChg>
        <pc:spChg chg="add del">
          <ac:chgData name="Xin Huang" userId="472b9ff9c0f1b095" providerId="LiveId" clId="{F1109371-EFF3-4DC3-9842-8AA663862A91}" dt="2020-02-29T05:27:57.333" v="1797" actId="26606"/>
          <ac:spMkLst>
            <pc:docMk/>
            <pc:sldMk cId="1861439779" sldId="275"/>
            <ac:spMk id="4106" creationId="{23703F34-6C04-4E78-8FFA-4628A43BA6AB}"/>
          </ac:spMkLst>
        </pc:spChg>
        <pc:spChg chg="add del">
          <ac:chgData name="Xin Huang" userId="472b9ff9c0f1b095" providerId="LiveId" clId="{F1109371-EFF3-4DC3-9842-8AA663862A91}" dt="2020-02-29T05:36:56.138" v="1918" actId="26606"/>
          <ac:spMkLst>
            <pc:docMk/>
            <pc:sldMk cId="1861439779" sldId="275"/>
            <ac:spMk id="4108" creationId="{1EA5387D-64D8-4D6C-B109-FF4E81DF609A}"/>
          </ac:spMkLst>
        </pc:spChg>
        <pc:spChg chg="add mod">
          <ac:chgData name="Xin Huang" userId="472b9ff9c0f1b095" providerId="LiveId" clId="{F1109371-EFF3-4DC3-9842-8AA663862A91}" dt="2020-02-29T05:43:09.131" v="1971" actId="14100"/>
          <ac:spMkLst>
            <pc:docMk/>
            <pc:sldMk cId="1861439779" sldId="275"/>
            <ac:spMk id="4109" creationId="{BA7413CC-D42B-4083-AEEC-9868297D1106}"/>
          </ac:spMkLst>
        </pc:spChg>
        <pc:spChg chg="add del">
          <ac:chgData name="Xin Huang" userId="472b9ff9c0f1b095" providerId="LiveId" clId="{F1109371-EFF3-4DC3-9842-8AA663862A91}" dt="2020-02-29T05:36:44.281" v="1915" actId="26606"/>
          <ac:spMkLst>
            <pc:docMk/>
            <pc:sldMk cId="1861439779" sldId="275"/>
            <ac:spMk id="4111" creationId="{CD94F7C0-1344-4B3C-AFCB-E7F006BB5348}"/>
          </ac:spMkLst>
        </pc:spChg>
        <pc:spChg chg="add">
          <ac:chgData name="Xin Huang" userId="472b9ff9c0f1b095" providerId="LiveId" clId="{F1109371-EFF3-4DC3-9842-8AA663862A91}" dt="2020-02-29T05:37:19.053" v="1919" actId="26606"/>
          <ac:spMkLst>
            <pc:docMk/>
            <pc:sldMk cId="1861439779" sldId="275"/>
            <ac:spMk id="4113" creationId="{B8E41B83-C09C-4859-AB94-511A2C0BBE89}"/>
          </ac:spMkLst>
        </pc:spChg>
        <pc:spChg chg="add del">
          <ac:chgData name="Xin Huang" userId="472b9ff9c0f1b095" providerId="LiveId" clId="{F1109371-EFF3-4DC3-9842-8AA663862A91}" dt="2020-02-29T05:36:56.095" v="1917" actId="26606"/>
          <ac:spMkLst>
            <pc:docMk/>
            <pc:sldMk cId="1861439779" sldId="275"/>
            <ac:spMk id="4114" creationId="{8D25211A-4CA0-4B53-82BB-1EE7C7F3C725}"/>
          </ac:spMkLst>
        </pc:spChg>
        <pc:picChg chg="add del">
          <ac:chgData name="Xin Huang" userId="472b9ff9c0f1b095" providerId="LiveId" clId="{F1109371-EFF3-4DC3-9842-8AA663862A91}" dt="2020-02-29T05:27:55.314" v="1795" actId="26606"/>
          <ac:picMkLst>
            <pc:docMk/>
            <pc:sldMk cId="1861439779" sldId="275"/>
            <ac:picMk id="75" creationId="{4EC584A2-4215-4DB8-AE1F-E3768D77E8DE}"/>
          </ac:picMkLst>
        </pc:picChg>
        <pc:picChg chg="add del">
          <ac:chgData name="Xin Huang" userId="472b9ff9c0f1b095" providerId="LiveId" clId="{F1109371-EFF3-4DC3-9842-8AA663862A91}" dt="2020-02-29T05:36:29.546" v="1913" actId="26606"/>
          <ac:picMkLst>
            <pc:docMk/>
            <pc:sldMk cId="1861439779" sldId="275"/>
            <ac:picMk id="84" creationId="{26BCFBE2-C65F-42E3-A14A-5D04B9842E44}"/>
          </ac:picMkLst>
        </pc:picChg>
        <pc:picChg chg="add mod ord">
          <ac:chgData name="Xin Huang" userId="472b9ff9c0f1b095" providerId="LiveId" clId="{F1109371-EFF3-4DC3-9842-8AA663862A91}" dt="2020-02-29T05:42:53.027" v="1968" actId="14100"/>
          <ac:picMkLst>
            <pc:docMk/>
            <pc:sldMk cId="1861439779" sldId="275"/>
            <ac:picMk id="4098" creationId="{3E506187-0AB3-4554-BE26-FA8135F29F04}"/>
          </ac:picMkLst>
        </pc:picChg>
        <pc:picChg chg="add del">
          <ac:chgData name="Xin Huang" userId="472b9ff9c0f1b095" providerId="LiveId" clId="{F1109371-EFF3-4DC3-9842-8AA663862A91}" dt="2020-02-29T05:27:57.333" v="1797" actId="26606"/>
          <ac:picMkLst>
            <pc:docMk/>
            <pc:sldMk cId="1861439779" sldId="275"/>
            <ac:picMk id="4105" creationId="{6319FFD2-07B5-4029-BFB3-26FCFCC2F1B8}"/>
          </ac:picMkLst>
        </pc:picChg>
        <pc:picChg chg="add del">
          <ac:chgData name="Xin Huang" userId="472b9ff9c0f1b095" providerId="LiveId" clId="{F1109371-EFF3-4DC3-9842-8AA663862A91}" dt="2020-02-29T05:36:44.281" v="1915" actId="26606"/>
          <ac:picMkLst>
            <pc:docMk/>
            <pc:sldMk cId="1861439779" sldId="275"/>
            <ac:picMk id="4112" creationId="{4EC584A2-4215-4DB8-AE1F-E3768D77E8DE}"/>
          </ac:picMkLst>
        </pc:picChg>
        <pc:picChg chg="add">
          <ac:chgData name="Xin Huang" userId="472b9ff9c0f1b095" providerId="LiveId" clId="{F1109371-EFF3-4DC3-9842-8AA663862A91}" dt="2020-02-29T05:37:19.053" v="1919" actId="26606"/>
          <ac:picMkLst>
            <pc:docMk/>
            <pc:sldMk cId="1861439779" sldId="275"/>
            <ac:picMk id="4115" creationId="{39E05C4E-6F76-43EC-9537-2BA7871BBE07}"/>
          </ac:picMkLst>
        </pc:pic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3229007518" sldId="275"/>
        </pc:sldMkLst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3319408096" sldId="276"/>
        </pc:sldMkLst>
      </pc:sldChg>
      <pc:sldChg chg="modSp add mod">
        <pc:chgData name="Xin Huang" userId="472b9ff9c0f1b095" providerId="LiveId" clId="{F1109371-EFF3-4DC3-9842-8AA663862A91}" dt="2020-02-29T05:41:12.103" v="1949"/>
        <pc:sldMkLst>
          <pc:docMk/>
          <pc:sldMk cId="3513246548" sldId="276"/>
        </pc:sldMkLst>
        <pc:spChg chg="mod">
          <ac:chgData name="Xin Huang" userId="472b9ff9c0f1b095" providerId="LiveId" clId="{F1109371-EFF3-4DC3-9842-8AA663862A91}" dt="2020-02-29T05:41:05.386" v="1945" actId="1076"/>
          <ac:spMkLst>
            <pc:docMk/>
            <pc:sldMk cId="3513246548" sldId="276"/>
            <ac:spMk id="2" creationId="{F64C3375-2297-4260-A8AA-5497AFE4B385}"/>
          </ac:spMkLst>
        </pc:spChg>
        <pc:spChg chg="mod">
          <ac:chgData name="Xin Huang" userId="472b9ff9c0f1b095" providerId="LiveId" clId="{F1109371-EFF3-4DC3-9842-8AA663862A91}" dt="2020-02-29T05:41:12.103" v="1949"/>
          <ac:spMkLst>
            <pc:docMk/>
            <pc:sldMk cId="3513246548" sldId="276"/>
            <ac:spMk id="3" creationId="{F3F83887-0EC3-4D9E-9EA1-F3EE1D7151EF}"/>
          </ac:spMkLst>
        </pc:spChg>
      </pc:sldChg>
      <pc:sldChg chg="add del">
        <pc:chgData name="Xin Huang" userId="472b9ff9c0f1b095" providerId="LiveId" clId="{F1109371-EFF3-4DC3-9842-8AA663862A91}" dt="2020-02-29T01:08:32.739" v="579" actId="47"/>
        <pc:sldMkLst>
          <pc:docMk/>
          <pc:sldMk cId="2329108511" sldId="277"/>
        </pc:sldMkLst>
      </pc:sldChg>
      <pc:sldChg chg="addSp delSp modSp add mod ord">
        <pc:chgData name="Xin Huang" userId="472b9ff9c0f1b095" providerId="LiveId" clId="{F1109371-EFF3-4DC3-9842-8AA663862A91}" dt="2020-02-29T06:10:04.026" v="2141" actId="13926"/>
        <pc:sldMkLst>
          <pc:docMk/>
          <pc:sldMk cId="2706330321" sldId="277"/>
        </pc:sldMkLst>
        <pc:spChg chg="del">
          <ac:chgData name="Xin Huang" userId="472b9ff9c0f1b095" providerId="LiveId" clId="{F1109371-EFF3-4DC3-9842-8AA663862A91}" dt="2020-02-29T05:44:21.989" v="1974" actId="478"/>
          <ac:spMkLst>
            <pc:docMk/>
            <pc:sldMk cId="2706330321" sldId="277"/>
            <ac:spMk id="2" creationId="{F64C3375-2297-4260-A8AA-5497AFE4B385}"/>
          </ac:spMkLst>
        </pc:spChg>
        <pc:spChg chg="del">
          <ac:chgData name="Xin Huang" userId="472b9ff9c0f1b095" providerId="LiveId" clId="{F1109371-EFF3-4DC3-9842-8AA663862A91}" dt="2020-02-29T05:46:32.501" v="1975"/>
          <ac:spMkLst>
            <pc:docMk/>
            <pc:sldMk cId="2706330321" sldId="277"/>
            <ac:spMk id="3" creationId="{F3F83887-0EC3-4D9E-9EA1-F3EE1D7151EF}"/>
          </ac:spMkLst>
        </pc:spChg>
        <pc:spChg chg="add mod">
          <ac:chgData name="Xin Huang" userId="472b9ff9c0f1b095" providerId="LiveId" clId="{F1109371-EFF3-4DC3-9842-8AA663862A91}" dt="2020-02-29T06:10:04.026" v="2141" actId="13926"/>
          <ac:spMkLst>
            <pc:docMk/>
            <pc:sldMk cId="2706330321" sldId="277"/>
            <ac:spMk id="4" creationId="{80B0A864-5ED5-48CD-8DFE-079383CE8758}"/>
          </ac:spMkLst>
        </pc:spChg>
        <pc:picChg chg="add mod">
          <ac:chgData name="Xin Huang" userId="472b9ff9c0f1b095" providerId="LiveId" clId="{F1109371-EFF3-4DC3-9842-8AA663862A91}" dt="2020-02-29T05:58:00.911" v="2027" actId="1038"/>
          <ac:picMkLst>
            <pc:docMk/>
            <pc:sldMk cId="2706330321" sldId="277"/>
            <ac:picMk id="5122" creationId="{66F9863D-44E3-4239-891E-7B042D7224EB}"/>
          </ac:picMkLst>
        </pc:picChg>
        <pc:picChg chg="add mod">
          <ac:chgData name="Xin Huang" userId="472b9ff9c0f1b095" providerId="LiveId" clId="{F1109371-EFF3-4DC3-9842-8AA663862A91}" dt="2020-02-29T05:57:48.522" v="2008" actId="1076"/>
          <ac:picMkLst>
            <pc:docMk/>
            <pc:sldMk cId="2706330321" sldId="277"/>
            <ac:picMk id="5124" creationId="{0B5B205C-F7B0-499E-84A5-FD52D99D72FA}"/>
          </ac:picMkLst>
        </pc:picChg>
      </pc:sldChg>
      <pc:sldChg chg="modSp add mod">
        <pc:chgData name="Xin Huang" userId="472b9ff9c0f1b095" providerId="LiveId" clId="{F1109371-EFF3-4DC3-9842-8AA663862A91}" dt="2020-02-29T06:04:23.446" v="2101" actId="403"/>
        <pc:sldMkLst>
          <pc:docMk/>
          <pc:sldMk cId="1653324737" sldId="278"/>
        </pc:sldMkLst>
        <pc:spChg chg="mod">
          <ac:chgData name="Xin Huang" userId="472b9ff9c0f1b095" providerId="LiveId" clId="{F1109371-EFF3-4DC3-9842-8AA663862A91}" dt="2020-02-29T06:00:58.642" v="2068" actId="27636"/>
          <ac:spMkLst>
            <pc:docMk/>
            <pc:sldMk cId="1653324737" sldId="278"/>
            <ac:spMk id="2" creationId="{F64C3375-2297-4260-A8AA-5497AFE4B385}"/>
          </ac:spMkLst>
        </pc:spChg>
        <pc:spChg chg="mod">
          <ac:chgData name="Xin Huang" userId="472b9ff9c0f1b095" providerId="LiveId" clId="{F1109371-EFF3-4DC3-9842-8AA663862A91}" dt="2020-02-29T06:04:23.446" v="2101" actId="403"/>
          <ac:spMkLst>
            <pc:docMk/>
            <pc:sldMk cId="1653324737" sldId="278"/>
            <ac:spMk id="3" creationId="{F3F83887-0EC3-4D9E-9EA1-F3EE1D7151EF}"/>
          </ac:spMkLst>
        </pc:spChg>
      </pc:sldChg>
      <pc:sldChg chg="delSp modSp add mod">
        <pc:chgData name="Xin Huang" userId="472b9ff9c0f1b095" providerId="LiveId" clId="{F1109371-EFF3-4DC3-9842-8AA663862A91}" dt="2020-02-29T06:06:20.538" v="2121" actId="403"/>
        <pc:sldMkLst>
          <pc:docMk/>
          <pc:sldMk cId="23213256" sldId="279"/>
        </pc:sldMkLst>
        <pc:spChg chg="del">
          <ac:chgData name="Xin Huang" userId="472b9ff9c0f1b095" providerId="LiveId" clId="{F1109371-EFF3-4DC3-9842-8AA663862A91}" dt="2020-02-29T06:03:22.524" v="2082" actId="478"/>
          <ac:spMkLst>
            <pc:docMk/>
            <pc:sldMk cId="23213256" sldId="279"/>
            <ac:spMk id="2" creationId="{F64C3375-2297-4260-A8AA-5497AFE4B385}"/>
          </ac:spMkLst>
        </pc:spChg>
        <pc:spChg chg="mod">
          <ac:chgData name="Xin Huang" userId="472b9ff9c0f1b095" providerId="LiveId" clId="{F1109371-EFF3-4DC3-9842-8AA663862A91}" dt="2020-02-29T06:06:20.538" v="2121" actId="403"/>
          <ac:spMkLst>
            <pc:docMk/>
            <pc:sldMk cId="23213256" sldId="279"/>
            <ac:spMk id="3" creationId="{F3F83887-0EC3-4D9E-9EA1-F3EE1D7151EF}"/>
          </ac:spMkLst>
        </pc:spChg>
      </pc:sldChg>
      <pc:sldChg chg="addSp delSp modSp add mod">
        <pc:chgData name="Xin Huang" userId="472b9ff9c0f1b095" providerId="LiveId" clId="{F1109371-EFF3-4DC3-9842-8AA663862A91}" dt="2020-02-29T06:07:23.841" v="2139" actId="13926"/>
        <pc:sldMkLst>
          <pc:docMk/>
          <pc:sldMk cId="3121684226" sldId="280"/>
        </pc:sldMkLst>
        <pc:spChg chg="del">
          <ac:chgData name="Xin Huang" userId="472b9ff9c0f1b095" providerId="LiveId" clId="{F1109371-EFF3-4DC3-9842-8AA663862A91}" dt="2020-02-29T06:05:05.746" v="2102" actId="478"/>
          <ac:spMkLst>
            <pc:docMk/>
            <pc:sldMk cId="3121684226" sldId="280"/>
            <ac:spMk id="2" creationId="{F64C3375-2297-4260-A8AA-5497AFE4B385}"/>
          </ac:spMkLst>
        </pc:spChg>
        <pc:spChg chg="del">
          <ac:chgData name="Xin Huang" userId="472b9ff9c0f1b095" providerId="LiveId" clId="{F1109371-EFF3-4DC3-9842-8AA663862A91}" dt="2020-02-29T06:02:27.309" v="2076" actId="478"/>
          <ac:spMkLst>
            <pc:docMk/>
            <pc:sldMk cId="3121684226" sldId="280"/>
            <ac:spMk id="3" creationId="{F3F83887-0EC3-4D9E-9EA1-F3EE1D7151EF}"/>
          </ac:spMkLst>
        </pc:spChg>
        <pc:spChg chg="add mod">
          <ac:chgData name="Xin Huang" userId="472b9ff9c0f1b095" providerId="LiveId" clId="{F1109371-EFF3-4DC3-9842-8AA663862A91}" dt="2020-02-29T06:07:23.841" v="2139" actId="13926"/>
          <ac:spMkLst>
            <pc:docMk/>
            <pc:sldMk cId="3121684226" sldId="280"/>
            <ac:spMk id="4" creationId="{85132220-AC54-4A4B-B128-9DBCB5082170}"/>
          </ac:spMkLst>
        </pc:spChg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4098205865" sldId="281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3403594056" sldId="282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1987271483" sldId="283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2344692924" sldId="284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2118973592" sldId="285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2151730299" sldId="286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578522208" sldId="287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1529080005" sldId="288"/>
        </pc:sldMkLst>
      </pc:sldChg>
      <pc:sldChg chg="add del">
        <pc:chgData name="Xin Huang" userId="472b9ff9c0f1b095" providerId="LiveId" clId="{F1109371-EFF3-4DC3-9842-8AA663862A91}" dt="2020-02-29T06:08:54.866" v="2140" actId="47"/>
        <pc:sldMkLst>
          <pc:docMk/>
          <pc:sldMk cId="3064362599" sldId="289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6.svg"/><Relationship Id="rId1" Type="http://schemas.openxmlformats.org/officeDocument/2006/relationships/image" Target="../media/image18.png"/><Relationship Id="rId6" Type="http://schemas.openxmlformats.org/officeDocument/2006/relationships/image" Target="../media/image28.svg"/><Relationship Id="rId5" Type="http://schemas.openxmlformats.org/officeDocument/2006/relationships/image" Target="../media/image22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1E9EFF-5101-4252-A1DA-1F6DD89FD9A1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A27F96-F02F-410C-AB16-E9D99E54575C}">
      <dgm:prSet custT="1"/>
      <dgm:spPr/>
      <dgm:t>
        <a:bodyPr/>
        <a:lstStyle/>
        <a:p>
          <a:r>
            <a:rPr lang="zh-CN" sz="40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罪过三胞胎：</a:t>
          </a:r>
          <a:endParaRPr lang="en-US" sz="4000" dirty="0">
            <a:highlight>
              <a:srgbClr val="FF000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C5A5B73C-54D5-46EB-A9BE-5B3315176BA8}" type="parTrans" cxnId="{14BE40A0-A251-4F8C-9DED-1B3A23D1C204}">
      <dgm:prSet/>
      <dgm:spPr/>
      <dgm:t>
        <a:bodyPr/>
        <a:lstStyle/>
        <a:p>
          <a:endParaRPr lang="en-US"/>
        </a:p>
      </dgm:t>
    </dgm:pt>
    <dgm:pt modelId="{CBA2D6C9-2CC8-4CEA-B97F-AA6A0EFC2DA4}" type="sibTrans" cxnId="{14BE40A0-A251-4F8C-9DED-1B3A23D1C204}">
      <dgm:prSet/>
      <dgm:spPr/>
      <dgm:t>
        <a:bodyPr/>
        <a:lstStyle/>
        <a:p>
          <a:endParaRPr lang="en-US"/>
        </a:p>
      </dgm:t>
    </dgm:pt>
    <dgm:pt modelId="{B952F2D7-1829-4941-AA7A-AD7E6D294765}">
      <dgm:prSet custT="1"/>
      <dgm:spPr/>
      <dgm:t>
        <a:bodyPr/>
        <a:lstStyle/>
        <a:p>
          <a:r>
            <a:rPr lang="zh-CN" sz="40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“过犯”</a:t>
          </a:r>
          <a:r>
            <a:rPr lang="zh-CN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（</a:t>
          </a:r>
          <a:r>
            <a:rPr lang="en-CA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transgression</a:t>
          </a:r>
          <a:r>
            <a:rPr lang="zh-CN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），“悖逆”，明知故犯，违背神的心意，破坏神的法则。</a:t>
          </a:r>
          <a:endParaRPr lang="en-US" sz="3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B0406814-19F6-4292-9AC4-B0462580DB7C}" type="parTrans" cxnId="{0855FA7B-4B22-4FF0-9E98-1347BC95F888}">
      <dgm:prSet/>
      <dgm:spPr/>
      <dgm:t>
        <a:bodyPr/>
        <a:lstStyle/>
        <a:p>
          <a:endParaRPr lang="en-US"/>
        </a:p>
      </dgm:t>
    </dgm:pt>
    <dgm:pt modelId="{2192C246-8104-461B-94DE-2037A84C097B}" type="sibTrans" cxnId="{0855FA7B-4B22-4FF0-9E98-1347BC95F888}">
      <dgm:prSet/>
      <dgm:spPr/>
      <dgm:t>
        <a:bodyPr/>
        <a:lstStyle/>
        <a:p>
          <a:endParaRPr lang="en-US"/>
        </a:p>
      </dgm:t>
    </dgm:pt>
    <dgm:pt modelId="{0726F548-631B-45B9-A4ED-7CCD76404808}">
      <dgm:prSet custT="1"/>
      <dgm:spPr/>
      <dgm:t>
        <a:bodyPr/>
        <a:lstStyle/>
        <a:p>
          <a:r>
            <a:rPr lang="zh-CN" sz="40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“罪孽”</a:t>
          </a:r>
          <a:r>
            <a:rPr lang="zh-CN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（</a:t>
          </a:r>
          <a:r>
            <a:rPr lang="en-CA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iniquity</a:t>
          </a:r>
          <a:r>
            <a:rPr lang="zh-CN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），“弯曲、诡诈”，扭曲事实，颠倒是非。</a:t>
          </a:r>
          <a:endParaRPr lang="en-US" sz="3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2F962A32-A9FA-4616-8C58-95AB24EC3E47}" type="parTrans" cxnId="{A529EE68-F11A-45DF-AAED-DF70E90440D3}">
      <dgm:prSet/>
      <dgm:spPr/>
      <dgm:t>
        <a:bodyPr/>
        <a:lstStyle/>
        <a:p>
          <a:endParaRPr lang="en-US"/>
        </a:p>
      </dgm:t>
    </dgm:pt>
    <dgm:pt modelId="{5713A4A7-DCFF-499F-9C97-3E162CA96B10}" type="sibTrans" cxnId="{A529EE68-F11A-45DF-AAED-DF70E90440D3}">
      <dgm:prSet/>
      <dgm:spPr/>
      <dgm:t>
        <a:bodyPr/>
        <a:lstStyle/>
        <a:p>
          <a:endParaRPr lang="en-US"/>
        </a:p>
      </dgm:t>
    </dgm:pt>
    <dgm:pt modelId="{09979C6D-9597-4C49-AC49-A0A9AD7D649C}">
      <dgm:prSet custT="1"/>
      <dgm:spPr/>
      <dgm:t>
        <a:bodyPr/>
        <a:lstStyle/>
        <a:p>
          <a:r>
            <a:rPr lang="zh-CN" sz="40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“罪”</a:t>
          </a:r>
          <a:r>
            <a:rPr lang="zh-CN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（</a:t>
          </a:r>
          <a:r>
            <a:rPr lang="en-CA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sin</a:t>
          </a:r>
          <a:r>
            <a:rPr lang="zh-CN" sz="32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），“车行出轨，箭射不中靶心”，就是达不到神的标准。</a:t>
          </a:r>
          <a:endParaRPr lang="en-US" sz="3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E9D5E353-4608-40C3-B64B-B415FB63CB6A}" type="parTrans" cxnId="{E7B32231-C1C7-4854-98FB-3AED7731670F}">
      <dgm:prSet/>
      <dgm:spPr/>
      <dgm:t>
        <a:bodyPr/>
        <a:lstStyle/>
        <a:p>
          <a:endParaRPr lang="en-US"/>
        </a:p>
      </dgm:t>
    </dgm:pt>
    <dgm:pt modelId="{8FDBF3BD-4714-4C16-9DA7-43213C730DEA}" type="sibTrans" cxnId="{E7B32231-C1C7-4854-98FB-3AED7731670F}">
      <dgm:prSet/>
      <dgm:spPr/>
      <dgm:t>
        <a:bodyPr/>
        <a:lstStyle/>
        <a:p>
          <a:endParaRPr lang="en-US"/>
        </a:p>
      </dgm:t>
    </dgm:pt>
    <dgm:pt modelId="{AD3E3A14-5A74-4D78-8258-2C6C71EC47C9}" type="pres">
      <dgm:prSet presAssocID="{071E9EFF-5101-4252-A1DA-1F6DD89FD9A1}" presName="outerComposite" presStyleCnt="0">
        <dgm:presLayoutVars>
          <dgm:chMax val="5"/>
          <dgm:dir/>
          <dgm:resizeHandles val="exact"/>
        </dgm:presLayoutVars>
      </dgm:prSet>
      <dgm:spPr/>
    </dgm:pt>
    <dgm:pt modelId="{3BBB2D4F-6883-461C-97BA-F643319BBBE2}" type="pres">
      <dgm:prSet presAssocID="{071E9EFF-5101-4252-A1DA-1F6DD89FD9A1}" presName="dummyMaxCanvas" presStyleCnt="0">
        <dgm:presLayoutVars/>
      </dgm:prSet>
      <dgm:spPr/>
    </dgm:pt>
    <dgm:pt modelId="{6B7B0686-CAB9-47C5-A269-4E841C3688C7}" type="pres">
      <dgm:prSet presAssocID="{071E9EFF-5101-4252-A1DA-1F6DD89FD9A1}" presName="FourNodes_1" presStyleLbl="node1" presStyleIdx="0" presStyleCnt="4" custScaleX="99779" custScaleY="92331" custLinFactY="-9471" custLinFactNeighborX="-2081" custLinFactNeighborY="-100000">
        <dgm:presLayoutVars>
          <dgm:bulletEnabled val="1"/>
        </dgm:presLayoutVars>
      </dgm:prSet>
      <dgm:spPr/>
    </dgm:pt>
    <dgm:pt modelId="{B1F04B06-EC6C-4360-8E2C-4EEC1D4153FC}" type="pres">
      <dgm:prSet presAssocID="{071E9EFF-5101-4252-A1DA-1F6DD89FD9A1}" presName="FourNodes_2" presStyleLbl="node1" presStyleIdx="1" presStyleCnt="4">
        <dgm:presLayoutVars>
          <dgm:bulletEnabled val="1"/>
        </dgm:presLayoutVars>
      </dgm:prSet>
      <dgm:spPr/>
    </dgm:pt>
    <dgm:pt modelId="{40CC28CF-B5F9-4C12-920E-241D1A35EF12}" type="pres">
      <dgm:prSet presAssocID="{071E9EFF-5101-4252-A1DA-1F6DD89FD9A1}" presName="FourNodes_3" presStyleLbl="node1" presStyleIdx="2" presStyleCnt="4">
        <dgm:presLayoutVars>
          <dgm:bulletEnabled val="1"/>
        </dgm:presLayoutVars>
      </dgm:prSet>
      <dgm:spPr/>
    </dgm:pt>
    <dgm:pt modelId="{84678D6A-9AC6-44EF-8A99-1BFF8B3BB550}" type="pres">
      <dgm:prSet presAssocID="{071E9EFF-5101-4252-A1DA-1F6DD89FD9A1}" presName="FourNodes_4" presStyleLbl="node1" presStyleIdx="3" presStyleCnt="4">
        <dgm:presLayoutVars>
          <dgm:bulletEnabled val="1"/>
        </dgm:presLayoutVars>
      </dgm:prSet>
      <dgm:spPr/>
    </dgm:pt>
    <dgm:pt modelId="{909CA936-E610-4536-8927-ECCBD45554BA}" type="pres">
      <dgm:prSet presAssocID="{071E9EFF-5101-4252-A1DA-1F6DD89FD9A1}" presName="FourConn_1-2" presStyleLbl="fgAccFollowNode1" presStyleIdx="0" presStyleCnt="3">
        <dgm:presLayoutVars>
          <dgm:bulletEnabled val="1"/>
        </dgm:presLayoutVars>
      </dgm:prSet>
      <dgm:spPr/>
    </dgm:pt>
    <dgm:pt modelId="{74C465DE-3C13-444C-99D4-D2A0B42D0500}" type="pres">
      <dgm:prSet presAssocID="{071E9EFF-5101-4252-A1DA-1F6DD89FD9A1}" presName="FourConn_2-3" presStyleLbl="fgAccFollowNode1" presStyleIdx="1" presStyleCnt="3">
        <dgm:presLayoutVars>
          <dgm:bulletEnabled val="1"/>
        </dgm:presLayoutVars>
      </dgm:prSet>
      <dgm:spPr/>
    </dgm:pt>
    <dgm:pt modelId="{E7604BAE-9EFF-42FF-929D-E229B5ED2E6C}" type="pres">
      <dgm:prSet presAssocID="{071E9EFF-5101-4252-A1DA-1F6DD89FD9A1}" presName="FourConn_3-4" presStyleLbl="fgAccFollowNode1" presStyleIdx="2" presStyleCnt="3">
        <dgm:presLayoutVars>
          <dgm:bulletEnabled val="1"/>
        </dgm:presLayoutVars>
      </dgm:prSet>
      <dgm:spPr/>
    </dgm:pt>
    <dgm:pt modelId="{67069D10-B22A-4701-92BA-E32FFC9DEDB5}" type="pres">
      <dgm:prSet presAssocID="{071E9EFF-5101-4252-A1DA-1F6DD89FD9A1}" presName="FourNodes_1_text" presStyleLbl="node1" presStyleIdx="3" presStyleCnt="4">
        <dgm:presLayoutVars>
          <dgm:bulletEnabled val="1"/>
        </dgm:presLayoutVars>
      </dgm:prSet>
      <dgm:spPr/>
    </dgm:pt>
    <dgm:pt modelId="{804C2DA5-3ED8-4516-B97C-7FA17B687737}" type="pres">
      <dgm:prSet presAssocID="{071E9EFF-5101-4252-A1DA-1F6DD89FD9A1}" presName="FourNodes_2_text" presStyleLbl="node1" presStyleIdx="3" presStyleCnt="4">
        <dgm:presLayoutVars>
          <dgm:bulletEnabled val="1"/>
        </dgm:presLayoutVars>
      </dgm:prSet>
      <dgm:spPr/>
    </dgm:pt>
    <dgm:pt modelId="{160E4DF1-2896-486E-8A59-345E54862EAF}" type="pres">
      <dgm:prSet presAssocID="{071E9EFF-5101-4252-A1DA-1F6DD89FD9A1}" presName="FourNodes_3_text" presStyleLbl="node1" presStyleIdx="3" presStyleCnt="4">
        <dgm:presLayoutVars>
          <dgm:bulletEnabled val="1"/>
        </dgm:presLayoutVars>
      </dgm:prSet>
      <dgm:spPr/>
    </dgm:pt>
    <dgm:pt modelId="{12F7B3D6-3622-4E91-A618-4A7DD79F46BC}" type="pres">
      <dgm:prSet presAssocID="{071E9EFF-5101-4252-A1DA-1F6DD89FD9A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ECA4007-9FE5-44A0-9754-13829181BDF7}" type="presOf" srcId="{0726F548-631B-45B9-A4ED-7CCD76404808}" destId="{160E4DF1-2896-486E-8A59-345E54862EAF}" srcOrd="1" destOrd="0" presId="urn:microsoft.com/office/officeart/2005/8/layout/vProcess5"/>
    <dgm:cxn modelId="{E7B32231-C1C7-4854-98FB-3AED7731670F}" srcId="{071E9EFF-5101-4252-A1DA-1F6DD89FD9A1}" destId="{09979C6D-9597-4C49-AC49-A0A9AD7D649C}" srcOrd="3" destOrd="0" parTransId="{E9D5E353-4608-40C3-B64B-B415FB63CB6A}" sibTransId="{8FDBF3BD-4714-4C16-9DA7-43213C730DEA}"/>
    <dgm:cxn modelId="{96700132-9425-46C2-B242-8A6A1159F764}" type="presOf" srcId="{54A27F96-F02F-410C-AB16-E9D99E54575C}" destId="{6B7B0686-CAB9-47C5-A269-4E841C3688C7}" srcOrd="0" destOrd="0" presId="urn:microsoft.com/office/officeart/2005/8/layout/vProcess5"/>
    <dgm:cxn modelId="{1A288B33-22B5-4C76-9C97-C48A996ED314}" type="presOf" srcId="{0726F548-631B-45B9-A4ED-7CCD76404808}" destId="{40CC28CF-B5F9-4C12-920E-241D1A35EF12}" srcOrd="0" destOrd="0" presId="urn:microsoft.com/office/officeart/2005/8/layout/vProcess5"/>
    <dgm:cxn modelId="{A529EE68-F11A-45DF-AAED-DF70E90440D3}" srcId="{071E9EFF-5101-4252-A1DA-1F6DD89FD9A1}" destId="{0726F548-631B-45B9-A4ED-7CCD76404808}" srcOrd="2" destOrd="0" parTransId="{2F962A32-A9FA-4616-8C58-95AB24EC3E47}" sibTransId="{5713A4A7-DCFF-499F-9C97-3E162CA96B10}"/>
    <dgm:cxn modelId="{79A75B58-DF6C-4120-AAB9-19668DCD611D}" type="presOf" srcId="{54A27F96-F02F-410C-AB16-E9D99E54575C}" destId="{67069D10-B22A-4701-92BA-E32FFC9DEDB5}" srcOrd="1" destOrd="0" presId="urn:microsoft.com/office/officeart/2005/8/layout/vProcess5"/>
    <dgm:cxn modelId="{0855FA7B-4B22-4FF0-9E98-1347BC95F888}" srcId="{071E9EFF-5101-4252-A1DA-1F6DD89FD9A1}" destId="{B952F2D7-1829-4941-AA7A-AD7E6D294765}" srcOrd="1" destOrd="0" parTransId="{B0406814-19F6-4292-9AC4-B0462580DB7C}" sibTransId="{2192C246-8104-461B-94DE-2037A84C097B}"/>
    <dgm:cxn modelId="{14BE40A0-A251-4F8C-9DED-1B3A23D1C204}" srcId="{071E9EFF-5101-4252-A1DA-1F6DD89FD9A1}" destId="{54A27F96-F02F-410C-AB16-E9D99E54575C}" srcOrd="0" destOrd="0" parTransId="{C5A5B73C-54D5-46EB-A9BE-5B3315176BA8}" sibTransId="{CBA2D6C9-2CC8-4CEA-B97F-AA6A0EFC2DA4}"/>
    <dgm:cxn modelId="{28B629AF-DC06-4452-AF84-A36A280F205A}" type="presOf" srcId="{2192C246-8104-461B-94DE-2037A84C097B}" destId="{74C465DE-3C13-444C-99D4-D2A0B42D0500}" srcOrd="0" destOrd="0" presId="urn:microsoft.com/office/officeart/2005/8/layout/vProcess5"/>
    <dgm:cxn modelId="{E0F51AB7-3AF6-450C-B6A4-708A74B3AEB7}" type="presOf" srcId="{CBA2D6C9-2CC8-4CEA-B97F-AA6A0EFC2DA4}" destId="{909CA936-E610-4536-8927-ECCBD45554BA}" srcOrd="0" destOrd="0" presId="urn:microsoft.com/office/officeart/2005/8/layout/vProcess5"/>
    <dgm:cxn modelId="{D5EC5FBC-583A-48CA-B3D4-6AFF6326E7DB}" type="presOf" srcId="{5713A4A7-DCFF-499F-9C97-3E162CA96B10}" destId="{E7604BAE-9EFF-42FF-929D-E229B5ED2E6C}" srcOrd="0" destOrd="0" presId="urn:microsoft.com/office/officeart/2005/8/layout/vProcess5"/>
    <dgm:cxn modelId="{B5BB08CD-EA76-451C-AF1E-21D825D13056}" type="presOf" srcId="{B952F2D7-1829-4941-AA7A-AD7E6D294765}" destId="{B1F04B06-EC6C-4360-8E2C-4EEC1D4153FC}" srcOrd="0" destOrd="0" presId="urn:microsoft.com/office/officeart/2005/8/layout/vProcess5"/>
    <dgm:cxn modelId="{F594D0CE-0406-4FE1-8074-3EE16041B2F7}" type="presOf" srcId="{09979C6D-9597-4C49-AC49-A0A9AD7D649C}" destId="{12F7B3D6-3622-4E91-A618-4A7DD79F46BC}" srcOrd="1" destOrd="0" presId="urn:microsoft.com/office/officeart/2005/8/layout/vProcess5"/>
    <dgm:cxn modelId="{92E3FFEA-EA2A-4807-829C-81B8882B02B8}" type="presOf" srcId="{071E9EFF-5101-4252-A1DA-1F6DD89FD9A1}" destId="{AD3E3A14-5A74-4D78-8258-2C6C71EC47C9}" srcOrd="0" destOrd="0" presId="urn:microsoft.com/office/officeart/2005/8/layout/vProcess5"/>
    <dgm:cxn modelId="{28E596F6-3DFA-4347-8AA6-56D463F124DC}" type="presOf" srcId="{09979C6D-9597-4C49-AC49-A0A9AD7D649C}" destId="{84678D6A-9AC6-44EF-8A99-1BFF8B3BB550}" srcOrd="0" destOrd="0" presId="urn:microsoft.com/office/officeart/2005/8/layout/vProcess5"/>
    <dgm:cxn modelId="{6577EAFF-EDBB-4E8E-B4A9-C2E9C0209F81}" type="presOf" srcId="{B952F2D7-1829-4941-AA7A-AD7E6D294765}" destId="{804C2DA5-3ED8-4516-B97C-7FA17B687737}" srcOrd="1" destOrd="0" presId="urn:microsoft.com/office/officeart/2005/8/layout/vProcess5"/>
    <dgm:cxn modelId="{CA3AA8BD-398A-419B-9401-4E1A80B90599}" type="presParOf" srcId="{AD3E3A14-5A74-4D78-8258-2C6C71EC47C9}" destId="{3BBB2D4F-6883-461C-97BA-F643319BBBE2}" srcOrd="0" destOrd="0" presId="urn:microsoft.com/office/officeart/2005/8/layout/vProcess5"/>
    <dgm:cxn modelId="{454854EF-748B-47C9-A977-C2A08A3BC3CC}" type="presParOf" srcId="{AD3E3A14-5A74-4D78-8258-2C6C71EC47C9}" destId="{6B7B0686-CAB9-47C5-A269-4E841C3688C7}" srcOrd="1" destOrd="0" presId="urn:microsoft.com/office/officeart/2005/8/layout/vProcess5"/>
    <dgm:cxn modelId="{F66C0A8F-2916-47BD-8E65-1FD2CC78A48D}" type="presParOf" srcId="{AD3E3A14-5A74-4D78-8258-2C6C71EC47C9}" destId="{B1F04B06-EC6C-4360-8E2C-4EEC1D4153FC}" srcOrd="2" destOrd="0" presId="urn:microsoft.com/office/officeart/2005/8/layout/vProcess5"/>
    <dgm:cxn modelId="{E67F4DC5-D36A-4FC7-BCE0-36EC2B12145F}" type="presParOf" srcId="{AD3E3A14-5A74-4D78-8258-2C6C71EC47C9}" destId="{40CC28CF-B5F9-4C12-920E-241D1A35EF12}" srcOrd="3" destOrd="0" presId="urn:microsoft.com/office/officeart/2005/8/layout/vProcess5"/>
    <dgm:cxn modelId="{AD921CA6-D76F-40AE-867A-E8685296AA36}" type="presParOf" srcId="{AD3E3A14-5A74-4D78-8258-2C6C71EC47C9}" destId="{84678D6A-9AC6-44EF-8A99-1BFF8B3BB550}" srcOrd="4" destOrd="0" presId="urn:microsoft.com/office/officeart/2005/8/layout/vProcess5"/>
    <dgm:cxn modelId="{824FF3D5-BC94-4B94-8EEA-D7545A6100C3}" type="presParOf" srcId="{AD3E3A14-5A74-4D78-8258-2C6C71EC47C9}" destId="{909CA936-E610-4536-8927-ECCBD45554BA}" srcOrd="5" destOrd="0" presId="urn:microsoft.com/office/officeart/2005/8/layout/vProcess5"/>
    <dgm:cxn modelId="{CD75955E-8B84-42C6-9FF1-EEE11CE7AD6E}" type="presParOf" srcId="{AD3E3A14-5A74-4D78-8258-2C6C71EC47C9}" destId="{74C465DE-3C13-444C-99D4-D2A0B42D0500}" srcOrd="6" destOrd="0" presId="urn:microsoft.com/office/officeart/2005/8/layout/vProcess5"/>
    <dgm:cxn modelId="{48ACCA3B-781E-411E-B22D-77DD5DC364A0}" type="presParOf" srcId="{AD3E3A14-5A74-4D78-8258-2C6C71EC47C9}" destId="{E7604BAE-9EFF-42FF-929D-E229B5ED2E6C}" srcOrd="7" destOrd="0" presId="urn:microsoft.com/office/officeart/2005/8/layout/vProcess5"/>
    <dgm:cxn modelId="{E0E5F106-BBF7-44DD-A195-8C7EAA40972B}" type="presParOf" srcId="{AD3E3A14-5A74-4D78-8258-2C6C71EC47C9}" destId="{67069D10-B22A-4701-92BA-E32FFC9DEDB5}" srcOrd="8" destOrd="0" presId="urn:microsoft.com/office/officeart/2005/8/layout/vProcess5"/>
    <dgm:cxn modelId="{E9F85C2B-5350-498A-882C-B3351D6ACA66}" type="presParOf" srcId="{AD3E3A14-5A74-4D78-8258-2C6C71EC47C9}" destId="{804C2DA5-3ED8-4516-B97C-7FA17B687737}" srcOrd="9" destOrd="0" presId="urn:microsoft.com/office/officeart/2005/8/layout/vProcess5"/>
    <dgm:cxn modelId="{5160FCD7-F11D-4139-A441-3DA88BE64C22}" type="presParOf" srcId="{AD3E3A14-5A74-4D78-8258-2C6C71EC47C9}" destId="{160E4DF1-2896-486E-8A59-345E54862EAF}" srcOrd="10" destOrd="0" presId="urn:microsoft.com/office/officeart/2005/8/layout/vProcess5"/>
    <dgm:cxn modelId="{0086B4EC-8E02-4B3F-87C4-842AF3D1B824}" type="presParOf" srcId="{AD3E3A14-5A74-4D78-8258-2C6C71EC47C9}" destId="{12F7B3D6-3622-4E91-A618-4A7DD79F46B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BE571-B94E-4BA8-B138-6A51D64E01F4}" type="doc">
      <dgm:prSet loTypeId="urn:microsoft.com/office/officeart/2005/8/layout/chart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38208FE-B6EC-4BEC-B14A-2E1B645CD090}">
      <dgm:prSet/>
      <dgm:spPr/>
      <dgm:t>
        <a:bodyPr/>
        <a:lstStyle/>
        <a:p>
          <a:r>
            <a:rPr lang="zh-CN" b="1" dirty="0">
              <a:latin typeface="KaiTi" panose="02010609060101010101" pitchFamily="49" charset="-122"/>
              <a:ea typeface="KaiTi" panose="02010609060101010101" pitchFamily="49" charset="-122"/>
            </a:rPr>
            <a:t>涂抹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6C535CF9-D0CD-41AD-9ED3-B7DDBA88BAE7}" type="parTrans" cxnId="{6F1EEF88-50B5-4BB1-B8A0-D43C61112FA5}">
      <dgm:prSet/>
      <dgm:spPr/>
      <dgm:t>
        <a:bodyPr/>
        <a:lstStyle/>
        <a:p>
          <a:endParaRPr lang="en-US"/>
        </a:p>
      </dgm:t>
    </dgm:pt>
    <dgm:pt modelId="{D99C146D-58BD-4D36-8A8D-37623F8D74C1}" type="sibTrans" cxnId="{6F1EEF88-50B5-4BB1-B8A0-D43C61112FA5}">
      <dgm:prSet/>
      <dgm:spPr/>
      <dgm:t>
        <a:bodyPr/>
        <a:lstStyle/>
        <a:p>
          <a:endParaRPr lang="en-US"/>
        </a:p>
      </dgm:t>
    </dgm:pt>
    <dgm:pt modelId="{17359C4F-F91D-4613-8946-086C84074396}">
      <dgm:prSet/>
      <dgm:spPr/>
      <dgm:t>
        <a:bodyPr/>
        <a:lstStyle/>
        <a:p>
          <a:r>
            <a:rPr lang="zh-CN" b="1" dirty="0">
              <a:latin typeface="KaiTi" panose="02010609060101010101" pitchFamily="49" charset="-122"/>
              <a:ea typeface="KaiTi" panose="02010609060101010101" pitchFamily="49" charset="-122"/>
            </a:rPr>
            <a:t>洗净</a:t>
          </a:r>
          <a:endParaRPr lang="en-US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5E3F508-A809-457A-887B-886EB495EDF3}" type="parTrans" cxnId="{7C4F568A-79B2-43F7-98F0-35646EB9BCE8}">
      <dgm:prSet/>
      <dgm:spPr/>
      <dgm:t>
        <a:bodyPr/>
        <a:lstStyle/>
        <a:p>
          <a:endParaRPr lang="en-US"/>
        </a:p>
      </dgm:t>
    </dgm:pt>
    <dgm:pt modelId="{6CECE716-9F93-4990-B840-399E32DFB571}" type="sibTrans" cxnId="{7C4F568A-79B2-43F7-98F0-35646EB9BCE8}">
      <dgm:prSet/>
      <dgm:spPr/>
      <dgm:t>
        <a:bodyPr/>
        <a:lstStyle/>
        <a:p>
          <a:endParaRPr lang="en-US"/>
        </a:p>
      </dgm:t>
    </dgm:pt>
    <dgm:pt modelId="{BFBB861C-9491-48F0-A96A-22E096BB7BDC}">
      <dgm:prSet custT="1"/>
      <dgm:spPr/>
      <dgm:t>
        <a:bodyPr/>
        <a:lstStyle/>
        <a:p>
          <a:r>
            <a:rPr lang="zh-CN" sz="6000" b="1" dirty="0">
              <a:latin typeface="KaiTi" panose="02010609060101010101" pitchFamily="49" charset="-122"/>
              <a:ea typeface="KaiTi" panose="02010609060101010101" pitchFamily="49" charset="-122"/>
            </a:rPr>
            <a:t>洁除</a:t>
          </a:r>
          <a:endParaRPr lang="en-US" sz="60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0B5B3278-4BED-4D42-B01D-4033CC67E9EE}" type="parTrans" cxnId="{ED30AFD8-BDA9-4ED2-90B8-451F11E0E13E}">
      <dgm:prSet/>
      <dgm:spPr/>
      <dgm:t>
        <a:bodyPr/>
        <a:lstStyle/>
        <a:p>
          <a:endParaRPr lang="en-US"/>
        </a:p>
      </dgm:t>
    </dgm:pt>
    <dgm:pt modelId="{51D4E50E-C02E-4144-92D1-5F5BB9AD70AB}" type="sibTrans" cxnId="{ED30AFD8-BDA9-4ED2-90B8-451F11E0E13E}">
      <dgm:prSet/>
      <dgm:spPr/>
      <dgm:t>
        <a:bodyPr/>
        <a:lstStyle/>
        <a:p>
          <a:endParaRPr lang="en-US"/>
        </a:p>
      </dgm:t>
    </dgm:pt>
    <dgm:pt modelId="{A4822A9E-B815-46B3-A6B5-C6A703668944}" type="pres">
      <dgm:prSet presAssocID="{A71BE571-B94E-4BA8-B138-6A51D64E01F4}" presName="compositeShape" presStyleCnt="0">
        <dgm:presLayoutVars>
          <dgm:chMax val="7"/>
          <dgm:dir/>
          <dgm:resizeHandles val="exact"/>
        </dgm:presLayoutVars>
      </dgm:prSet>
      <dgm:spPr/>
    </dgm:pt>
    <dgm:pt modelId="{B14054DC-2FDF-4C90-975D-58F0A84A7819}" type="pres">
      <dgm:prSet presAssocID="{A71BE571-B94E-4BA8-B138-6A51D64E01F4}" presName="wedge1" presStyleLbl="node1" presStyleIdx="0" presStyleCnt="3" custScaleX="113818" custScaleY="107701"/>
      <dgm:spPr/>
    </dgm:pt>
    <dgm:pt modelId="{27B7B4CC-7FAA-442A-AD8B-73BBCACB4E68}" type="pres">
      <dgm:prSet presAssocID="{A71BE571-B94E-4BA8-B138-6A51D64E01F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56F6339-4C0E-483B-9562-D4A53377EF16}" type="pres">
      <dgm:prSet presAssocID="{A71BE571-B94E-4BA8-B138-6A51D64E01F4}" presName="wedge2" presStyleLbl="node1" presStyleIdx="1" presStyleCnt="3" custScaleX="117923" custScaleY="115325" custLinFactNeighborX="3725" custLinFactNeighborY="1688"/>
      <dgm:spPr/>
    </dgm:pt>
    <dgm:pt modelId="{03692C60-F3E0-4BD1-B783-D731C79763BD}" type="pres">
      <dgm:prSet presAssocID="{A71BE571-B94E-4BA8-B138-6A51D64E01F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F438A98-8576-4F26-A079-28EAF07C4729}" type="pres">
      <dgm:prSet presAssocID="{A71BE571-B94E-4BA8-B138-6A51D64E01F4}" presName="wedge3" presStyleLbl="node1" presStyleIdx="2" presStyleCnt="3" custScaleX="107408" custScaleY="114008"/>
      <dgm:spPr/>
    </dgm:pt>
    <dgm:pt modelId="{340F0D4A-F69B-49C9-B2BB-077A2A46D108}" type="pres">
      <dgm:prSet presAssocID="{A71BE571-B94E-4BA8-B138-6A51D64E01F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990024D-8268-4F43-8E68-2843153A4F79}" type="presOf" srcId="{BFBB861C-9491-48F0-A96A-22E096BB7BDC}" destId="{FF438A98-8576-4F26-A079-28EAF07C4729}" srcOrd="0" destOrd="0" presId="urn:microsoft.com/office/officeart/2005/8/layout/chart3"/>
    <dgm:cxn modelId="{84023D73-79CB-47C6-9394-142582586568}" type="presOf" srcId="{BFBB861C-9491-48F0-A96A-22E096BB7BDC}" destId="{340F0D4A-F69B-49C9-B2BB-077A2A46D108}" srcOrd="1" destOrd="0" presId="urn:microsoft.com/office/officeart/2005/8/layout/chart3"/>
    <dgm:cxn modelId="{9C3E6981-14B2-486F-8467-68A15CF73064}" type="presOf" srcId="{17359C4F-F91D-4613-8946-086C84074396}" destId="{256F6339-4C0E-483B-9562-D4A53377EF16}" srcOrd="0" destOrd="0" presId="urn:microsoft.com/office/officeart/2005/8/layout/chart3"/>
    <dgm:cxn modelId="{6F1EEF88-50B5-4BB1-B8A0-D43C61112FA5}" srcId="{A71BE571-B94E-4BA8-B138-6A51D64E01F4}" destId="{738208FE-B6EC-4BEC-B14A-2E1B645CD090}" srcOrd="0" destOrd="0" parTransId="{6C535CF9-D0CD-41AD-9ED3-B7DDBA88BAE7}" sibTransId="{D99C146D-58BD-4D36-8A8D-37623F8D74C1}"/>
    <dgm:cxn modelId="{7C4F568A-79B2-43F7-98F0-35646EB9BCE8}" srcId="{A71BE571-B94E-4BA8-B138-6A51D64E01F4}" destId="{17359C4F-F91D-4613-8946-086C84074396}" srcOrd="1" destOrd="0" parTransId="{05E3F508-A809-457A-887B-886EB495EDF3}" sibTransId="{6CECE716-9F93-4990-B840-399E32DFB571}"/>
    <dgm:cxn modelId="{CFE44CB0-00DF-4C6C-ACEB-84D0AA6CF368}" type="presOf" srcId="{17359C4F-F91D-4613-8946-086C84074396}" destId="{03692C60-F3E0-4BD1-B783-D731C79763BD}" srcOrd="1" destOrd="0" presId="urn:microsoft.com/office/officeart/2005/8/layout/chart3"/>
    <dgm:cxn modelId="{87386FCD-6265-4847-8AEB-87A806DC25E4}" type="presOf" srcId="{738208FE-B6EC-4BEC-B14A-2E1B645CD090}" destId="{27B7B4CC-7FAA-442A-AD8B-73BBCACB4E68}" srcOrd="1" destOrd="0" presId="urn:microsoft.com/office/officeart/2005/8/layout/chart3"/>
    <dgm:cxn modelId="{9148DCD0-0B89-421C-94C7-86C280296B3D}" type="presOf" srcId="{A71BE571-B94E-4BA8-B138-6A51D64E01F4}" destId="{A4822A9E-B815-46B3-A6B5-C6A703668944}" srcOrd="0" destOrd="0" presId="urn:microsoft.com/office/officeart/2005/8/layout/chart3"/>
    <dgm:cxn modelId="{ED30AFD8-BDA9-4ED2-90B8-451F11E0E13E}" srcId="{A71BE571-B94E-4BA8-B138-6A51D64E01F4}" destId="{BFBB861C-9491-48F0-A96A-22E096BB7BDC}" srcOrd="2" destOrd="0" parTransId="{0B5B3278-4BED-4D42-B01D-4033CC67E9EE}" sibTransId="{51D4E50E-C02E-4144-92D1-5F5BB9AD70AB}"/>
    <dgm:cxn modelId="{9F2821D9-688E-4645-B8E9-868FAC6417F8}" type="presOf" srcId="{738208FE-B6EC-4BEC-B14A-2E1B645CD090}" destId="{B14054DC-2FDF-4C90-975D-58F0A84A7819}" srcOrd="0" destOrd="0" presId="urn:microsoft.com/office/officeart/2005/8/layout/chart3"/>
    <dgm:cxn modelId="{7A3DDF22-1B65-405A-966E-666A3484CACE}" type="presParOf" srcId="{A4822A9E-B815-46B3-A6B5-C6A703668944}" destId="{B14054DC-2FDF-4C90-975D-58F0A84A7819}" srcOrd="0" destOrd="0" presId="urn:microsoft.com/office/officeart/2005/8/layout/chart3"/>
    <dgm:cxn modelId="{81A41245-217C-453F-961C-D56B0BA1FE2E}" type="presParOf" srcId="{A4822A9E-B815-46B3-A6B5-C6A703668944}" destId="{27B7B4CC-7FAA-442A-AD8B-73BBCACB4E68}" srcOrd="1" destOrd="0" presId="urn:microsoft.com/office/officeart/2005/8/layout/chart3"/>
    <dgm:cxn modelId="{E5644905-9DBC-45D0-A24E-229C8098DDD8}" type="presParOf" srcId="{A4822A9E-B815-46B3-A6B5-C6A703668944}" destId="{256F6339-4C0E-483B-9562-D4A53377EF16}" srcOrd="2" destOrd="0" presId="urn:microsoft.com/office/officeart/2005/8/layout/chart3"/>
    <dgm:cxn modelId="{B86B7CE0-8A7A-46C1-9EFC-21F6083039D2}" type="presParOf" srcId="{A4822A9E-B815-46B3-A6B5-C6A703668944}" destId="{03692C60-F3E0-4BD1-B783-D731C79763BD}" srcOrd="3" destOrd="0" presId="urn:microsoft.com/office/officeart/2005/8/layout/chart3"/>
    <dgm:cxn modelId="{C97584E1-0142-469F-9730-AB86C9ACA99A}" type="presParOf" srcId="{A4822A9E-B815-46B3-A6B5-C6A703668944}" destId="{FF438A98-8576-4F26-A079-28EAF07C4729}" srcOrd="4" destOrd="0" presId="urn:microsoft.com/office/officeart/2005/8/layout/chart3"/>
    <dgm:cxn modelId="{C742DBD9-EDC8-4F97-B21E-002404CE379C}" type="presParOf" srcId="{A4822A9E-B815-46B3-A6B5-C6A703668944}" destId="{340F0D4A-F69B-49C9-B2BB-077A2A46D10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3B758-43A2-4FDB-94A0-C0997DE393E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858708B-90C3-4025-9A70-4FBDBD0EB455}">
      <dgm:prSet custT="1"/>
      <dgm:spPr>
        <a:solidFill>
          <a:schemeClr val="bg1"/>
        </a:solidFill>
      </dgm:spPr>
      <dgm:t>
        <a:bodyPr/>
        <a:lstStyle/>
        <a:p>
          <a:r>
            <a:rPr lang="en-US" altLang="zh-CN" sz="42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1.</a:t>
          </a:r>
          <a:r>
            <a:rPr lang="zh-CN" sz="42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撒谎、伪善的罪</a:t>
          </a:r>
          <a:endParaRPr lang="en-US" sz="4200" dirty="0">
            <a:highlight>
              <a:srgbClr val="FF000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F1369E30-1694-42BF-B4A5-D7AE131CCA6D}" type="parTrans" cxnId="{79FF01FC-C3D4-4BC5-9D0D-E244B3657520}">
      <dgm:prSet/>
      <dgm:spPr/>
      <dgm:t>
        <a:bodyPr/>
        <a:lstStyle/>
        <a:p>
          <a:endParaRPr lang="en-US"/>
        </a:p>
      </dgm:t>
    </dgm:pt>
    <dgm:pt modelId="{876F2492-C010-4262-BE8D-E7C1EDC9FBCC}" type="sibTrans" cxnId="{79FF01FC-C3D4-4BC5-9D0D-E244B3657520}">
      <dgm:prSet/>
      <dgm:spPr/>
      <dgm:t>
        <a:bodyPr/>
        <a:lstStyle/>
        <a:p>
          <a:endParaRPr lang="en-US"/>
        </a:p>
      </dgm:t>
    </dgm:pt>
    <dgm:pt modelId="{A8BA989C-C87F-4187-8303-F0CB06976B80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将你最好的奉献给主</a:t>
          </a:r>
          <a:r>
            <a:rPr lang="en-CA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23F0B2A6-F164-4D41-A23B-08C77F411CA6}" type="parTrans" cxnId="{23E803B9-829A-429E-B02B-A33B4347A1B1}">
      <dgm:prSet/>
      <dgm:spPr/>
      <dgm:t>
        <a:bodyPr/>
        <a:lstStyle/>
        <a:p>
          <a:endParaRPr lang="en-US"/>
        </a:p>
      </dgm:t>
    </dgm:pt>
    <dgm:pt modelId="{2342D2D7-59F9-499B-95C0-923BB6CEA002}" type="sibTrans" cxnId="{23E803B9-829A-429E-B02B-A33B4347A1B1}">
      <dgm:prSet/>
      <dgm:spPr/>
      <dgm:t>
        <a:bodyPr/>
        <a:lstStyle/>
        <a:p>
          <a:endParaRPr lang="en-US"/>
        </a:p>
      </dgm:t>
    </dgm:pt>
    <dgm:pt modelId="{200B0AB9-B347-420A-82A9-3135456980BC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耶稣爱你，我也爱你</a:t>
          </a:r>
          <a:r>
            <a:rPr lang="en-CA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7B868106-CF88-4041-8C9E-51B5E6F6A484}" type="parTrans" cxnId="{0FCB77F3-060A-42DD-9EF0-B06BEE5709A1}">
      <dgm:prSet/>
      <dgm:spPr/>
      <dgm:t>
        <a:bodyPr/>
        <a:lstStyle/>
        <a:p>
          <a:endParaRPr lang="en-US"/>
        </a:p>
      </dgm:t>
    </dgm:pt>
    <dgm:pt modelId="{73335A40-8772-4A30-AD91-1ABA8DB886A7}" type="sibTrans" cxnId="{0FCB77F3-060A-42DD-9EF0-B06BEE5709A1}">
      <dgm:prSet/>
      <dgm:spPr/>
      <dgm:t>
        <a:bodyPr/>
        <a:lstStyle/>
        <a:p>
          <a:endParaRPr lang="en-US"/>
        </a:p>
      </dgm:t>
    </dgm:pt>
    <dgm:pt modelId="{2D19F88D-AC5E-477B-9500-8CDBDCE9C9F2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天堂是好的无比的地方</a:t>
          </a:r>
          <a:r>
            <a:rPr lang="en-CA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79CEEE7B-3DE9-4C7E-A1DE-F04BABA9A2F0}" type="parTrans" cxnId="{EA01A6AA-15AF-413C-BA63-9E43E2913B72}">
      <dgm:prSet/>
      <dgm:spPr/>
      <dgm:t>
        <a:bodyPr/>
        <a:lstStyle/>
        <a:p>
          <a:endParaRPr lang="en-US"/>
        </a:p>
      </dgm:t>
    </dgm:pt>
    <dgm:pt modelId="{9C891409-8E92-4405-823D-EA70452F6137}" type="sibTrans" cxnId="{EA01A6AA-15AF-413C-BA63-9E43E2913B72}">
      <dgm:prSet/>
      <dgm:spPr/>
      <dgm:t>
        <a:bodyPr/>
        <a:lstStyle/>
        <a:p>
          <a:endParaRPr lang="en-US"/>
        </a:p>
      </dgm:t>
    </dgm:pt>
    <dgm:pt modelId="{C4A4DF17-1226-43CE-9E15-1E86A8D46697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敬畏神，主日崇拜迟到</a:t>
          </a:r>
          <a:r>
            <a:rPr lang="en-CA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8D9D3B20-3F10-405B-83C3-1BA4D9504A1A}" type="parTrans" cxnId="{F01C9C21-0F88-4A13-AFE2-7FCB4D39732C}">
      <dgm:prSet/>
      <dgm:spPr/>
      <dgm:t>
        <a:bodyPr/>
        <a:lstStyle/>
        <a:p>
          <a:endParaRPr lang="en-US"/>
        </a:p>
      </dgm:t>
    </dgm:pt>
    <dgm:pt modelId="{C7A89795-B8C1-4722-917C-3EB6C6CE318D}" type="sibTrans" cxnId="{F01C9C21-0F88-4A13-AFE2-7FCB4D39732C}">
      <dgm:prSet/>
      <dgm:spPr/>
      <dgm:t>
        <a:bodyPr/>
        <a:lstStyle/>
        <a:p>
          <a:endParaRPr lang="en-US"/>
        </a:p>
      </dgm:t>
    </dgm:pt>
    <dgm:pt modelId="{D7AEE675-FA49-473F-9CD5-630DBB9DF42D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读经祷告？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C1BC3EB-8AA2-4083-BE06-9074B4289545}" type="parTrans" cxnId="{45F91433-79A7-4148-8A66-4E2F8A46447D}">
      <dgm:prSet/>
      <dgm:spPr/>
      <dgm:t>
        <a:bodyPr/>
        <a:lstStyle/>
        <a:p>
          <a:endParaRPr lang="en-US"/>
        </a:p>
      </dgm:t>
    </dgm:pt>
    <dgm:pt modelId="{A0A25147-B33C-4636-8898-B3337DA76B0E}" type="sibTrans" cxnId="{45F91433-79A7-4148-8A66-4E2F8A46447D}">
      <dgm:prSet/>
      <dgm:spPr/>
      <dgm:t>
        <a:bodyPr/>
        <a:lstStyle/>
        <a:p>
          <a:endParaRPr lang="en-US"/>
        </a:p>
      </dgm:t>
    </dgm:pt>
    <dgm:pt modelId="{19E6A469-C1E9-4803-8667-1C14A97D9DDB}" type="pres">
      <dgm:prSet presAssocID="{0893B758-43A2-4FDB-94A0-C0997DE393E5}" presName="linear" presStyleCnt="0">
        <dgm:presLayoutVars>
          <dgm:animLvl val="lvl"/>
          <dgm:resizeHandles val="exact"/>
        </dgm:presLayoutVars>
      </dgm:prSet>
      <dgm:spPr/>
    </dgm:pt>
    <dgm:pt modelId="{450B54BD-A5D5-45F1-9164-39806B0B510B}" type="pres">
      <dgm:prSet presAssocID="{B858708B-90C3-4025-9A70-4FBDBD0EB45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94B9B9F-F0A2-4A2E-A3D5-29F312B9D871}" type="pres">
      <dgm:prSet presAssocID="{876F2492-C010-4262-BE8D-E7C1EDC9FBCC}" presName="spacer" presStyleCnt="0"/>
      <dgm:spPr/>
    </dgm:pt>
    <dgm:pt modelId="{46A08212-FBE9-4667-9607-4247D0D58F46}" type="pres">
      <dgm:prSet presAssocID="{A8BA989C-C87F-4187-8303-F0CB06976B8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3B83EAD-66F4-4B7C-939C-E2CF85CB15FC}" type="pres">
      <dgm:prSet presAssocID="{2342D2D7-59F9-499B-95C0-923BB6CEA002}" presName="spacer" presStyleCnt="0"/>
      <dgm:spPr/>
    </dgm:pt>
    <dgm:pt modelId="{66124C01-DD1C-45FC-95DE-68A0E66B758F}" type="pres">
      <dgm:prSet presAssocID="{200B0AB9-B347-420A-82A9-3135456980B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0FBE2CA-49E8-467A-AFE9-80FE65D12848}" type="pres">
      <dgm:prSet presAssocID="{73335A40-8772-4A30-AD91-1ABA8DB886A7}" presName="spacer" presStyleCnt="0"/>
      <dgm:spPr/>
    </dgm:pt>
    <dgm:pt modelId="{275A421A-8B0C-4AA4-96E1-2973F3C3D102}" type="pres">
      <dgm:prSet presAssocID="{2D19F88D-AC5E-477B-9500-8CDBDCE9C9F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0DC2D3F-2267-487E-AD3C-B1D83C5D8CA1}" type="pres">
      <dgm:prSet presAssocID="{9C891409-8E92-4405-823D-EA70452F6137}" presName="spacer" presStyleCnt="0"/>
      <dgm:spPr/>
    </dgm:pt>
    <dgm:pt modelId="{69435F79-58D4-4A7F-9EA1-23E634F66138}" type="pres">
      <dgm:prSet presAssocID="{C4A4DF17-1226-43CE-9E15-1E86A8D4669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C11905E3-AC70-4F83-AEE6-1FC38FDCE99D}" type="pres">
      <dgm:prSet presAssocID="{C7A89795-B8C1-4722-917C-3EB6C6CE318D}" presName="spacer" presStyleCnt="0"/>
      <dgm:spPr/>
    </dgm:pt>
    <dgm:pt modelId="{7C87975B-F503-48FF-9028-E5BBADD351B7}" type="pres">
      <dgm:prSet presAssocID="{D7AEE675-FA49-473F-9CD5-630DBB9DF42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01C9C21-0F88-4A13-AFE2-7FCB4D39732C}" srcId="{0893B758-43A2-4FDB-94A0-C0997DE393E5}" destId="{C4A4DF17-1226-43CE-9E15-1E86A8D46697}" srcOrd="4" destOrd="0" parTransId="{8D9D3B20-3F10-405B-83C3-1BA4D9504A1A}" sibTransId="{C7A89795-B8C1-4722-917C-3EB6C6CE318D}"/>
    <dgm:cxn modelId="{370B8B2C-E1AE-45E5-B26A-571D82FC6085}" type="presOf" srcId="{2D19F88D-AC5E-477B-9500-8CDBDCE9C9F2}" destId="{275A421A-8B0C-4AA4-96E1-2973F3C3D102}" srcOrd="0" destOrd="0" presId="urn:microsoft.com/office/officeart/2005/8/layout/vList2"/>
    <dgm:cxn modelId="{45F91433-79A7-4148-8A66-4E2F8A46447D}" srcId="{0893B758-43A2-4FDB-94A0-C0997DE393E5}" destId="{D7AEE675-FA49-473F-9CD5-630DBB9DF42D}" srcOrd="5" destOrd="0" parTransId="{DC1BC3EB-8AA2-4083-BE06-9074B4289545}" sibTransId="{A0A25147-B33C-4636-8898-B3337DA76B0E}"/>
    <dgm:cxn modelId="{3514E739-71F3-40A8-A0D9-90372484C959}" type="presOf" srcId="{200B0AB9-B347-420A-82A9-3135456980BC}" destId="{66124C01-DD1C-45FC-95DE-68A0E66B758F}" srcOrd="0" destOrd="0" presId="urn:microsoft.com/office/officeart/2005/8/layout/vList2"/>
    <dgm:cxn modelId="{DEF6AD60-F5DF-4566-B6A7-18FC33D3BF6E}" type="presOf" srcId="{D7AEE675-FA49-473F-9CD5-630DBB9DF42D}" destId="{7C87975B-F503-48FF-9028-E5BBADD351B7}" srcOrd="0" destOrd="0" presId="urn:microsoft.com/office/officeart/2005/8/layout/vList2"/>
    <dgm:cxn modelId="{E9EF1854-C0E3-4059-B167-E32B283CD3D3}" type="presOf" srcId="{C4A4DF17-1226-43CE-9E15-1E86A8D46697}" destId="{69435F79-58D4-4A7F-9EA1-23E634F66138}" srcOrd="0" destOrd="0" presId="urn:microsoft.com/office/officeart/2005/8/layout/vList2"/>
    <dgm:cxn modelId="{59D1508B-848B-4C30-99A8-D7FF57D2A46F}" type="presOf" srcId="{A8BA989C-C87F-4187-8303-F0CB06976B80}" destId="{46A08212-FBE9-4667-9607-4247D0D58F46}" srcOrd="0" destOrd="0" presId="urn:microsoft.com/office/officeart/2005/8/layout/vList2"/>
    <dgm:cxn modelId="{EA01A6AA-15AF-413C-BA63-9E43E2913B72}" srcId="{0893B758-43A2-4FDB-94A0-C0997DE393E5}" destId="{2D19F88D-AC5E-477B-9500-8CDBDCE9C9F2}" srcOrd="3" destOrd="0" parTransId="{79CEEE7B-3DE9-4C7E-A1DE-F04BABA9A2F0}" sibTransId="{9C891409-8E92-4405-823D-EA70452F6137}"/>
    <dgm:cxn modelId="{A5A4ECB3-832C-48DE-9345-44F4C20F8224}" type="presOf" srcId="{0893B758-43A2-4FDB-94A0-C0997DE393E5}" destId="{19E6A469-C1E9-4803-8667-1C14A97D9DDB}" srcOrd="0" destOrd="0" presId="urn:microsoft.com/office/officeart/2005/8/layout/vList2"/>
    <dgm:cxn modelId="{23E803B9-829A-429E-B02B-A33B4347A1B1}" srcId="{0893B758-43A2-4FDB-94A0-C0997DE393E5}" destId="{A8BA989C-C87F-4187-8303-F0CB06976B80}" srcOrd="1" destOrd="0" parTransId="{23F0B2A6-F164-4D41-A23B-08C77F411CA6}" sibTransId="{2342D2D7-59F9-499B-95C0-923BB6CEA002}"/>
    <dgm:cxn modelId="{64D868D6-8301-4E8B-9841-A4ED17C3922F}" type="presOf" srcId="{B858708B-90C3-4025-9A70-4FBDBD0EB455}" destId="{450B54BD-A5D5-45F1-9164-39806B0B510B}" srcOrd="0" destOrd="0" presId="urn:microsoft.com/office/officeart/2005/8/layout/vList2"/>
    <dgm:cxn modelId="{0FCB77F3-060A-42DD-9EF0-B06BEE5709A1}" srcId="{0893B758-43A2-4FDB-94A0-C0997DE393E5}" destId="{200B0AB9-B347-420A-82A9-3135456980BC}" srcOrd="2" destOrd="0" parTransId="{7B868106-CF88-4041-8C9E-51B5E6F6A484}" sibTransId="{73335A40-8772-4A30-AD91-1ABA8DB886A7}"/>
    <dgm:cxn modelId="{79FF01FC-C3D4-4BC5-9D0D-E244B3657520}" srcId="{0893B758-43A2-4FDB-94A0-C0997DE393E5}" destId="{B858708B-90C3-4025-9A70-4FBDBD0EB455}" srcOrd="0" destOrd="0" parTransId="{F1369E30-1694-42BF-B4A5-D7AE131CCA6D}" sibTransId="{876F2492-C010-4262-BE8D-E7C1EDC9FBCC}"/>
    <dgm:cxn modelId="{D0D39E47-ED5E-463B-9A93-A15AC8D33F41}" type="presParOf" srcId="{19E6A469-C1E9-4803-8667-1C14A97D9DDB}" destId="{450B54BD-A5D5-45F1-9164-39806B0B510B}" srcOrd="0" destOrd="0" presId="urn:microsoft.com/office/officeart/2005/8/layout/vList2"/>
    <dgm:cxn modelId="{24D6825C-5281-4D4D-8406-0024F7B24878}" type="presParOf" srcId="{19E6A469-C1E9-4803-8667-1C14A97D9DDB}" destId="{A94B9B9F-F0A2-4A2E-A3D5-29F312B9D871}" srcOrd="1" destOrd="0" presId="urn:microsoft.com/office/officeart/2005/8/layout/vList2"/>
    <dgm:cxn modelId="{AC175E30-7238-4239-BE50-7937B5D2729D}" type="presParOf" srcId="{19E6A469-C1E9-4803-8667-1C14A97D9DDB}" destId="{46A08212-FBE9-4667-9607-4247D0D58F46}" srcOrd="2" destOrd="0" presId="urn:microsoft.com/office/officeart/2005/8/layout/vList2"/>
    <dgm:cxn modelId="{B03A9187-7494-412F-B655-4CA5AFA69726}" type="presParOf" srcId="{19E6A469-C1E9-4803-8667-1C14A97D9DDB}" destId="{D3B83EAD-66F4-4B7C-939C-E2CF85CB15FC}" srcOrd="3" destOrd="0" presId="urn:microsoft.com/office/officeart/2005/8/layout/vList2"/>
    <dgm:cxn modelId="{ED52908E-9AE3-4912-A160-5999F41C36CB}" type="presParOf" srcId="{19E6A469-C1E9-4803-8667-1C14A97D9DDB}" destId="{66124C01-DD1C-45FC-95DE-68A0E66B758F}" srcOrd="4" destOrd="0" presId="urn:microsoft.com/office/officeart/2005/8/layout/vList2"/>
    <dgm:cxn modelId="{AB88BF15-5C92-49DD-BD1E-BF3A40A8D2AE}" type="presParOf" srcId="{19E6A469-C1E9-4803-8667-1C14A97D9DDB}" destId="{90FBE2CA-49E8-467A-AFE9-80FE65D12848}" srcOrd="5" destOrd="0" presId="urn:microsoft.com/office/officeart/2005/8/layout/vList2"/>
    <dgm:cxn modelId="{801A36E6-DE6B-4CFA-BAA7-4B5684613704}" type="presParOf" srcId="{19E6A469-C1E9-4803-8667-1C14A97D9DDB}" destId="{275A421A-8B0C-4AA4-96E1-2973F3C3D102}" srcOrd="6" destOrd="0" presId="urn:microsoft.com/office/officeart/2005/8/layout/vList2"/>
    <dgm:cxn modelId="{FB9932B9-AB22-4E22-B4B0-3AFA75FC0882}" type="presParOf" srcId="{19E6A469-C1E9-4803-8667-1C14A97D9DDB}" destId="{60DC2D3F-2267-487E-AD3C-B1D83C5D8CA1}" srcOrd="7" destOrd="0" presId="urn:microsoft.com/office/officeart/2005/8/layout/vList2"/>
    <dgm:cxn modelId="{3DAD9F38-3CB8-4ED1-95F7-59A6A2A48F2E}" type="presParOf" srcId="{19E6A469-C1E9-4803-8667-1C14A97D9DDB}" destId="{69435F79-58D4-4A7F-9EA1-23E634F66138}" srcOrd="8" destOrd="0" presId="urn:microsoft.com/office/officeart/2005/8/layout/vList2"/>
    <dgm:cxn modelId="{ABA8011B-38D7-4A10-94B3-9F24556683C6}" type="presParOf" srcId="{19E6A469-C1E9-4803-8667-1C14A97D9DDB}" destId="{C11905E3-AC70-4F83-AEE6-1FC38FDCE99D}" srcOrd="9" destOrd="0" presId="urn:microsoft.com/office/officeart/2005/8/layout/vList2"/>
    <dgm:cxn modelId="{19CBF2A1-B83A-413F-8B1E-7FF7ACF65EC5}" type="presParOf" srcId="{19E6A469-C1E9-4803-8667-1C14A97D9DDB}" destId="{7C87975B-F503-48FF-9028-E5BBADD351B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7C9EB9-6999-417D-81B5-0A3F5DAC03F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9C54C22-2986-46CD-B7F8-E81A3E93136A}">
      <dgm:prSet custT="1"/>
      <dgm:spPr/>
      <dgm:t>
        <a:bodyPr/>
        <a:lstStyle/>
        <a:p>
          <a:r>
            <a:rPr lang="zh-CN" sz="2800" b="1" dirty="0">
              <a:latin typeface="KaiTi" panose="02010609060101010101" pitchFamily="49" charset="-122"/>
              <a:ea typeface="KaiTi" panose="02010609060101010101" pitchFamily="49" charset="-122"/>
            </a:rPr>
            <a:t>神追究亚当吃了禁果的事：亚当推卸给夏娃，夏娃推卸给魔鬼</a:t>
          </a:r>
          <a:endParaRPr lang="en-US" sz="28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7E4CEB9-F7A7-47B6-9AC3-81213DD8A348}" type="parTrans" cxnId="{D37F7441-38EA-4203-807E-6D8FD198D1B4}">
      <dgm:prSet/>
      <dgm:spPr/>
      <dgm:t>
        <a:bodyPr/>
        <a:lstStyle/>
        <a:p>
          <a:endParaRPr lang="en-US"/>
        </a:p>
      </dgm:t>
    </dgm:pt>
    <dgm:pt modelId="{50B10715-3676-44BC-A1F1-FC4F7E4E7F6F}" type="sibTrans" cxnId="{D37F7441-38EA-4203-807E-6D8FD198D1B4}">
      <dgm:prSet/>
      <dgm:spPr/>
      <dgm:t>
        <a:bodyPr/>
        <a:lstStyle/>
        <a:p>
          <a:endParaRPr lang="en-US"/>
        </a:p>
      </dgm:t>
    </dgm:pt>
    <dgm:pt modelId="{B1FF36BE-ECBC-4C93-9ACF-CE106F223A65}">
      <dgm:prSet custT="1"/>
      <dgm:spPr/>
      <dgm:t>
        <a:bodyPr/>
        <a:lstStyle/>
        <a:p>
          <a:r>
            <a:rPr lang="zh-CN" sz="2800" b="1" dirty="0">
              <a:latin typeface="KaiTi" panose="02010609060101010101" pitchFamily="49" charset="-122"/>
              <a:ea typeface="KaiTi" panose="02010609060101010101" pitchFamily="49" charset="-122"/>
            </a:rPr>
            <a:t>亚伦造了金牛犊后，也是推卸责任，说是顽梗悖逆的以色列的错。</a:t>
          </a:r>
          <a:endParaRPr lang="en-US" sz="28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54E0C8C7-9BC4-4D33-8FAB-F5DFD32403E9}" type="parTrans" cxnId="{E235F9DA-5522-47A3-884C-10551EC700F2}">
      <dgm:prSet/>
      <dgm:spPr/>
      <dgm:t>
        <a:bodyPr/>
        <a:lstStyle/>
        <a:p>
          <a:endParaRPr lang="en-US"/>
        </a:p>
      </dgm:t>
    </dgm:pt>
    <dgm:pt modelId="{27C3C6DB-7D11-4687-AFB0-93BC50F9C376}" type="sibTrans" cxnId="{E235F9DA-5522-47A3-884C-10551EC700F2}">
      <dgm:prSet/>
      <dgm:spPr/>
      <dgm:t>
        <a:bodyPr/>
        <a:lstStyle/>
        <a:p>
          <a:endParaRPr lang="en-US"/>
        </a:p>
      </dgm:t>
    </dgm:pt>
    <dgm:pt modelId="{D43B8000-D5DD-4726-9E98-FB6914DD90CF}">
      <dgm:prSet custT="1"/>
      <dgm:spPr/>
      <dgm:t>
        <a:bodyPr/>
        <a:lstStyle/>
        <a:p>
          <a:r>
            <a:rPr lang="zh-CN" sz="2800" b="1" dirty="0">
              <a:latin typeface="KaiTi" panose="02010609060101010101" pitchFamily="49" charset="-122"/>
              <a:ea typeface="KaiTi" panose="02010609060101010101" pitchFamily="49" charset="-122"/>
            </a:rPr>
            <a:t>在家庭中、教会里，工作中：明明是自己的问题，却要推卸，责备别人</a:t>
          </a:r>
          <a:endParaRPr lang="en-US" sz="28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FC2F477F-FA71-49D0-AF0E-861F87B459FD}" type="parTrans" cxnId="{5DC45CBB-BD05-4D59-82AE-C37703ADC207}">
      <dgm:prSet/>
      <dgm:spPr/>
      <dgm:t>
        <a:bodyPr/>
        <a:lstStyle/>
        <a:p>
          <a:endParaRPr lang="en-US"/>
        </a:p>
      </dgm:t>
    </dgm:pt>
    <dgm:pt modelId="{C9713DF8-92C1-4CF1-A475-C18B1B68A680}" type="sibTrans" cxnId="{5DC45CBB-BD05-4D59-82AE-C37703ADC207}">
      <dgm:prSet/>
      <dgm:spPr/>
      <dgm:t>
        <a:bodyPr/>
        <a:lstStyle/>
        <a:p>
          <a:endParaRPr lang="en-US"/>
        </a:p>
      </dgm:t>
    </dgm:pt>
    <dgm:pt modelId="{9884EC7E-DB9D-4922-B528-C9C83725EA3A}" type="pres">
      <dgm:prSet presAssocID="{B87C9EB9-6999-417D-81B5-0A3F5DAC03FB}" presName="root" presStyleCnt="0">
        <dgm:presLayoutVars>
          <dgm:dir/>
          <dgm:resizeHandles val="exact"/>
        </dgm:presLayoutVars>
      </dgm:prSet>
      <dgm:spPr/>
    </dgm:pt>
    <dgm:pt modelId="{AD0B64FD-BD19-487F-A28D-1F88831C8F96}" type="pres">
      <dgm:prSet presAssocID="{49C54C22-2986-46CD-B7F8-E81A3E93136A}" presName="compNode" presStyleCnt="0"/>
      <dgm:spPr/>
    </dgm:pt>
    <dgm:pt modelId="{83452C7C-9284-4F57-A7F3-F26E6EDF4F5D}" type="pres">
      <dgm:prSet presAssocID="{49C54C22-2986-46CD-B7F8-E81A3E93136A}" presName="iconRect" presStyleLbl="node1" presStyleIdx="0" presStyleCnt="3" custLinFactNeighborX="-2136" custLinFactNeighborY="-234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oked Turkey"/>
        </a:ext>
      </dgm:extLst>
    </dgm:pt>
    <dgm:pt modelId="{581E2382-2EAD-41CC-9721-21343A5269C7}" type="pres">
      <dgm:prSet presAssocID="{49C54C22-2986-46CD-B7F8-E81A3E93136A}" presName="spaceRect" presStyleCnt="0"/>
      <dgm:spPr/>
    </dgm:pt>
    <dgm:pt modelId="{9DFDF6FB-980C-4F71-B2BE-9802FB290965}" type="pres">
      <dgm:prSet presAssocID="{49C54C22-2986-46CD-B7F8-E81A3E93136A}" presName="textRect" presStyleLbl="revTx" presStyleIdx="0" presStyleCnt="3" custScaleY="80224" custLinFactNeighborY="-54656">
        <dgm:presLayoutVars>
          <dgm:chMax val="1"/>
          <dgm:chPref val="1"/>
        </dgm:presLayoutVars>
      </dgm:prSet>
      <dgm:spPr/>
    </dgm:pt>
    <dgm:pt modelId="{F5AC626C-47C3-419B-AF69-1936DBF0FDE6}" type="pres">
      <dgm:prSet presAssocID="{50B10715-3676-44BC-A1F1-FC4F7E4E7F6F}" presName="sibTrans" presStyleCnt="0"/>
      <dgm:spPr/>
    </dgm:pt>
    <dgm:pt modelId="{181033E9-BE75-4B29-8D5D-C9E622BE9137}" type="pres">
      <dgm:prSet presAssocID="{B1FF36BE-ECBC-4C93-9ACF-CE106F223A65}" presName="compNode" presStyleCnt="0"/>
      <dgm:spPr/>
    </dgm:pt>
    <dgm:pt modelId="{C45222B9-5CE9-46FC-8456-C07372E49388}" type="pres">
      <dgm:prSet presAssocID="{B1FF36BE-ECBC-4C93-9ACF-CE106F223A65}" presName="iconRect" presStyleLbl="node1" presStyleIdx="1" presStyleCnt="3" custLinFactNeighborX="-3182" custLinFactNeighborY="-1092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2729764-1121-41BC-87D1-B6AC3CD70F12}" type="pres">
      <dgm:prSet presAssocID="{B1FF36BE-ECBC-4C93-9ACF-CE106F223A65}" presName="spaceRect" presStyleCnt="0"/>
      <dgm:spPr/>
    </dgm:pt>
    <dgm:pt modelId="{70232914-87D1-4A14-A018-C085906B8D1B}" type="pres">
      <dgm:prSet presAssocID="{B1FF36BE-ECBC-4C93-9ACF-CE106F223A65}" presName="textRect" presStyleLbl="revTx" presStyleIdx="1" presStyleCnt="3">
        <dgm:presLayoutVars>
          <dgm:chMax val="1"/>
          <dgm:chPref val="1"/>
        </dgm:presLayoutVars>
      </dgm:prSet>
      <dgm:spPr/>
    </dgm:pt>
    <dgm:pt modelId="{D41197FD-2428-43A8-8DC4-CD09067969C0}" type="pres">
      <dgm:prSet presAssocID="{27C3C6DB-7D11-4687-AFB0-93BC50F9C376}" presName="sibTrans" presStyleCnt="0"/>
      <dgm:spPr/>
    </dgm:pt>
    <dgm:pt modelId="{3F767FCB-1A63-4EFE-AA77-D7AE9E6F73D4}" type="pres">
      <dgm:prSet presAssocID="{D43B8000-D5DD-4726-9E98-FB6914DD90CF}" presName="compNode" presStyleCnt="0"/>
      <dgm:spPr/>
    </dgm:pt>
    <dgm:pt modelId="{0D27D962-9691-4FCC-802F-CBB0A60F98EF}" type="pres">
      <dgm:prSet presAssocID="{D43B8000-D5DD-4726-9E98-FB6914DD90CF}" presName="iconRect" presStyleLbl="node1" presStyleIdx="2" presStyleCnt="3" custLinFactNeighborX="-534" custLinFactNeighborY="-202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6F660D7-2A31-4D99-BE01-CBEA1FBAA06D}" type="pres">
      <dgm:prSet presAssocID="{D43B8000-D5DD-4726-9E98-FB6914DD90CF}" presName="spaceRect" presStyleCnt="0"/>
      <dgm:spPr/>
    </dgm:pt>
    <dgm:pt modelId="{05A8D09E-2E9A-4272-8582-4E514877A00A}" type="pres">
      <dgm:prSet presAssocID="{D43B8000-D5DD-4726-9E98-FB6914DD90C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B1FFA0F-7824-4F57-814C-DEE3AFC7514C}" type="presOf" srcId="{B1FF36BE-ECBC-4C93-9ACF-CE106F223A65}" destId="{70232914-87D1-4A14-A018-C085906B8D1B}" srcOrd="0" destOrd="0" presId="urn:microsoft.com/office/officeart/2018/2/layout/IconLabelList"/>
    <dgm:cxn modelId="{F9978337-6361-4D51-8AC6-44A6CCC7CDAA}" type="presOf" srcId="{49C54C22-2986-46CD-B7F8-E81A3E93136A}" destId="{9DFDF6FB-980C-4F71-B2BE-9802FB290965}" srcOrd="0" destOrd="0" presId="urn:microsoft.com/office/officeart/2018/2/layout/IconLabelList"/>
    <dgm:cxn modelId="{D37F7441-38EA-4203-807E-6D8FD198D1B4}" srcId="{B87C9EB9-6999-417D-81B5-0A3F5DAC03FB}" destId="{49C54C22-2986-46CD-B7F8-E81A3E93136A}" srcOrd="0" destOrd="0" parTransId="{37E4CEB9-F7A7-47B6-9AC3-81213DD8A348}" sibTransId="{50B10715-3676-44BC-A1F1-FC4F7E4E7F6F}"/>
    <dgm:cxn modelId="{B0C25C8C-CAE6-40F2-8586-082613B9F407}" type="presOf" srcId="{B87C9EB9-6999-417D-81B5-0A3F5DAC03FB}" destId="{9884EC7E-DB9D-4922-B528-C9C83725EA3A}" srcOrd="0" destOrd="0" presId="urn:microsoft.com/office/officeart/2018/2/layout/IconLabelList"/>
    <dgm:cxn modelId="{5DC45CBB-BD05-4D59-82AE-C37703ADC207}" srcId="{B87C9EB9-6999-417D-81B5-0A3F5DAC03FB}" destId="{D43B8000-D5DD-4726-9E98-FB6914DD90CF}" srcOrd="2" destOrd="0" parTransId="{FC2F477F-FA71-49D0-AF0E-861F87B459FD}" sibTransId="{C9713DF8-92C1-4CF1-A475-C18B1B68A680}"/>
    <dgm:cxn modelId="{E235F9DA-5522-47A3-884C-10551EC700F2}" srcId="{B87C9EB9-6999-417D-81B5-0A3F5DAC03FB}" destId="{B1FF36BE-ECBC-4C93-9ACF-CE106F223A65}" srcOrd="1" destOrd="0" parTransId="{54E0C8C7-9BC4-4D33-8FAB-F5DFD32403E9}" sibTransId="{27C3C6DB-7D11-4687-AFB0-93BC50F9C376}"/>
    <dgm:cxn modelId="{CB3220EF-A299-41D1-A3FF-CFD15E83792D}" type="presOf" srcId="{D43B8000-D5DD-4726-9E98-FB6914DD90CF}" destId="{05A8D09E-2E9A-4272-8582-4E514877A00A}" srcOrd="0" destOrd="0" presId="urn:microsoft.com/office/officeart/2018/2/layout/IconLabelList"/>
    <dgm:cxn modelId="{F761FD02-FF6D-4B49-8CF6-63F20AE1D27B}" type="presParOf" srcId="{9884EC7E-DB9D-4922-B528-C9C83725EA3A}" destId="{AD0B64FD-BD19-487F-A28D-1F88831C8F96}" srcOrd="0" destOrd="0" presId="urn:microsoft.com/office/officeart/2018/2/layout/IconLabelList"/>
    <dgm:cxn modelId="{9D6442C8-77C7-4495-86C3-14C32A177E9A}" type="presParOf" srcId="{AD0B64FD-BD19-487F-A28D-1F88831C8F96}" destId="{83452C7C-9284-4F57-A7F3-F26E6EDF4F5D}" srcOrd="0" destOrd="0" presId="urn:microsoft.com/office/officeart/2018/2/layout/IconLabelList"/>
    <dgm:cxn modelId="{BF9FEB3E-E4DB-41E1-8053-68ACAE9ADA7E}" type="presParOf" srcId="{AD0B64FD-BD19-487F-A28D-1F88831C8F96}" destId="{581E2382-2EAD-41CC-9721-21343A5269C7}" srcOrd="1" destOrd="0" presId="urn:microsoft.com/office/officeart/2018/2/layout/IconLabelList"/>
    <dgm:cxn modelId="{FE1D5E5E-9D8E-4327-911A-68409E635E95}" type="presParOf" srcId="{AD0B64FD-BD19-487F-A28D-1F88831C8F96}" destId="{9DFDF6FB-980C-4F71-B2BE-9802FB290965}" srcOrd="2" destOrd="0" presId="urn:microsoft.com/office/officeart/2018/2/layout/IconLabelList"/>
    <dgm:cxn modelId="{D32EED4A-0F50-4E47-AD13-FC0746442C37}" type="presParOf" srcId="{9884EC7E-DB9D-4922-B528-C9C83725EA3A}" destId="{F5AC626C-47C3-419B-AF69-1936DBF0FDE6}" srcOrd="1" destOrd="0" presId="urn:microsoft.com/office/officeart/2018/2/layout/IconLabelList"/>
    <dgm:cxn modelId="{45B0ED01-8EFE-4568-A0AB-2454484F50AB}" type="presParOf" srcId="{9884EC7E-DB9D-4922-B528-C9C83725EA3A}" destId="{181033E9-BE75-4B29-8D5D-C9E622BE9137}" srcOrd="2" destOrd="0" presId="urn:microsoft.com/office/officeart/2018/2/layout/IconLabelList"/>
    <dgm:cxn modelId="{F1403CB7-DF28-4884-BC4C-036971E6A78C}" type="presParOf" srcId="{181033E9-BE75-4B29-8D5D-C9E622BE9137}" destId="{C45222B9-5CE9-46FC-8456-C07372E49388}" srcOrd="0" destOrd="0" presId="urn:microsoft.com/office/officeart/2018/2/layout/IconLabelList"/>
    <dgm:cxn modelId="{45BA187B-9E55-4D7F-A9E7-42B070A02087}" type="presParOf" srcId="{181033E9-BE75-4B29-8D5D-C9E622BE9137}" destId="{52729764-1121-41BC-87D1-B6AC3CD70F12}" srcOrd="1" destOrd="0" presId="urn:microsoft.com/office/officeart/2018/2/layout/IconLabelList"/>
    <dgm:cxn modelId="{DD0C4985-046D-4B39-8DB1-4BE4D0D75781}" type="presParOf" srcId="{181033E9-BE75-4B29-8D5D-C9E622BE9137}" destId="{70232914-87D1-4A14-A018-C085906B8D1B}" srcOrd="2" destOrd="0" presId="urn:microsoft.com/office/officeart/2018/2/layout/IconLabelList"/>
    <dgm:cxn modelId="{F49E2052-474D-4AFA-853B-D15BEB88ED89}" type="presParOf" srcId="{9884EC7E-DB9D-4922-B528-C9C83725EA3A}" destId="{D41197FD-2428-43A8-8DC4-CD09067969C0}" srcOrd="3" destOrd="0" presId="urn:microsoft.com/office/officeart/2018/2/layout/IconLabelList"/>
    <dgm:cxn modelId="{8644676C-010D-45C0-8B82-593302F9E2DC}" type="presParOf" srcId="{9884EC7E-DB9D-4922-B528-C9C83725EA3A}" destId="{3F767FCB-1A63-4EFE-AA77-D7AE9E6F73D4}" srcOrd="4" destOrd="0" presId="urn:microsoft.com/office/officeart/2018/2/layout/IconLabelList"/>
    <dgm:cxn modelId="{8B9D48D1-0951-42A8-9834-F47E714C9CA0}" type="presParOf" srcId="{3F767FCB-1A63-4EFE-AA77-D7AE9E6F73D4}" destId="{0D27D962-9691-4FCC-802F-CBB0A60F98EF}" srcOrd="0" destOrd="0" presId="urn:microsoft.com/office/officeart/2018/2/layout/IconLabelList"/>
    <dgm:cxn modelId="{5C829B06-5B30-491B-A267-572577143033}" type="presParOf" srcId="{3F767FCB-1A63-4EFE-AA77-D7AE9E6F73D4}" destId="{86F660D7-2A31-4D99-BE01-CBEA1FBAA06D}" srcOrd="1" destOrd="0" presId="urn:microsoft.com/office/officeart/2018/2/layout/IconLabelList"/>
    <dgm:cxn modelId="{112D5325-3F24-40B1-87A4-E9B8AE901716}" type="presParOf" srcId="{3F767FCB-1A63-4EFE-AA77-D7AE9E6F73D4}" destId="{05A8D09E-2E9A-4272-8582-4E514877A0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B7366C-B764-4E01-9CE1-32C58209D718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C9C27C-D17C-43D0-BCC8-35B9B7554EC8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真正悔罪的证据就是有一颗宽恕别人的心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8EB8D996-0E9A-478A-BE68-1384D8949CD3}" type="parTrans" cxnId="{04C9040B-CF56-4EE9-B533-DD2795C77DA2}">
      <dgm:prSet/>
      <dgm:spPr/>
      <dgm:t>
        <a:bodyPr/>
        <a:lstStyle/>
        <a:p>
          <a:endParaRPr lang="en-US"/>
        </a:p>
      </dgm:t>
    </dgm:pt>
    <dgm:pt modelId="{D3892AF9-9381-4CB2-BECF-649292C55985}" type="sibTrans" cxnId="{04C9040B-CF56-4EE9-B533-DD2795C77DA2}">
      <dgm:prSet/>
      <dgm:spPr/>
      <dgm:t>
        <a:bodyPr/>
        <a:lstStyle/>
        <a:p>
          <a:endParaRPr lang="en-US"/>
        </a:p>
      </dgm:t>
    </dgm:pt>
    <dgm:pt modelId="{17CD9BA4-B633-496C-BE05-99F7231FD03E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我们需要神的饶恕，也需要饶恕伤害我们的人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90974F37-27DA-4F99-BF4E-C8968A6EF552}" type="parTrans" cxnId="{CC9AECD6-0AB6-4047-93B5-86D63E877F7B}">
      <dgm:prSet/>
      <dgm:spPr/>
      <dgm:t>
        <a:bodyPr/>
        <a:lstStyle/>
        <a:p>
          <a:endParaRPr lang="en-US"/>
        </a:p>
      </dgm:t>
    </dgm:pt>
    <dgm:pt modelId="{A3941C70-9AD5-4BA7-9565-3CBB85BE747F}" type="sibTrans" cxnId="{CC9AECD6-0AB6-4047-93B5-86D63E877F7B}">
      <dgm:prSet/>
      <dgm:spPr/>
      <dgm:t>
        <a:bodyPr/>
        <a:lstStyle/>
        <a:p>
          <a:endParaRPr lang="en-US"/>
        </a:p>
      </dgm:t>
    </dgm:pt>
    <dgm:pt modelId="{4ADDCD24-24BE-40EE-BE1C-C4C9A6C8029D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不肯饶恕人，是因为我们在神面前看不到自己的罪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B27883D-9F01-4E43-90B3-5ECD852FC9B5}" type="parTrans" cxnId="{436D39E0-B108-4132-A8CF-EAADF656A3E6}">
      <dgm:prSet/>
      <dgm:spPr/>
      <dgm:t>
        <a:bodyPr/>
        <a:lstStyle/>
        <a:p>
          <a:endParaRPr lang="en-US"/>
        </a:p>
      </dgm:t>
    </dgm:pt>
    <dgm:pt modelId="{72A58B05-9F21-41E1-B704-24C4409C7349}" type="sibTrans" cxnId="{436D39E0-B108-4132-A8CF-EAADF656A3E6}">
      <dgm:prSet/>
      <dgm:spPr/>
      <dgm:t>
        <a:bodyPr/>
        <a:lstStyle/>
        <a:p>
          <a:endParaRPr lang="en-US"/>
        </a:p>
      </dgm:t>
    </dgm:pt>
    <dgm:pt modelId="{B22B85BA-AD37-45DF-B65C-ADD9A4D1CA84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求圣灵光照我们，将我们的罪和污秽显出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96C46EC-C601-49B1-9AA8-C6B5B1828F62}" type="parTrans" cxnId="{E64275B8-DA40-4AB5-9F1A-C5ABDF012B60}">
      <dgm:prSet/>
      <dgm:spPr/>
      <dgm:t>
        <a:bodyPr/>
        <a:lstStyle/>
        <a:p>
          <a:endParaRPr lang="en-US"/>
        </a:p>
      </dgm:t>
    </dgm:pt>
    <dgm:pt modelId="{AA8E2A15-E6F5-4F06-9887-4AC77BB58D03}" type="sibTrans" cxnId="{E64275B8-DA40-4AB5-9F1A-C5ABDF012B60}">
      <dgm:prSet/>
      <dgm:spPr/>
      <dgm:t>
        <a:bodyPr/>
        <a:lstStyle/>
        <a:p>
          <a:endParaRPr lang="en-US"/>
        </a:p>
      </dgm:t>
    </dgm:pt>
    <dgm:pt modelId="{071C542D-D829-4E99-82F0-B0BF0D503849}">
      <dgm:prSet custT="1"/>
      <dgm:spPr/>
      <dgm:t>
        <a:bodyPr/>
        <a:lstStyle/>
        <a:p>
          <a:r>
            <a:rPr lang="zh-CN" sz="4000" b="1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当我们被赦罪后，我们才能饶恕别人</a:t>
          </a:r>
          <a:endParaRPr lang="en-US" sz="40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B421EB0-F733-4BA9-B352-A2B0712A21D0}" type="parTrans" cxnId="{A9C61374-71C2-4D47-90E6-AA6353F55019}">
      <dgm:prSet/>
      <dgm:spPr/>
      <dgm:t>
        <a:bodyPr/>
        <a:lstStyle/>
        <a:p>
          <a:endParaRPr lang="en-US"/>
        </a:p>
      </dgm:t>
    </dgm:pt>
    <dgm:pt modelId="{D81FCD20-D4C4-4D33-B502-6C1EAE8137B5}" type="sibTrans" cxnId="{A9C61374-71C2-4D47-90E6-AA6353F55019}">
      <dgm:prSet/>
      <dgm:spPr/>
      <dgm:t>
        <a:bodyPr/>
        <a:lstStyle/>
        <a:p>
          <a:endParaRPr lang="en-US"/>
        </a:p>
      </dgm:t>
    </dgm:pt>
    <dgm:pt modelId="{EA9B08DC-5DDB-46E0-AECC-878A0F2EEA8B}" type="pres">
      <dgm:prSet presAssocID="{0CB7366C-B764-4E01-9CE1-32C58209D718}" presName="linear" presStyleCnt="0">
        <dgm:presLayoutVars>
          <dgm:animLvl val="lvl"/>
          <dgm:resizeHandles val="exact"/>
        </dgm:presLayoutVars>
      </dgm:prSet>
      <dgm:spPr/>
    </dgm:pt>
    <dgm:pt modelId="{E2C43037-0BA0-44BE-AC6E-BA6643BE8D19}" type="pres">
      <dgm:prSet presAssocID="{D7C9C27C-D17C-43D0-BCC8-35B9B7554EC8}" presName="parentText" presStyleLbl="node1" presStyleIdx="0" presStyleCnt="5" custScaleY="96566">
        <dgm:presLayoutVars>
          <dgm:chMax val="0"/>
          <dgm:bulletEnabled val="1"/>
        </dgm:presLayoutVars>
      </dgm:prSet>
      <dgm:spPr/>
    </dgm:pt>
    <dgm:pt modelId="{EB397ABF-34A4-47D3-8300-540025ED28AB}" type="pres">
      <dgm:prSet presAssocID="{D3892AF9-9381-4CB2-BECF-649292C55985}" presName="spacer" presStyleCnt="0"/>
      <dgm:spPr/>
    </dgm:pt>
    <dgm:pt modelId="{AA2F932C-638B-4345-9A35-277E062B59DE}" type="pres">
      <dgm:prSet presAssocID="{17CD9BA4-B633-496C-BE05-99F7231FD03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C288CB-6FA0-4579-B2A0-CEE0A98B4CE1}" type="pres">
      <dgm:prSet presAssocID="{A3941C70-9AD5-4BA7-9565-3CBB85BE747F}" presName="spacer" presStyleCnt="0"/>
      <dgm:spPr/>
    </dgm:pt>
    <dgm:pt modelId="{B0504F49-CDC0-4ECC-B30C-A2BEE6F3C40A}" type="pres">
      <dgm:prSet presAssocID="{4ADDCD24-24BE-40EE-BE1C-C4C9A6C802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A3AA485-50D1-455A-9C86-6075AB5B0D6E}" type="pres">
      <dgm:prSet presAssocID="{72A58B05-9F21-41E1-B704-24C4409C7349}" presName="spacer" presStyleCnt="0"/>
      <dgm:spPr/>
    </dgm:pt>
    <dgm:pt modelId="{8587A93F-247A-4E87-8EB0-4D987CB42704}" type="pres">
      <dgm:prSet presAssocID="{B22B85BA-AD37-45DF-B65C-ADD9A4D1CA8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B5FB4FC-2E75-4786-9FEF-CF2843CC79B3}" type="pres">
      <dgm:prSet presAssocID="{AA8E2A15-E6F5-4F06-9887-4AC77BB58D03}" presName="spacer" presStyleCnt="0"/>
      <dgm:spPr/>
    </dgm:pt>
    <dgm:pt modelId="{F0CF0F3E-EC7B-4C41-9B25-8758EDFE29A4}" type="pres">
      <dgm:prSet presAssocID="{071C542D-D829-4E99-82F0-B0BF0D50384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C9040B-CF56-4EE9-B533-DD2795C77DA2}" srcId="{0CB7366C-B764-4E01-9CE1-32C58209D718}" destId="{D7C9C27C-D17C-43D0-BCC8-35B9B7554EC8}" srcOrd="0" destOrd="0" parTransId="{8EB8D996-0E9A-478A-BE68-1384D8949CD3}" sibTransId="{D3892AF9-9381-4CB2-BECF-649292C55985}"/>
    <dgm:cxn modelId="{A9C61374-71C2-4D47-90E6-AA6353F55019}" srcId="{0CB7366C-B764-4E01-9CE1-32C58209D718}" destId="{071C542D-D829-4E99-82F0-B0BF0D503849}" srcOrd="4" destOrd="0" parTransId="{3B421EB0-F733-4BA9-B352-A2B0712A21D0}" sibTransId="{D81FCD20-D4C4-4D33-B502-6C1EAE8137B5}"/>
    <dgm:cxn modelId="{534C2A86-A7A2-4C43-A068-46FE02737B76}" type="presOf" srcId="{D7C9C27C-D17C-43D0-BCC8-35B9B7554EC8}" destId="{E2C43037-0BA0-44BE-AC6E-BA6643BE8D19}" srcOrd="0" destOrd="0" presId="urn:microsoft.com/office/officeart/2005/8/layout/vList2"/>
    <dgm:cxn modelId="{CA55C5A4-EF47-4FFE-92B6-2C105CE93071}" type="presOf" srcId="{B22B85BA-AD37-45DF-B65C-ADD9A4D1CA84}" destId="{8587A93F-247A-4E87-8EB0-4D987CB42704}" srcOrd="0" destOrd="0" presId="urn:microsoft.com/office/officeart/2005/8/layout/vList2"/>
    <dgm:cxn modelId="{EDBAD8AF-102C-4EE9-A743-C0CE32CE28E5}" type="presOf" srcId="{4ADDCD24-24BE-40EE-BE1C-C4C9A6C8029D}" destId="{B0504F49-CDC0-4ECC-B30C-A2BEE6F3C40A}" srcOrd="0" destOrd="0" presId="urn:microsoft.com/office/officeart/2005/8/layout/vList2"/>
    <dgm:cxn modelId="{739391B1-DEB9-4402-A343-31D0AB091CEC}" type="presOf" srcId="{17CD9BA4-B633-496C-BE05-99F7231FD03E}" destId="{AA2F932C-638B-4345-9A35-277E062B59DE}" srcOrd="0" destOrd="0" presId="urn:microsoft.com/office/officeart/2005/8/layout/vList2"/>
    <dgm:cxn modelId="{E64275B8-DA40-4AB5-9F1A-C5ABDF012B60}" srcId="{0CB7366C-B764-4E01-9CE1-32C58209D718}" destId="{B22B85BA-AD37-45DF-B65C-ADD9A4D1CA84}" srcOrd="3" destOrd="0" parTransId="{D96C46EC-C601-49B1-9AA8-C6B5B1828F62}" sibTransId="{AA8E2A15-E6F5-4F06-9887-4AC77BB58D03}"/>
    <dgm:cxn modelId="{A87ADAD0-08F5-4775-AE8B-0FB12C3961BC}" type="presOf" srcId="{071C542D-D829-4E99-82F0-B0BF0D503849}" destId="{F0CF0F3E-EC7B-4C41-9B25-8758EDFE29A4}" srcOrd="0" destOrd="0" presId="urn:microsoft.com/office/officeart/2005/8/layout/vList2"/>
    <dgm:cxn modelId="{040DFCD0-5DFA-4169-B101-440104837172}" type="presOf" srcId="{0CB7366C-B764-4E01-9CE1-32C58209D718}" destId="{EA9B08DC-5DDB-46E0-AECC-878A0F2EEA8B}" srcOrd="0" destOrd="0" presId="urn:microsoft.com/office/officeart/2005/8/layout/vList2"/>
    <dgm:cxn modelId="{CC9AECD6-0AB6-4047-93B5-86D63E877F7B}" srcId="{0CB7366C-B764-4E01-9CE1-32C58209D718}" destId="{17CD9BA4-B633-496C-BE05-99F7231FD03E}" srcOrd="1" destOrd="0" parTransId="{90974F37-27DA-4F99-BF4E-C8968A6EF552}" sibTransId="{A3941C70-9AD5-4BA7-9565-3CBB85BE747F}"/>
    <dgm:cxn modelId="{436D39E0-B108-4132-A8CF-EAADF656A3E6}" srcId="{0CB7366C-B764-4E01-9CE1-32C58209D718}" destId="{4ADDCD24-24BE-40EE-BE1C-C4C9A6C8029D}" srcOrd="2" destOrd="0" parTransId="{DB27883D-9F01-4E43-90B3-5ECD852FC9B5}" sibTransId="{72A58B05-9F21-41E1-B704-24C4409C7349}"/>
    <dgm:cxn modelId="{125DF877-4397-4E2E-B1FA-2D1C2B8BC6A7}" type="presParOf" srcId="{EA9B08DC-5DDB-46E0-AECC-878A0F2EEA8B}" destId="{E2C43037-0BA0-44BE-AC6E-BA6643BE8D19}" srcOrd="0" destOrd="0" presId="urn:microsoft.com/office/officeart/2005/8/layout/vList2"/>
    <dgm:cxn modelId="{5DC28FB9-149C-4D5F-9A44-477DC8016D66}" type="presParOf" srcId="{EA9B08DC-5DDB-46E0-AECC-878A0F2EEA8B}" destId="{EB397ABF-34A4-47D3-8300-540025ED28AB}" srcOrd="1" destOrd="0" presId="urn:microsoft.com/office/officeart/2005/8/layout/vList2"/>
    <dgm:cxn modelId="{C33ADC3E-26B9-44D3-BB0E-6A9859A38647}" type="presParOf" srcId="{EA9B08DC-5DDB-46E0-AECC-878A0F2EEA8B}" destId="{AA2F932C-638B-4345-9A35-277E062B59DE}" srcOrd="2" destOrd="0" presId="urn:microsoft.com/office/officeart/2005/8/layout/vList2"/>
    <dgm:cxn modelId="{03992030-AAC3-4FB7-A75C-9D568CB4EF21}" type="presParOf" srcId="{EA9B08DC-5DDB-46E0-AECC-878A0F2EEA8B}" destId="{06C288CB-6FA0-4579-B2A0-CEE0A98B4CE1}" srcOrd="3" destOrd="0" presId="urn:microsoft.com/office/officeart/2005/8/layout/vList2"/>
    <dgm:cxn modelId="{AD4C4E63-07B2-40C9-BEE6-69E456F6F1FD}" type="presParOf" srcId="{EA9B08DC-5DDB-46E0-AECC-878A0F2EEA8B}" destId="{B0504F49-CDC0-4ECC-B30C-A2BEE6F3C40A}" srcOrd="4" destOrd="0" presId="urn:microsoft.com/office/officeart/2005/8/layout/vList2"/>
    <dgm:cxn modelId="{455FE97A-ECE1-4168-9795-7B358FFC66BC}" type="presParOf" srcId="{EA9B08DC-5DDB-46E0-AECC-878A0F2EEA8B}" destId="{3A3AA485-50D1-455A-9C86-6075AB5B0D6E}" srcOrd="5" destOrd="0" presId="urn:microsoft.com/office/officeart/2005/8/layout/vList2"/>
    <dgm:cxn modelId="{7C7B5014-D942-437C-A63B-B53B892AD648}" type="presParOf" srcId="{EA9B08DC-5DDB-46E0-AECC-878A0F2EEA8B}" destId="{8587A93F-247A-4E87-8EB0-4D987CB42704}" srcOrd="6" destOrd="0" presId="urn:microsoft.com/office/officeart/2005/8/layout/vList2"/>
    <dgm:cxn modelId="{DA31BE4C-21C4-44A1-BA03-DBBDD137DF6C}" type="presParOf" srcId="{EA9B08DC-5DDB-46E0-AECC-878A0F2EEA8B}" destId="{AB5FB4FC-2E75-4786-9FEF-CF2843CC79B3}" srcOrd="7" destOrd="0" presId="urn:microsoft.com/office/officeart/2005/8/layout/vList2"/>
    <dgm:cxn modelId="{9A181FAC-A4DB-4E27-A808-BD8A59B71B3F}" type="presParOf" srcId="{EA9B08DC-5DDB-46E0-AECC-878A0F2EEA8B}" destId="{F0CF0F3E-EC7B-4C41-9B25-8758EDFE29A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118CF4-17E8-41E2-8C62-94828F1B46E3}" type="doc">
      <dgm:prSet loTypeId="urn:microsoft.com/office/officeart/2005/8/layout/cycle1" loCatId="cycl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B19DDF2-96E3-4BDC-A915-FA49FF9FAAE2}">
      <dgm:prSet/>
      <dgm:spPr/>
      <dgm:t>
        <a:bodyPr/>
        <a:lstStyle/>
        <a:p>
          <a:r>
            <a:rPr lang="zh-CN" b="1" dirty="0">
              <a:latin typeface="KaiTi" panose="02010609060101010101" pitchFamily="49" charset="-122"/>
              <a:ea typeface="KaiTi" panose="02010609060101010101" pitchFamily="49" charset="-122"/>
            </a:rPr>
            <a:t>恳求神赐他内里诚实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6DF1A323-FAE3-49C4-92EE-3EB56DF828F1}" type="parTrans" cxnId="{EDBEE7C1-51C3-416F-991A-13B722287130}">
      <dgm:prSet/>
      <dgm:spPr/>
      <dgm:t>
        <a:bodyPr/>
        <a:lstStyle/>
        <a:p>
          <a:endParaRPr lang="en-US"/>
        </a:p>
      </dgm:t>
    </dgm:pt>
    <dgm:pt modelId="{135CAB41-C02D-4CCD-B610-012C705E21E2}" type="sibTrans" cxnId="{EDBEE7C1-51C3-416F-991A-13B722287130}">
      <dgm:prSet/>
      <dgm:spPr/>
      <dgm:t>
        <a:bodyPr/>
        <a:lstStyle/>
        <a:p>
          <a:endParaRPr lang="en-US"/>
        </a:p>
      </dgm:t>
    </dgm:pt>
    <dgm:pt modelId="{4FB455A4-492C-4CBE-91D0-4115B074DB63}">
      <dgm:prSet/>
      <dgm:spPr/>
      <dgm:t>
        <a:bodyPr/>
        <a:lstStyle/>
        <a:p>
          <a:r>
            <a:rPr lang="zh-CN" b="1" dirty="0">
              <a:latin typeface="KaiTi" panose="02010609060101010101" pitchFamily="49" charset="-122"/>
              <a:ea typeface="KaiTi" panose="02010609060101010101" pitchFamily="49" charset="-122"/>
            </a:rPr>
            <a:t>恳求神不再记念他的罪</a:t>
          </a:r>
          <a:endParaRPr lang="en-US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0937D76-4668-4CEB-BCDF-82EFD739FE42}" type="parTrans" cxnId="{7D99AF9A-03D0-40FF-89D8-A362AA5C0CFC}">
      <dgm:prSet/>
      <dgm:spPr/>
      <dgm:t>
        <a:bodyPr/>
        <a:lstStyle/>
        <a:p>
          <a:endParaRPr lang="en-US"/>
        </a:p>
      </dgm:t>
    </dgm:pt>
    <dgm:pt modelId="{BB290BCB-1469-4AA0-8A8B-589F58933853}" type="sibTrans" cxnId="{7D99AF9A-03D0-40FF-89D8-A362AA5C0CFC}">
      <dgm:prSet/>
      <dgm:spPr/>
      <dgm:t>
        <a:bodyPr/>
        <a:lstStyle/>
        <a:p>
          <a:endParaRPr lang="en-US"/>
        </a:p>
      </dgm:t>
    </dgm:pt>
    <dgm:pt modelId="{FFC148A2-F28D-46F1-8613-B0FB888193E6}">
      <dgm:prSet custT="1"/>
      <dgm:spPr/>
      <dgm:t>
        <a:bodyPr/>
        <a:lstStyle/>
        <a:p>
          <a:r>
            <a:rPr lang="zh-CN" sz="2200" b="1" dirty="0">
              <a:latin typeface="KaiTi" panose="02010609060101010101" pitchFamily="49" charset="-122"/>
              <a:ea typeface="KaiTi" panose="02010609060101010101" pitchFamily="49" charset="-122"/>
            </a:rPr>
            <a:t>恳求在隐秘处得到敬畏上帝的智慧</a:t>
          </a:r>
          <a:endParaRPr lang="en-US" sz="22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BE6236DD-CD3C-4153-B2C8-4E67C6AA9657}" type="parTrans" cxnId="{A2CABC8F-2F76-41B4-AF74-F1F73F397A60}">
      <dgm:prSet/>
      <dgm:spPr/>
      <dgm:t>
        <a:bodyPr/>
        <a:lstStyle/>
        <a:p>
          <a:endParaRPr lang="en-US"/>
        </a:p>
      </dgm:t>
    </dgm:pt>
    <dgm:pt modelId="{939CDB0D-F270-4FCB-8F2A-3B8FA7D834E6}" type="sibTrans" cxnId="{A2CABC8F-2F76-41B4-AF74-F1F73F397A60}">
      <dgm:prSet/>
      <dgm:spPr/>
      <dgm:t>
        <a:bodyPr/>
        <a:lstStyle/>
        <a:p>
          <a:endParaRPr lang="en-US"/>
        </a:p>
      </dgm:t>
    </dgm:pt>
    <dgm:pt modelId="{D3892539-0035-44F1-A9D0-E2BEC5D2403E}">
      <dgm:prSet custT="1"/>
      <dgm:spPr/>
      <dgm:t>
        <a:bodyPr/>
        <a:lstStyle/>
        <a:p>
          <a:r>
            <a:rPr lang="zh-CN" sz="2200" b="1" dirty="0">
              <a:latin typeface="KaiTi" panose="02010609060101010101" pitchFamily="49" charset="-122"/>
              <a:ea typeface="KaiTi" panose="02010609060101010101" pitchFamily="49" charset="-122"/>
            </a:rPr>
            <a:t>恳求神用牛膝草洁净他，医治他</a:t>
          </a:r>
          <a:endParaRPr lang="en-US" sz="22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873DC113-75BD-40D3-A27A-2F2AE81FAAD9}" type="parTrans" cxnId="{5D753E92-1C3A-402B-BF33-41A0C8FF29EE}">
      <dgm:prSet/>
      <dgm:spPr/>
      <dgm:t>
        <a:bodyPr/>
        <a:lstStyle/>
        <a:p>
          <a:endParaRPr lang="en-US"/>
        </a:p>
      </dgm:t>
    </dgm:pt>
    <dgm:pt modelId="{D231D203-C595-4EF5-AB2B-C236E27CA662}" type="sibTrans" cxnId="{5D753E92-1C3A-402B-BF33-41A0C8FF29EE}">
      <dgm:prSet/>
      <dgm:spPr/>
      <dgm:t>
        <a:bodyPr/>
        <a:lstStyle/>
        <a:p>
          <a:endParaRPr lang="en-US"/>
        </a:p>
      </dgm:t>
    </dgm:pt>
    <dgm:pt modelId="{FB9F4703-F02C-4DAB-B13E-4D5F7E2DC3E6}">
      <dgm:prSet custT="1"/>
      <dgm:spPr/>
      <dgm:t>
        <a:bodyPr/>
        <a:lstStyle/>
        <a:p>
          <a:r>
            <a:rPr lang="zh-CN" sz="2200" b="1" dirty="0">
              <a:latin typeface="KaiTi" panose="02010609060101010101" pitchFamily="49" charset="-122"/>
              <a:ea typeface="KaiTi" panose="02010609060101010101" pitchFamily="49" charset="-122"/>
            </a:rPr>
            <a:t>恳求神让他能够重新“得听欢喜快乐的声音</a:t>
          </a:r>
          <a:r>
            <a:rPr lang="zh-CN" sz="2000" b="1" dirty="0">
              <a:latin typeface="KaiTi" panose="02010609060101010101" pitchFamily="49" charset="-122"/>
              <a:ea typeface="KaiTi" panose="02010609060101010101" pitchFamily="49" charset="-122"/>
            </a:rPr>
            <a:t>”</a:t>
          </a:r>
          <a:endParaRPr lang="en-US" sz="20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41818B49-7857-4613-8CCB-489ACC2DD3D1}" type="parTrans" cxnId="{6C80C0DE-76DB-487C-B526-5A59C60A7D70}">
      <dgm:prSet/>
      <dgm:spPr/>
      <dgm:t>
        <a:bodyPr/>
        <a:lstStyle/>
        <a:p>
          <a:endParaRPr lang="en-US"/>
        </a:p>
      </dgm:t>
    </dgm:pt>
    <dgm:pt modelId="{4D5CA574-39CD-4755-9392-390D3C9487EC}" type="sibTrans" cxnId="{6C80C0DE-76DB-487C-B526-5A59C60A7D70}">
      <dgm:prSet/>
      <dgm:spPr/>
      <dgm:t>
        <a:bodyPr/>
        <a:lstStyle/>
        <a:p>
          <a:endParaRPr lang="en-US"/>
        </a:p>
      </dgm:t>
    </dgm:pt>
    <dgm:pt modelId="{63463E72-941B-4BEF-BCAA-8AE95E9E1D01}">
      <dgm:prSet custT="1"/>
      <dgm:spPr/>
      <dgm:t>
        <a:bodyPr/>
        <a:lstStyle/>
        <a:p>
          <a:r>
            <a:rPr lang="zh-CN" sz="2200" b="1" dirty="0">
              <a:latin typeface="KaiTi" panose="02010609060101010101" pitchFamily="49" charset="-122"/>
              <a:ea typeface="KaiTi" panose="02010609060101010101" pitchFamily="49" charset="-122"/>
            </a:rPr>
            <a:t>恳求神为他造清洁的心，使他里面重新有正直的</a:t>
          </a:r>
          <a:r>
            <a:rPr lang="zh-CN" sz="2000" b="1" dirty="0">
              <a:latin typeface="KaiTi" panose="02010609060101010101" pitchFamily="49" charset="-122"/>
              <a:ea typeface="KaiTi" panose="02010609060101010101" pitchFamily="49" charset="-122"/>
            </a:rPr>
            <a:t>灵</a:t>
          </a:r>
          <a:endParaRPr lang="en-US" sz="20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96C488FA-3682-41C6-A65C-E5E97BFBE503}" type="parTrans" cxnId="{FF2D58B7-41B9-4873-9C07-DEE6B1F57D1F}">
      <dgm:prSet/>
      <dgm:spPr/>
      <dgm:t>
        <a:bodyPr/>
        <a:lstStyle/>
        <a:p>
          <a:endParaRPr lang="en-US"/>
        </a:p>
      </dgm:t>
    </dgm:pt>
    <dgm:pt modelId="{BC7D9C19-19DC-4023-8540-E2C33A769632}" type="sibTrans" cxnId="{FF2D58B7-41B9-4873-9C07-DEE6B1F57D1F}">
      <dgm:prSet/>
      <dgm:spPr/>
      <dgm:t>
        <a:bodyPr/>
        <a:lstStyle/>
        <a:p>
          <a:endParaRPr lang="en-US"/>
        </a:p>
      </dgm:t>
    </dgm:pt>
    <dgm:pt modelId="{72D9ED9E-B3DD-47AB-AB21-FB144EC060CA}">
      <dgm:prSet custT="1"/>
      <dgm:spPr/>
      <dgm:t>
        <a:bodyPr/>
        <a:lstStyle/>
        <a:p>
          <a:r>
            <a:rPr lang="zh-CN" sz="2200" b="1" dirty="0">
              <a:latin typeface="KaiTi" panose="02010609060101010101" pitchFamily="49" charset="-122"/>
              <a:ea typeface="KaiTi" panose="02010609060101010101" pitchFamily="49" charset="-122"/>
            </a:rPr>
            <a:t>恳求神不要从他收回圣灵</a:t>
          </a:r>
          <a:endParaRPr lang="en-US" sz="2200" b="1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C5CC7905-023F-434C-97BD-562F14962BC1}" type="parTrans" cxnId="{D7B71C65-C003-40B8-88A7-51CA36E93E99}">
      <dgm:prSet/>
      <dgm:spPr/>
      <dgm:t>
        <a:bodyPr/>
        <a:lstStyle/>
        <a:p>
          <a:endParaRPr lang="en-US"/>
        </a:p>
      </dgm:t>
    </dgm:pt>
    <dgm:pt modelId="{88EC845A-B660-408D-80E1-4470D492DAE1}" type="sibTrans" cxnId="{D7B71C65-C003-40B8-88A7-51CA36E93E99}">
      <dgm:prSet/>
      <dgm:spPr/>
      <dgm:t>
        <a:bodyPr/>
        <a:lstStyle/>
        <a:p>
          <a:endParaRPr lang="en-US"/>
        </a:p>
      </dgm:t>
    </dgm:pt>
    <dgm:pt modelId="{BA6D6EFF-9F54-420C-9899-260B400DE334}" type="pres">
      <dgm:prSet presAssocID="{DC118CF4-17E8-41E2-8C62-94828F1B46E3}" presName="cycle" presStyleCnt="0">
        <dgm:presLayoutVars>
          <dgm:dir/>
          <dgm:resizeHandles val="exact"/>
        </dgm:presLayoutVars>
      </dgm:prSet>
      <dgm:spPr/>
    </dgm:pt>
    <dgm:pt modelId="{0947EC16-CF54-4104-B08A-089DC8589271}" type="pres">
      <dgm:prSet presAssocID="{1B19DDF2-96E3-4BDC-A915-FA49FF9FAAE2}" presName="dummy" presStyleCnt="0"/>
      <dgm:spPr/>
    </dgm:pt>
    <dgm:pt modelId="{040EC660-1C4E-40D5-B537-1B7D9781AA29}" type="pres">
      <dgm:prSet presAssocID="{1B19DDF2-96E3-4BDC-A915-FA49FF9FAAE2}" presName="node" presStyleLbl="revTx" presStyleIdx="0" presStyleCnt="7">
        <dgm:presLayoutVars>
          <dgm:bulletEnabled val="1"/>
        </dgm:presLayoutVars>
      </dgm:prSet>
      <dgm:spPr/>
    </dgm:pt>
    <dgm:pt modelId="{7EC862F3-3564-4A4E-A1F7-C2C5E2804D01}" type="pres">
      <dgm:prSet presAssocID="{135CAB41-C02D-4CCD-B610-012C705E21E2}" presName="sibTrans" presStyleLbl="node1" presStyleIdx="0" presStyleCnt="7"/>
      <dgm:spPr/>
    </dgm:pt>
    <dgm:pt modelId="{41742F52-593F-4ACB-95B4-9E6D0D7A3233}" type="pres">
      <dgm:prSet presAssocID="{4FB455A4-492C-4CBE-91D0-4115B074DB63}" presName="dummy" presStyleCnt="0"/>
      <dgm:spPr/>
    </dgm:pt>
    <dgm:pt modelId="{31B5B23A-E70F-4658-AF7B-AFB1A01245E1}" type="pres">
      <dgm:prSet presAssocID="{4FB455A4-492C-4CBE-91D0-4115B074DB63}" presName="node" presStyleLbl="revTx" presStyleIdx="1" presStyleCnt="7">
        <dgm:presLayoutVars>
          <dgm:bulletEnabled val="1"/>
        </dgm:presLayoutVars>
      </dgm:prSet>
      <dgm:spPr/>
    </dgm:pt>
    <dgm:pt modelId="{9039B944-6D74-430F-B371-F64371F48FFF}" type="pres">
      <dgm:prSet presAssocID="{BB290BCB-1469-4AA0-8A8B-589F58933853}" presName="sibTrans" presStyleLbl="node1" presStyleIdx="1" presStyleCnt="7"/>
      <dgm:spPr/>
    </dgm:pt>
    <dgm:pt modelId="{E1E3FB19-6FB5-4CE8-B6AA-C65BAFC0FD0C}" type="pres">
      <dgm:prSet presAssocID="{FFC148A2-F28D-46F1-8613-B0FB888193E6}" presName="dummy" presStyleCnt="0"/>
      <dgm:spPr/>
    </dgm:pt>
    <dgm:pt modelId="{A09C245A-9246-44EB-8EA1-7BF1D2387404}" type="pres">
      <dgm:prSet presAssocID="{FFC148A2-F28D-46F1-8613-B0FB888193E6}" presName="node" presStyleLbl="revTx" presStyleIdx="2" presStyleCnt="7">
        <dgm:presLayoutVars>
          <dgm:bulletEnabled val="1"/>
        </dgm:presLayoutVars>
      </dgm:prSet>
      <dgm:spPr/>
    </dgm:pt>
    <dgm:pt modelId="{331FE795-42AC-4C4F-B6FE-80FBEAC04B98}" type="pres">
      <dgm:prSet presAssocID="{939CDB0D-F270-4FCB-8F2A-3B8FA7D834E6}" presName="sibTrans" presStyleLbl="node1" presStyleIdx="2" presStyleCnt="7"/>
      <dgm:spPr/>
    </dgm:pt>
    <dgm:pt modelId="{CCFC1205-7C33-4E62-B293-380BD66908F5}" type="pres">
      <dgm:prSet presAssocID="{D3892539-0035-44F1-A9D0-E2BEC5D2403E}" presName="dummy" presStyleCnt="0"/>
      <dgm:spPr/>
    </dgm:pt>
    <dgm:pt modelId="{AFC294DF-4A8B-45E4-B161-39E4BA3B6943}" type="pres">
      <dgm:prSet presAssocID="{D3892539-0035-44F1-A9D0-E2BEC5D2403E}" presName="node" presStyleLbl="revTx" presStyleIdx="3" presStyleCnt="7">
        <dgm:presLayoutVars>
          <dgm:bulletEnabled val="1"/>
        </dgm:presLayoutVars>
      </dgm:prSet>
      <dgm:spPr/>
    </dgm:pt>
    <dgm:pt modelId="{FFA2486E-381E-4F84-BA80-5B2ECF3CCE45}" type="pres">
      <dgm:prSet presAssocID="{D231D203-C595-4EF5-AB2B-C236E27CA662}" presName="sibTrans" presStyleLbl="node1" presStyleIdx="3" presStyleCnt="7"/>
      <dgm:spPr/>
    </dgm:pt>
    <dgm:pt modelId="{6D2192DC-2354-49D9-8499-9E3402B07F46}" type="pres">
      <dgm:prSet presAssocID="{FB9F4703-F02C-4DAB-B13E-4D5F7E2DC3E6}" presName="dummy" presStyleCnt="0"/>
      <dgm:spPr/>
    </dgm:pt>
    <dgm:pt modelId="{F270C61C-8413-4144-92EC-27E3A894AD6E}" type="pres">
      <dgm:prSet presAssocID="{FB9F4703-F02C-4DAB-B13E-4D5F7E2DC3E6}" presName="node" presStyleLbl="revTx" presStyleIdx="4" presStyleCnt="7" custScaleX="139625">
        <dgm:presLayoutVars>
          <dgm:bulletEnabled val="1"/>
        </dgm:presLayoutVars>
      </dgm:prSet>
      <dgm:spPr/>
    </dgm:pt>
    <dgm:pt modelId="{CE01B533-6EF7-4871-97C2-6C34C8067C1F}" type="pres">
      <dgm:prSet presAssocID="{4D5CA574-39CD-4755-9392-390D3C9487EC}" presName="sibTrans" presStyleLbl="node1" presStyleIdx="4" presStyleCnt="7"/>
      <dgm:spPr/>
    </dgm:pt>
    <dgm:pt modelId="{5727F448-3143-4816-B6DA-CF28A0AEE927}" type="pres">
      <dgm:prSet presAssocID="{63463E72-941B-4BEF-BCAA-8AE95E9E1D01}" presName="dummy" presStyleCnt="0"/>
      <dgm:spPr/>
    </dgm:pt>
    <dgm:pt modelId="{8E021485-0CC8-4396-9C89-AE8E241B836C}" type="pres">
      <dgm:prSet presAssocID="{63463E72-941B-4BEF-BCAA-8AE95E9E1D01}" presName="node" presStyleLbl="revTx" presStyleIdx="5" presStyleCnt="7" custScaleX="149905">
        <dgm:presLayoutVars>
          <dgm:bulletEnabled val="1"/>
        </dgm:presLayoutVars>
      </dgm:prSet>
      <dgm:spPr/>
    </dgm:pt>
    <dgm:pt modelId="{2EC86245-39F0-402B-96ED-0501A4EC9A4F}" type="pres">
      <dgm:prSet presAssocID="{BC7D9C19-19DC-4023-8540-E2C33A769632}" presName="sibTrans" presStyleLbl="node1" presStyleIdx="5" presStyleCnt="7"/>
      <dgm:spPr/>
    </dgm:pt>
    <dgm:pt modelId="{DD9E903C-94F3-4130-B85F-006395630D6C}" type="pres">
      <dgm:prSet presAssocID="{72D9ED9E-B3DD-47AB-AB21-FB144EC060CA}" presName="dummy" presStyleCnt="0"/>
      <dgm:spPr/>
    </dgm:pt>
    <dgm:pt modelId="{3B691B2D-925E-44A3-9819-0ABD03CB69DE}" type="pres">
      <dgm:prSet presAssocID="{72D9ED9E-B3DD-47AB-AB21-FB144EC060CA}" presName="node" presStyleLbl="revTx" presStyleIdx="6" presStyleCnt="7">
        <dgm:presLayoutVars>
          <dgm:bulletEnabled val="1"/>
        </dgm:presLayoutVars>
      </dgm:prSet>
      <dgm:spPr/>
    </dgm:pt>
    <dgm:pt modelId="{E5B2463F-405A-4BB7-B3BF-0B34D8B076BA}" type="pres">
      <dgm:prSet presAssocID="{88EC845A-B660-408D-80E1-4470D492DAE1}" presName="sibTrans" presStyleLbl="node1" presStyleIdx="6" presStyleCnt="7"/>
      <dgm:spPr/>
    </dgm:pt>
  </dgm:ptLst>
  <dgm:cxnLst>
    <dgm:cxn modelId="{BDB93B1D-D18D-4143-A868-3226A76374AB}" type="presOf" srcId="{135CAB41-C02D-4CCD-B610-012C705E21E2}" destId="{7EC862F3-3564-4A4E-A1F7-C2C5E2804D01}" srcOrd="0" destOrd="0" presId="urn:microsoft.com/office/officeart/2005/8/layout/cycle1"/>
    <dgm:cxn modelId="{61394729-2103-4AB4-BAFE-F3269B14DE11}" type="presOf" srcId="{FB9F4703-F02C-4DAB-B13E-4D5F7E2DC3E6}" destId="{F270C61C-8413-4144-92EC-27E3A894AD6E}" srcOrd="0" destOrd="0" presId="urn:microsoft.com/office/officeart/2005/8/layout/cycle1"/>
    <dgm:cxn modelId="{2D3E6961-BB53-4DD3-9B35-4C6F7B869FF7}" type="presOf" srcId="{D3892539-0035-44F1-A9D0-E2BEC5D2403E}" destId="{AFC294DF-4A8B-45E4-B161-39E4BA3B6943}" srcOrd="0" destOrd="0" presId="urn:microsoft.com/office/officeart/2005/8/layout/cycle1"/>
    <dgm:cxn modelId="{D7B71C65-C003-40B8-88A7-51CA36E93E99}" srcId="{DC118CF4-17E8-41E2-8C62-94828F1B46E3}" destId="{72D9ED9E-B3DD-47AB-AB21-FB144EC060CA}" srcOrd="6" destOrd="0" parTransId="{C5CC7905-023F-434C-97BD-562F14962BC1}" sibTransId="{88EC845A-B660-408D-80E1-4470D492DAE1}"/>
    <dgm:cxn modelId="{5B74126A-1C60-405F-A742-9FB9576B1B67}" type="presOf" srcId="{1B19DDF2-96E3-4BDC-A915-FA49FF9FAAE2}" destId="{040EC660-1C4E-40D5-B537-1B7D9781AA29}" srcOrd="0" destOrd="0" presId="urn:microsoft.com/office/officeart/2005/8/layout/cycle1"/>
    <dgm:cxn modelId="{B553354B-EA4A-4C32-8FDC-066624EB0EBF}" type="presOf" srcId="{939CDB0D-F270-4FCB-8F2A-3B8FA7D834E6}" destId="{331FE795-42AC-4C4F-B6FE-80FBEAC04B98}" srcOrd="0" destOrd="0" presId="urn:microsoft.com/office/officeart/2005/8/layout/cycle1"/>
    <dgm:cxn modelId="{ADF8844C-27EF-419E-8544-CEE5A32928F7}" type="presOf" srcId="{4D5CA574-39CD-4755-9392-390D3C9487EC}" destId="{CE01B533-6EF7-4871-97C2-6C34C8067C1F}" srcOrd="0" destOrd="0" presId="urn:microsoft.com/office/officeart/2005/8/layout/cycle1"/>
    <dgm:cxn modelId="{3113BE73-0B07-4C50-B304-6CDD72024180}" type="presOf" srcId="{FFC148A2-F28D-46F1-8613-B0FB888193E6}" destId="{A09C245A-9246-44EB-8EA1-7BF1D2387404}" srcOrd="0" destOrd="0" presId="urn:microsoft.com/office/officeart/2005/8/layout/cycle1"/>
    <dgm:cxn modelId="{98832877-DCF0-46FE-A0C3-9521D369151A}" type="presOf" srcId="{4FB455A4-492C-4CBE-91D0-4115B074DB63}" destId="{31B5B23A-E70F-4658-AF7B-AFB1A01245E1}" srcOrd="0" destOrd="0" presId="urn:microsoft.com/office/officeart/2005/8/layout/cycle1"/>
    <dgm:cxn modelId="{2F467B7F-E5EF-40B8-8173-B1BA39B7375D}" type="presOf" srcId="{BC7D9C19-19DC-4023-8540-E2C33A769632}" destId="{2EC86245-39F0-402B-96ED-0501A4EC9A4F}" srcOrd="0" destOrd="0" presId="urn:microsoft.com/office/officeart/2005/8/layout/cycle1"/>
    <dgm:cxn modelId="{A2CABC8F-2F76-41B4-AF74-F1F73F397A60}" srcId="{DC118CF4-17E8-41E2-8C62-94828F1B46E3}" destId="{FFC148A2-F28D-46F1-8613-B0FB888193E6}" srcOrd="2" destOrd="0" parTransId="{BE6236DD-CD3C-4153-B2C8-4E67C6AA9657}" sibTransId="{939CDB0D-F270-4FCB-8F2A-3B8FA7D834E6}"/>
    <dgm:cxn modelId="{5D753E92-1C3A-402B-BF33-41A0C8FF29EE}" srcId="{DC118CF4-17E8-41E2-8C62-94828F1B46E3}" destId="{D3892539-0035-44F1-A9D0-E2BEC5D2403E}" srcOrd="3" destOrd="0" parTransId="{873DC113-75BD-40D3-A27A-2F2AE81FAAD9}" sibTransId="{D231D203-C595-4EF5-AB2B-C236E27CA662}"/>
    <dgm:cxn modelId="{7D99AF9A-03D0-40FF-89D8-A362AA5C0CFC}" srcId="{DC118CF4-17E8-41E2-8C62-94828F1B46E3}" destId="{4FB455A4-492C-4CBE-91D0-4115B074DB63}" srcOrd="1" destOrd="0" parTransId="{D0937D76-4668-4CEB-BCDF-82EFD739FE42}" sibTransId="{BB290BCB-1469-4AA0-8A8B-589F58933853}"/>
    <dgm:cxn modelId="{0757E59C-8F54-415D-8F16-07149802FCF3}" type="presOf" srcId="{72D9ED9E-B3DD-47AB-AB21-FB144EC060CA}" destId="{3B691B2D-925E-44A3-9819-0ABD03CB69DE}" srcOrd="0" destOrd="0" presId="urn:microsoft.com/office/officeart/2005/8/layout/cycle1"/>
    <dgm:cxn modelId="{D3599DA2-0FB9-4DBC-8E24-87DA43425568}" type="presOf" srcId="{DC118CF4-17E8-41E2-8C62-94828F1B46E3}" destId="{BA6D6EFF-9F54-420C-9899-260B400DE334}" srcOrd="0" destOrd="0" presId="urn:microsoft.com/office/officeart/2005/8/layout/cycle1"/>
    <dgm:cxn modelId="{FF2D58B7-41B9-4873-9C07-DEE6B1F57D1F}" srcId="{DC118CF4-17E8-41E2-8C62-94828F1B46E3}" destId="{63463E72-941B-4BEF-BCAA-8AE95E9E1D01}" srcOrd="5" destOrd="0" parTransId="{96C488FA-3682-41C6-A65C-E5E97BFBE503}" sibTransId="{BC7D9C19-19DC-4023-8540-E2C33A769632}"/>
    <dgm:cxn modelId="{8B7EC5BF-68DC-46EE-83B8-CD5411593792}" type="presOf" srcId="{D231D203-C595-4EF5-AB2B-C236E27CA662}" destId="{FFA2486E-381E-4F84-BA80-5B2ECF3CCE45}" srcOrd="0" destOrd="0" presId="urn:microsoft.com/office/officeart/2005/8/layout/cycle1"/>
    <dgm:cxn modelId="{EDBEE7C1-51C3-416F-991A-13B722287130}" srcId="{DC118CF4-17E8-41E2-8C62-94828F1B46E3}" destId="{1B19DDF2-96E3-4BDC-A915-FA49FF9FAAE2}" srcOrd="0" destOrd="0" parTransId="{6DF1A323-FAE3-49C4-92EE-3EB56DF828F1}" sibTransId="{135CAB41-C02D-4CCD-B610-012C705E21E2}"/>
    <dgm:cxn modelId="{2E3F66CB-FABF-451A-998B-B139AD792339}" type="presOf" srcId="{BB290BCB-1469-4AA0-8A8B-589F58933853}" destId="{9039B944-6D74-430F-B371-F64371F48FFF}" srcOrd="0" destOrd="0" presId="urn:microsoft.com/office/officeart/2005/8/layout/cycle1"/>
    <dgm:cxn modelId="{6C80C0DE-76DB-487C-B526-5A59C60A7D70}" srcId="{DC118CF4-17E8-41E2-8C62-94828F1B46E3}" destId="{FB9F4703-F02C-4DAB-B13E-4D5F7E2DC3E6}" srcOrd="4" destOrd="0" parTransId="{41818B49-7857-4613-8CCB-489ACC2DD3D1}" sibTransId="{4D5CA574-39CD-4755-9392-390D3C9487EC}"/>
    <dgm:cxn modelId="{F350C8E0-5A01-47E7-9376-7496458E4B67}" type="presOf" srcId="{63463E72-941B-4BEF-BCAA-8AE95E9E1D01}" destId="{8E021485-0CC8-4396-9C89-AE8E241B836C}" srcOrd="0" destOrd="0" presId="urn:microsoft.com/office/officeart/2005/8/layout/cycle1"/>
    <dgm:cxn modelId="{98B8BDE5-0A50-42AD-9517-2F28A03E73DE}" type="presOf" srcId="{88EC845A-B660-408D-80E1-4470D492DAE1}" destId="{E5B2463F-405A-4BB7-B3BF-0B34D8B076BA}" srcOrd="0" destOrd="0" presId="urn:microsoft.com/office/officeart/2005/8/layout/cycle1"/>
    <dgm:cxn modelId="{269C5D11-4136-4204-B689-B5B74A98E7DE}" type="presParOf" srcId="{BA6D6EFF-9F54-420C-9899-260B400DE334}" destId="{0947EC16-CF54-4104-B08A-089DC8589271}" srcOrd="0" destOrd="0" presId="urn:microsoft.com/office/officeart/2005/8/layout/cycle1"/>
    <dgm:cxn modelId="{9455BE33-EFDD-4378-B49A-8CC293D19026}" type="presParOf" srcId="{BA6D6EFF-9F54-420C-9899-260B400DE334}" destId="{040EC660-1C4E-40D5-B537-1B7D9781AA29}" srcOrd="1" destOrd="0" presId="urn:microsoft.com/office/officeart/2005/8/layout/cycle1"/>
    <dgm:cxn modelId="{4E0B04CA-8099-4068-9350-A8EE0B28FBB4}" type="presParOf" srcId="{BA6D6EFF-9F54-420C-9899-260B400DE334}" destId="{7EC862F3-3564-4A4E-A1F7-C2C5E2804D01}" srcOrd="2" destOrd="0" presId="urn:microsoft.com/office/officeart/2005/8/layout/cycle1"/>
    <dgm:cxn modelId="{DE12F1E2-67F2-435E-A04F-017296EA33D1}" type="presParOf" srcId="{BA6D6EFF-9F54-420C-9899-260B400DE334}" destId="{41742F52-593F-4ACB-95B4-9E6D0D7A3233}" srcOrd="3" destOrd="0" presId="urn:microsoft.com/office/officeart/2005/8/layout/cycle1"/>
    <dgm:cxn modelId="{AD309F0E-23C3-4D22-8C38-95F8AC79AEE8}" type="presParOf" srcId="{BA6D6EFF-9F54-420C-9899-260B400DE334}" destId="{31B5B23A-E70F-4658-AF7B-AFB1A01245E1}" srcOrd="4" destOrd="0" presId="urn:microsoft.com/office/officeart/2005/8/layout/cycle1"/>
    <dgm:cxn modelId="{B47ACFE8-DDA2-47D0-AA95-E367B3E9608A}" type="presParOf" srcId="{BA6D6EFF-9F54-420C-9899-260B400DE334}" destId="{9039B944-6D74-430F-B371-F64371F48FFF}" srcOrd="5" destOrd="0" presId="urn:microsoft.com/office/officeart/2005/8/layout/cycle1"/>
    <dgm:cxn modelId="{F32D3736-F852-470E-A677-6298F6721B12}" type="presParOf" srcId="{BA6D6EFF-9F54-420C-9899-260B400DE334}" destId="{E1E3FB19-6FB5-4CE8-B6AA-C65BAFC0FD0C}" srcOrd="6" destOrd="0" presId="urn:microsoft.com/office/officeart/2005/8/layout/cycle1"/>
    <dgm:cxn modelId="{0786EA73-8308-4CC7-9963-4B363882B168}" type="presParOf" srcId="{BA6D6EFF-9F54-420C-9899-260B400DE334}" destId="{A09C245A-9246-44EB-8EA1-7BF1D2387404}" srcOrd="7" destOrd="0" presId="urn:microsoft.com/office/officeart/2005/8/layout/cycle1"/>
    <dgm:cxn modelId="{E444B5E4-4AFD-4CDD-8E33-F2A712F647A3}" type="presParOf" srcId="{BA6D6EFF-9F54-420C-9899-260B400DE334}" destId="{331FE795-42AC-4C4F-B6FE-80FBEAC04B98}" srcOrd="8" destOrd="0" presId="urn:microsoft.com/office/officeart/2005/8/layout/cycle1"/>
    <dgm:cxn modelId="{5F2D21BD-E3BB-41B9-B947-2E394F9A02A7}" type="presParOf" srcId="{BA6D6EFF-9F54-420C-9899-260B400DE334}" destId="{CCFC1205-7C33-4E62-B293-380BD66908F5}" srcOrd="9" destOrd="0" presId="urn:microsoft.com/office/officeart/2005/8/layout/cycle1"/>
    <dgm:cxn modelId="{50B1EC96-5755-4046-B1DE-A2DEF9FA6B86}" type="presParOf" srcId="{BA6D6EFF-9F54-420C-9899-260B400DE334}" destId="{AFC294DF-4A8B-45E4-B161-39E4BA3B6943}" srcOrd="10" destOrd="0" presId="urn:microsoft.com/office/officeart/2005/8/layout/cycle1"/>
    <dgm:cxn modelId="{8091BCC5-17AD-4B7E-A9A4-942374695DD7}" type="presParOf" srcId="{BA6D6EFF-9F54-420C-9899-260B400DE334}" destId="{FFA2486E-381E-4F84-BA80-5B2ECF3CCE45}" srcOrd="11" destOrd="0" presId="urn:microsoft.com/office/officeart/2005/8/layout/cycle1"/>
    <dgm:cxn modelId="{59B5BCD8-54BC-46C8-B457-381CC7301F93}" type="presParOf" srcId="{BA6D6EFF-9F54-420C-9899-260B400DE334}" destId="{6D2192DC-2354-49D9-8499-9E3402B07F46}" srcOrd="12" destOrd="0" presId="urn:microsoft.com/office/officeart/2005/8/layout/cycle1"/>
    <dgm:cxn modelId="{766DA233-B416-49C3-B409-035B849346B5}" type="presParOf" srcId="{BA6D6EFF-9F54-420C-9899-260B400DE334}" destId="{F270C61C-8413-4144-92EC-27E3A894AD6E}" srcOrd="13" destOrd="0" presId="urn:microsoft.com/office/officeart/2005/8/layout/cycle1"/>
    <dgm:cxn modelId="{2E72C584-F763-4B52-B2EA-C946C5E67DBA}" type="presParOf" srcId="{BA6D6EFF-9F54-420C-9899-260B400DE334}" destId="{CE01B533-6EF7-4871-97C2-6C34C8067C1F}" srcOrd="14" destOrd="0" presId="urn:microsoft.com/office/officeart/2005/8/layout/cycle1"/>
    <dgm:cxn modelId="{957637EF-07EB-483F-AEBD-29A3AFE603C0}" type="presParOf" srcId="{BA6D6EFF-9F54-420C-9899-260B400DE334}" destId="{5727F448-3143-4816-B6DA-CF28A0AEE927}" srcOrd="15" destOrd="0" presId="urn:microsoft.com/office/officeart/2005/8/layout/cycle1"/>
    <dgm:cxn modelId="{94A7931B-18F9-451D-B123-DE4857280ECD}" type="presParOf" srcId="{BA6D6EFF-9F54-420C-9899-260B400DE334}" destId="{8E021485-0CC8-4396-9C89-AE8E241B836C}" srcOrd="16" destOrd="0" presId="urn:microsoft.com/office/officeart/2005/8/layout/cycle1"/>
    <dgm:cxn modelId="{20807887-321F-41BB-9FCD-353A3642C468}" type="presParOf" srcId="{BA6D6EFF-9F54-420C-9899-260B400DE334}" destId="{2EC86245-39F0-402B-96ED-0501A4EC9A4F}" srcOrd="17" destOrd="0" presId="urn:microsoft.com/office/officeart/2005/8/layout/cycle1"/>
    <dgm:cxn modelId="{7D5C5584-0C50-4F5A-8CA0-4808E0E48802}" type="presParOf" srcId="{BA6D6EFF-9F54-420C-9899-260B400DE334}" destId="{DD9E903C-94F3-4130-B85F-006395630D6C}" srcOrd="18" destOrd="0" presId="urn:microsoft.com/office/officeart/2005/8/layout/cycle1"/>
    <dgm:cxn modelId="{D5BCF16F-F3AF-44EC-83B8-5D18D35BE62F}" type="presParOf" srcId="{BA6D6EFF-9F54-420C-9899-260B400DE334}" destId="{3B691B2D-925E-44A3-9819-0ABD03CB69DE}" srcOrd="19" destOrd="0" presId="urn:microsoft.com/office/officeart/2005/8/layout/cycle1"/>
    <dgm:cxn modelId="{EDA76787-248E-4EC9-81EC-C8F9BC7663F5}" type="presParOf" srcId="{BA6D6EFF-9F54-420C-9899-260B400DE334}" destId="{E5B2463F-405A-4BB7-B3BF-0B34D8B076BA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0EC236-0760-4857-87FF-6AEAB7D8627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B30A1C18-EC1F-48DF-8B07-F3338D063AB3}">
      <dgm:prSet custT="1"/>
      <dgm:spPr/>
      <dgm:t>
        <a:bodyPr/>
        <a:lstStyle/>
        <a:p>
          <a:r>
            <a:rPr lang="zh-CN" sz="4800" b="1" dirty="0">
              <a:latin typeface="KaiTi" panose="02010609060101010101" pitchFamily="49" charset="-122"/>
              <a:ea typeface="KaiTi" panose="02010609060101010101" pitchFamily="49" charset="-122"/>
            </a:rPr>
            <a:t>认罪悔改</a:t>
          </a:r>
          <a:endParaRPr lang="en-US" sz="48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3230C03B-8A90-45AC-9886-B1EB0EC72052}" type="parTrans" cxnId="{6C1A329D-2D9D-4E2A-85BF-E4D1513E46E2}">
      <dgm:prSet/>
      <dgm:spPr/>
      <dgm:t>
        <a:bodyPr/>
        <a:lstStyle/>
        <a:p>
          <a:endParaRPr lang="en-US"/>
        </a:p>
      </dgm:t>
    </dgm:pt>
    <dgm:pt modelId="{A0DC8F39-0F45-4394-A82C-ACF779AAB5E1}" type="sibTrans" cxnId="{6C1A329D-2D9D-4E2A-85BF-E4D1513E46E2}">
      <dgm:prSet/>
      <dgm:spPr/>
      <dgm:t>
        <a:bodyPr/>
        <a:lstStyle/>
        <a:p>
          <a:endParaRPr lang="en-US"/>
        </a:p>
      </dgm:t>
    </dgm:pt>
    <dgm:pt modelId="{645D1340-9D04-4698-B681-7DCC7FFECB1C}">
      <dgm:prSet custT="1"/>
      <dgm:spPr/>
      <dgm:t>
        <a:bodyPr/>
        <a:lstStyle/>
        <a:p>
          <a:r>
            <a:rPr lang="zh-CN" sz="4400" b="1" dirty="0">
              <a:latin typeface="KaiTi" panose="02010609060101010101" pitchFamily="49" charset="-122"/>
              <a:ea typeface="KaiTi" panose="02010609060101010101" pitchFamily="49" charset="-122"/>
            </a:rPr>
            <a:t>带领全国人民同心敬拜神</a:t>
          </a:r>
          <a:endParaRPr lang="en-US" sz="44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DCB50697-C16F-44BE-94EB-850D51FDAEBA}" type="parTrans" cxnId="{43D2DDCA-C044-44C1-8791-959E352129E9}">
      <dgm:prSet/>
      <dgm:spPr/>
      <dgm:t>
        <a:bodyPr/>
        <a:lstStyle/>
        <a:p>
          <a:endParaRPr lang="en-US"/>
        </a:p>
      </dgm:t>
    </dgm:pt>
    <dgm:pt modelId="{469E086C-DEB6-45B1-8F37-F1686B2B0CE8}" type="sibTrans" cxnId="{43D2DDCA-C044-44C1-8791-959E352129E9}">
      <dgm:prSet/>
      <dgm:spPr/>
      <dgm:t>
        <a:bodyPr/>
        <a:lstStyle/>
        <a:p>
          <a:endParaRPr lang="en-US"/>
        </a:p>
      </dgm:t>
    </dgm:pt>
    <dgm:pt modelId="{62C97141-A77A-42A2-A317-DB53BCDD16F1}">
      <dgm:prSet custT="1"/>
      <dgm:spPr/>
      <dgm:t>
        <a:bodyPr/>
        <a:lstStyle/>
        <a:p>
          <a:r>
            <a:rPr lang="zh-CN" sz="4800" b="1" dirty="0">
              <a:latin typeface="KaiTi" panose="02010609060101010101" pitchFamily="49" charset="-122"/>
              <a:ea typeface="KaiTi" panose="02010609060101010101" pitchFamily="49" charset="-122"/>
            </a:rPr>
            <a:t>为国家祈求</a:t>
          </a:r>
          <a:endParaRPr lang="en-US" sz="48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E7F1CE52-55AA-4648-A2CA-E97A30DE1DB0}" type="parTrans" cxnId="{535276E6-215E-40F9-8710-367FA5318D97}">
      <dgm:prSet/>
      <dgm:spPr/>
      <dgm:t>
        <a:bodyPr/>
        <a:lstStyle/>
        <a:p>
          <a:endParaRPr lang="en-US"/>
        </a:p>
      </dgm:t>
    </dgm:pt>
    <dgm:pt modelId="{A12A1A26-98FB-4427-818A-172E3911052B}" type="sibTrans" cxnId="{535276E6-215E-40F9-8710-367FA5318D97}">
      <dgm:prSet/>
      <dgm:spPr/>
      <dgm:t>
        <a:bodyPr/>
        <a:lstStyle/>
        <a:p>
          <a:endParaRPr lang="en-US"/>
        </a:p>
      </dgm:t>
    </dgm:pt>
    <dgm:pt modelId="{122E53ED-81BE-47D6-9EB3-B325A3019FA5}">
      <dgm:prSet custT="1"/>
      <dgm:spPr/>
      <dgm:t>
        <a:bodyPr/>
        <a:lstStyle/>
        <a:p>
          <a:r>
            <a:rPr lang="zh-CN" sz="4800" b="1" dirty="0">
              <a:latin typeface="KaiTi" panose="02010609060101010101" pitchFamily="49" charset="-122"/>
              <a:ea typeface="KaiTi" panose="02010609060101010101" pitchFamily="49" charset="-122"/>
            </a:rPr>
            <a:t>求神赐福众民</a:t>
          </a:r>
          <a:endParaRPr lang="en-US" sz="4800" dirty="0">
            <a:latin typeface="KaiTi" panose="02010609060101010101" pitchFamily="49" charset="-122"/>
            <a:ea typeface="KaiTi" panose="02010609060101010101" pitchFamily="49" charset="-122"/>
          </a:endParaRPr>
        </a:p>
      </dgm:t>
    </dgm:pt>
    <dgm:pt modelId="{B5E5F045-731B-40B0-9595-701F02BA136F}" type="parTrans" cxnId="{175035C4-94CE-43CF-AFDF-A97B9C763E11}">
      <dgm:prSet/>
      <dgm:spPr/>
      <dgm:t>
        <a:bodyPr/>
        <a:lstStyle/>
        <a:p>
          <a:endParaRPr lang="en-US"/>
        </a:p>
      </dgm:t>
    </dgm:pt>
    <dgm:pt modelId="{67471C2A-00B5-4D77-B9B0-0264E59F0046}" type="sibTrans" cxnId="{175035C4-94CE-43CF-AFDF-A97B9C763E11}">
      <dgm:prSet/>
      <dgm:spPr/>
      <dgm:t>
        <a:bodyPr/>
        <a:lstStyle/>
        <a:p>
          <a:endParaRPr lang="en-US"/>
        </a:p>
      </dgm:t>
    </dgm:pt>
    <dgm:pt modelId="{3188CCD9-EEEE-41DF-940E-F4D56F8FB4B1}" type="pres">
      <dgm:prSet presAssocID="{A60EC236-0760-4857-87FF-6AEAB7D8627B}" presName="root" presStyleCnt="0">
        <dgm:presLayoutVars>
          <dgm:dir/>
          <dgm:resizeHandles val="exact"/>
        </dgm:presLayoutVars>
      </dgm:prSet>
      <dgm:spPr/>
    </dgm:pt>
    <dgm:pt modelId="{EC94EAF4-5738-4038-B773-CA841258F845}" type="pres">
      <dgm:prSet presAssocID="{A60EC236-0760-4857-87FF-6AEAB7D8627B}" presName="container" presStyleCnt="0">
        <dgm:presLayoutVars>
          <dgm:dir/>
          <dgm:resizeHandles val="exact"/>
        </dgm:presLayoutVars>
      </dgm:prSet>
      <dgm:spPr/>
    </dgm:pt>
    <dgm:pt modelId="{F5D53FD3-EFEA-4DE8-8D06-A6D4E038611B}" type="pres">
      <dgm:prSet presAssocID="{B30A1C18-EC1F-48DF-8B07-F3338D063AB3}" presName="compNode" presStyleCnt="0"/>
      <dgm:spPr/>
    </dgm:pt>
    <dgm:pt modelId="{C85A828D-233C-48AB-AE4E-1550E0214C36}" type="pres">
      <dgm:prSet presAssocID="{B30A1C18-EC1F-48DF-8B07-F3338D063AB3}" presName="iconBgRect" presStyleLbl="bgShp" presStyleIdx="0" presStyleCnt="4"/>
      <dgm:spPr/>
    </dgm:pt>
    <dgm:pt modelId="{3352983B-74A6-4C75-98F5-0792392158D0}" type="pres">
      <dgm:prSet presAssocID="{B30A1C18-EC1F-48DF-8B07-F3338D063AB3}" presName="iconRect" presStyleLbl="node1" presStyleIdx="0" presStyleCnt="4" custScaleX="204462" custScaleY="20604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855D793A-FCB4-4D17-B9C8-415C52B9E0DE}" type="pres">
      <dgm:prSet presAssocID="{B30A1C18-EC1F-48DF-8B07-F3338D063AB3}" presName="spaceRect" presStyleCnt="0"/>
      <dgm:spPr/>
    </dgm:pt>
    <dgm:pt modelId="{DCEE6A04-A2DC-4353-AA0D-9D90225B1BCB}" type="pres">
      <dgm:prSet presAssocID="{B30A1C18-EC1F-48DF-8B07-F3338D063AB3}" presName="textRect" presStyleLbl="revTx" presStyleIdx="0" presStyleCnt="4">
        <dgm:presLayoutVars>
          <dgm:chMax val="1"/>
          <dgm:chPref val="1"/>
        </dgm:presLayoutVars>
      </dgm:prSet>
      <dgm:spPr/>
    </dgm:pt>
    <dgm:pt modelId="{7259D653-0853-46E5-AE40-44845EC82C6E}" type="pres">
      <dgm:prSet presAssocID="{A0DC8F39-0F45-4394-A82C-ACF779AAB5E1}" presName="sibTrans" presStyleLbl="sibTrans2D1" presStyleIdx="0" presStyleCnt="0"/>
      <dgm:spPr/>
    </dgm:pt>
    <dgm:pt modelId="{8466D74C-D534-41C4-85AB-59F9C131A9B6}" type="pres">
      <dgm:prSet presAssocID="{645D1340-9D04-4698-B681-7DCC7FFECB1C}" presName="compNode" presStyleCnt="0"/>
      <dgm:spPr/>
    </dgm:pt>
    <dgm:pt modelId="{1C24E373-E79E-4EA9-ADCC-8565043932E5}" type="pres">
      <dgm:prSet presAssocID="{645D1340-9D04-4698-B681-7DCC7FFECB1C}" presName="iconBgRect" presStyleLbl="bgShp" presStyleIdx="1" presStyleCnt="4"/>
      <dgm:spPr/>
    </dgm:pt>
    <dgm:pt modelId="{25AD710A-D6EF-49F5-B770-5097AE8B2D57}" type="pres">
      <dgm:prSet presAssocID="{645D1340-9D04-4698-B681-7DCC7FFECB1C}" presName="iconRect" presStyleLbl="node1" presStyleIdx="1" presStyleCnt="4" custScaleX="217433" custScaleY="20279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  Asia"/>
        </a:ext>
      </dgm:extLst>
    </dgm:pt>
    <dgm:pt modelId="{6EBA3E23-350B-4DF6-8C07-A274C6C23502}" type="pres">
      <dgm:prSet presAssocID="{645D1340-9D04-4698-B681-7DCC7FFECB1C}" presName="spaceRect" presStyleCnt="0"/>
      <dgm:spPr/>
    </dgm:pt>
    <dgm:pt modelId="{DDBEB82A-5108-4A72-884F-C0FC58CD22B7}" type="pres">
      <dgm:prSet presAssocID="{645D1340-9D04-4698-B681-7DCC7FFECB1C}" presName="textRect" presStyleLbl="revTx" presStyleIdx="1" presStyleCnt="4" custScaleX="100070">
        <dgm:presLayoutVars>
          <dgm:chMax val="1"/>
          <dgm:chPref val="1"/>
        </dgm:presLayoutVars>
      </dgm:prSet>
      <dgm:spPr/>
    </dgm:pt>
    <dgm:pt modelId="{D86C665B-285B-4695-A92F-79E3DF2440F4}" type="pres">
      <dgm:prSet presAssocID="{469E086C-DEB6-45B1-8F37-F1686B2B0CE8}" presName="sibTrans" presStyleLbl="sibTrans2D1" presStyleIdx="0" presStyleCnt="0"/>
      <dgm:spPr/>
    </dgm:pt>
    <dgm:pt modelId="{68ABBF5D-C068-43A3-BE3E-80C9DE5B20E7}" type="pres">
      <dgm:prSet presAssocID="{62C97141-A77A-42A2-A317-DB53BCDD16F1}" presName="compNode" presStyleCnt="0"/>
      <dgm:spPr/>
    </dgm:pt>
    <dgm:pt modelId="{E26AC9EC-F67A-4920-8A8F-61E16C9BE308}" type="pres">
      <dgm:prSet presAssocID="{62C97141-A77A-42A2-A317-DB53BCDD16F1}" presName="iconBgRect" presStyleLbl="bgShp" presStyleIdx="2" presStyleCnt="4"/>
      <dgm:spPr/>
    </dgm:pt>
    <dgm:pt modelId="{AE485566-805E-4F3D-B8D2-BF8BF7B23ABB}" type="pres">
      <dgm:prSet presAssocID="{62C97141-A77A-42A2-A317-DB53BCDD16F1}" presName="iconRect" presStyleLbl="node1" presStyleIdx="2" presStyleCnt="4" custScaleX="180104" custScaleY="1793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5700E5E5-43FD-4170-9CB2-953F9A4680F5}" type="pres">
      <dgm:prSet presAssocID="{62C97141-A77A-42A2-A317-DB53BCDD16F1}" presName="spaceRect" presStyleCnt="0"/>
      <dgm:spPr/>
    </dgm:pt>
    <dgm:pt modelId="{AC0B8145-FB3B-4880-B728-FB432E38EE86}" type="pres">
      <dgm:prSet presAssocID="{62C97141-A77A-42A2-A317-DB53BCDD16F1}" presName="textRect" presStyleLbl="revTx" presStyleIdx="2" presStyleCnt="4">
        <dgm:presLayoutVars>
          <dgm:chMax val="1"/>
          <dgm:chPref val="1"/>
        </dgm:presLayoutVars>
      </dgm:prSet>
      <dgm:spPr/>
    </dgm:pt>
    <dgm:pt modelId="{3B63DE33-DC5F-456F-81AD-40D0CB5B85AA}" type="pres">
      <dgm:prSet presAssocID="{A12A1A26-98FB-4427-818A-172E3911052B}" presName="sibTrans" presStyleLbl="sibTrans2D1" presStyleIdx="0" presStyleCnt="0"/>
      <dgm:spPr/>
    </dgm:pt>
    <dgm:pt modelId="{09EBA6F6-A9E2-487F-B96D-C82C70D209DC}" type="pres">
      <dgm:prSet presAssocID="{122E53ED-81BE-47D6-9EB3-B325A3019FA5}" presName="compNode" presStyleCnt="0"/>
      <dgm:spPr/>
    </dgm:pt>
    <dgm:pt modelId="{3BB55BE3-7700-496C-98D6-D392147ADA9F}" type="pres">
      <dgm:prSet presAssocID="{122E53ED-81BE-47D6-9EB3-B325A3019FA5}" presName="iconBgRect" presStyleLbl="bgShp" presStyleIdx="3" presStyleCnt="4"/>
      <dgm:spPr/>
    </dgm:pt>
    <dgm:pt modelId="{5313ADD6-8235-4BF9-B15F-29599F4C573A}" type="pres">
      <dgm:prSet presAssocID="{122E53ED-81BE-47D6-9EB3-B325A3019FA5}" presName="iconRect" presStyleLbl="node1" presStyleIdx="3" presStyleCnt="4" custScaleX="174365" custScaleY="16579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DD84D59-AEE6-46E5-BF10-DF8748CD93C1}" type="pres">
      <dgm:prSet presAssocID="{122E53ED-81BE-47D6-9EB3-B325A3019FA5}" presName="spaceRect" presStyleCnt="0"/>
      <dgm:spPr/>
    </dgm:pt>
    <dgm:pt modelId="{045D9C3E-A744-45B4-B245-39C73545FDED}" type="pres">
      <dgm:prSet presAssocID="{122E53ED-81BE-47D6-9EB3-B325A3019FA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E824135-0407-4E88-96DF-1DDDDD7E1FA5}" type="presOf" srcId="{645D1340-9D04-4698-B681-7DCC7FFECB1C}" destId="{DDBEB82A-5108-4A72-884F-C0FC58CD22B7}" srcOrd="0" destOrd="0" presId="urn:microsoft.com/office/officeart/2018/2/layout/IconCircleList"/>
    <dgm:cxn modelId="{40CEC03E-451C-41F7-858D-D8E1D346B652}" type="presOf" srcId="{A0DC8F39-0F45-4394-A82C-ACF779AAB5E1}" destId="{7259D653-0853-46E5-AE40-44845EC82C6E}" srcOrd="0" destOrd="0" presId="urn:microsoft.com/office/officeart/2018/2/layout/IconCircleList"/>
    <dgm:cxn modelId="{9300CD63-680F-45DA-BEFB-EBD2D5E13D4B}" type="presOf" srcId="{62C97141-A77A-42A2-A317-DB53BCDD16F1}" destId="{AC0B8145-FB3B-4880-B728-FB432E38EE86}" srcOrd="0" destOrd="0" presId="urn:microsoft.com/office/officeart/2018/2/layout/IconCircleList"/>
    <dgm:cxn modelId="{F048224F-92B3-4B9E-B7D0-FAF07CEAB1D6}" type="presOf" srcId="{122E53ED-81BE-47D6-9EB3-B325A3019FA5}" destId="{045D9C3E-A744-45B4-B245-39C73545FDED}" srcOrd="0" destOrd="0" presId="urn:microsoft.com/office/officeart/2018/2/layout/IconCircleList"/>
    <dgm:cxn modelId="{6C1A329D-2D9D-4E2A-85BF-E4D1513E46E2}" srcId="{A60EC236-0760-4857-87FF-6AEAB7D8627B}" destId="{B30A1C18-EC1F-48DF-8B07-F3338D063AB3}" srcOrd="0" destOrd="0" parTransId="{3230C03B-8A90-45AC-9886-B1EB0EC72052}" sibTransId="{A0DC8F39-0F45-4394-A82C-ACF779AAB5E1}"/>
    <dgm:cxn modelId="{C78749A7-9DB0-4BFD-9386-01B1A4000D0D}" type="presOf" srcId="{A12A1A26-98FB-4427-818A-172E3911052B}" destId="{3B63DE33-DC5F-456F-81AD-40D0CB5B85AA}" srcOrd="0" destOrd="0" presId="urn:microsoft.com/office/officeart/2018/2/layout/IconCircleList"/>
    <dgm:cxn modelId="{81F1A1B7-E311-4D4F-ABAA-8ABF0418DB99}" type="presOf" srcId="{469E086C-DEB6-45B1-8F37-F1686B2B0CE8}" destId="{D86C665B-285B-4695-A92F-79E3DF2440F4}" srcOrd="0" destOrd="0" presId="urn:microsoft.com/office/officeart/2018/2/layout/IconCircleList"/>
    <dgm:cxn modelId="{175035C4-94CE-43CF-AFDF-A97B9C763E11}" srcId="{A60EC236-0760-4857-87FF-6AEAB7D8627B}" destId="{122E53ED-81BE-47D6-9EB3-B325A3019FA5}" srcOrd="3" destOrd="0" parTransId="{B5E5F045-731B-40B0-9595-701F02BA136F}" sibTransId="{67471C2A-00B5-4D77-B9B0-0264E59F0046}"/>
    <dgm:cxn modelId="{43D2DDCA-C044-44C1-8791-959E352129E9}" srcId="{A60EC236-0760-4857-87FF-6AEAB7D8627B}" destId="{645D1340-9D04-4698-B681-7DCC7FFECB1C}" srcOrd="1" destOrd="0" parTransId="{DCB50697-C16F-44BE-94EB-850D51FDAEBA}" sibTransId="{469E086C-DEB6-45B1-8F37-F1686B2B0CE8}"/>
    <dgm:cxn modelId="{535276E6-215E-40F9-8710-367FA5318D97}" srcId="{A60EC236-0760-4857-87FF-6AEAB7D8627B}" destId="{62C97141-A77A-42A2-A317-DB53BCDD16F1}" srcOrd="2" destOrd="0" parTransId="{E7F1CE52-55AA-4648-A2CA-E97A30DE1DB0}" sibTransId="{A12A1A26-98FB-4427-818A-172E3911052B}"/>
    <dgm:cxn modelId="{B09547F2-D7AC-47E4-B825-364129751628}" type="presOf" srcId="{A60EC236-0760-4857-87FF-6AEAB7D8627B}" destId="{3188CCD9-EEEE-41DF-940E-F4D56F8FB4B1}" srcOrd="0" destOrd="0" presId="urn:microsoft.com/office/officeart/2018/2/layout/IconCircleList"/>
    <dgm:cxn modelId="{FE45ECF7-F543-45E5-ADA1-FB07B3343EE1}" type="presOf" srcId="{B30A1C18-EC1F-48DF-8B07-F3338D063AB3}" destId="{DCEE6A04-A2DC-4353-AA0D-9D90225B1BCB}" srcOrd="0" destOrd="0" presId="urn:microsoft.com/office/officeart/2018/2/layout/IconCircleList"/>
    <dgm:cxn modelId="{D9E9484C-4FD1-4EBD-8124-A1C29964DD8E}" type="presParOf" srcId="{3188CCD9-EEEE-41DF-940E-F4D56F8FB4B1}" destId="{EC94EAF4-5738-4038-B773-CA841258F845}" srcOrd="0" destOrd="0" presId="urn:microsoft.com/office/officeart/2018/2/layout/IconCircleList"/>
    <dgm:cxn modelId="{25081F54-5DB2-4540-AFD0-5B562846CC97}" type="presParOf" srcId="{EC94EAF4-5738-4038-B773-CA841258F845}" destId="{F5D53FD3-EFEA-4DE8-8D06-A6D4E038611B}" srcOrd="0" destOrd="0" presId="urn:microsoft.com/office/officeart/2018/2/layout/IconCircleList"/>
    <dgm:cxn modelId="{51217A8A-ECF1-416B-A051-99283000C37E}" type="presParOf" srcId="{F5D53FD3-EFEA-4DE8-8D06-A6D4E038611B}" destId="{C85A828D-233C-48AB-AE4E-1550E0214C36}" srcOrd="0" destOrd="0" presId="urn:microsoft.com/office/officeart/2018/2/layout/IconCircleList"/>
    <dgm:cxn modelId="{710D245F-AEE1-4316-953C-6954CD3B0780}" type="presParOf" srcId="{F5D53FD3-EFEA-4DE8-8D06-A6D4E038611B}" destId="{3352983B-74A6-4C75-98F5-0792392158D0}" srcOrd="1" destOrd="0" presId="urn:microsoft.com/office/officeart/2018/2/layout/IconCircleList"/>
    <dgm:cxn modelId="{FC3644EE-05B3-4F78-AF6F-E47471385276}" type="presParOf" srcId="{F5D53FD3-EFEA-4DE8-8D06-A6D4E038611B}" destId="{855D793A-FCB4-4D17-B9C8-415C52B9E0DE}" srcOrd="2" destOrd="0" presId="urn:microsoft.com/office/officeart/2018/2/layout/IconCircleList"/>
    <dgm:cxn modelId="{35210FF8-8EDF-43DF-A21E-604896AAB6D4}" type="presParOf" srcId="{F5D53FD3-EFEA-4DE8-8D06-A6D4E038611B}" destId="{DCEE6A04-A2DC-4353-AA0D-9D90225B1BCB}" srcOrd="3" destOrd="0" presId="urn:microsoft.com/office/officeart/2018/2/layout/IconCircleList"/>
    <dgm:cxn modelId="{0B065E69-2A81-48C1-8EE1-664599AE6B37}" type="presParOf" srcId="{EC94EAF4-5738-4038-B773-CA841258F845}" destId="{7259D653-0853-46E5-AE40-44845EC82C6E}" srcOrd="1" destOrd="0" presId="urn:microsoft.com/office/officeart/2018/2/layout/IconCircleList"/>
    <dgm:cxn modelId="{0176AD29-6718-4EBA-826A-D8903690A612}" type="presParOf" srcId="{EC94EAF4-5738-4038-B773-CA841258F845}" destId="{8466D74C-D534-41C4-85AB-59F9C131A9B6}" srcOrd="2" destOrd="0" presId="urn:microsoft.com/office/officeart/2018/2/layout/IconCircleList"/>
    <dgm:cxn modelId="{D030F11B-7A9C-45EF-870D-1708C80211DD}" type="presParOf" srcId="{8466D74C-D534-41C4-85AB-59F9C131A9B6}" destId="{1C24E373-E79E-4EA9-ADCC-8565043932E5}" srcOrd="0" destOrd="0" presId="urn:microsoft.com/office/officeart/2018/2/layout/IconCircleList"/>
    <dgm:cxn modelId="{F8BF9198-DA51-4411-BF4D-70FEFAD6AA61}" type="presParOf" srcId="{8466D74C-D534-41C4-85AB-59F9C131A9B6}" destId="{25AD710A-D6EF-49F5-B770-5097AE8B2D57}" srcOrd="1" destOrd="0" presId="urn:microsoft.com/office/officeart/2018/2/layout/IconCircleList"/>
    <dgm:cxn modelId="{F169EA18-0F61-4B94-B674-0CBC400BAAD8}" type="presParOf" srcId="{8466D74C-D534-41C4-85AB-59F9C131A9B6}" destId="{6EBA3E23-350B-4DF6-8C07-A274C6C23502}" srcOrd="2" destOrd="0" presId="urn:microsoft.com/office/officeart/2018/2/layout/IconCircleList"/>
    <dgm:cxn modelId="{DFACC0CF-BEF9-4B76-BB7B-E9B3771680F7}" type="presParOf" srcId="{8466D74C-D534-41C4-85AB-59F9C131A9B6}" destId="{DDBEB82A-5108-4A72-884F-C0FC58CD22B7}" srcOrd="3" destOrd="0" presId="urn:microsoft.com/office/officeart/2018/2/layout/IconCircleList"/>
    <dgm:cxn modelId="{FBD9A8C1-5641-45C0-925E-13219FB215CF}" type="presParOf" srcId="{EC94EAF4-5738-4038-B773-CA841258F845}" destId="{D86C665B-285B-4695-A92F-79E3DF2440F4}" srcOrd="3" destOrd="0" presId="urn:microsoft.com/office/officeart/2018/2/layout/IconCircleList"/>
    <dgm:cxn modelId="{71F4A52F-532F-4B30-8312-B74B7BEBF83F}" type="presParOf" srcId="{EC94EAF4-5738-4038-B773-CA841258F845}" destId="{68ABBF5D-C068-43A3-BE3E-80C9DE5B20E7}" srcOrd="4" destOrd="0" presId="urn:microsoft.com/office/officeart/2018/2/layout/IconCircleList"/>
    <dgm:cxn modelId="{DB7FA47E-47F3-4E67-8944-16E0FD820953}" type="presParOf" srcId="{68ABBF5D-C068-43A3-BE3E-80C9DE5B20E7}" destId="{E26AC9EC-F67A-4920-8A8F-61E16C9BE308}" srcOrd="0" destOrd="0" presId="urn:microsoft.com/office/officeart/2018/2/layout/IconCircleList"/>
    <dgm:cxn modelId="{039BE849-9022-4E44-A2F8-43701657C067}" type="presParOf" srcId="{68ABBF5D-C068-43A3-BE3E-80C9DE5B20E7}" destId="{AE485566-805E-4F3D-B8D2-BF8BF7B23ABB}" srcOrd="1" destOrd="0" presId="urn:microsoft.com/office/officeart/2018/2/layout/IconCircleList"/>
    <dgm:cxn modelId="{B60BC972-54E3-46AE-ADA5-6FB349198B42}" type="presParOf" srcId="{68ABBF5D-C068-43A3-BE3E-80C9DE5B20E7}" destId="{5700E5E5-43FD-4170-9CB2-953F9A4680F5}" srcOrd="2" destOrd="0" presId="urn:microsoft.com/office/officeart/2018/2/layout/IconCircleList"/>
    <dgm:cxn modelId="{BCAA50F5-1A5A-4F1C-8B65-1081353019BA}" type="presParOf" srcId="{68ABBF5D-C068-43A3-BE3E-80C9DE5B20E7}" destId="{AC0B8145-FB3B-4880-B728-FB432E38EE86}" srcOrd="3" destOrd="0" presId="urn:microsoft.com/office/officeart/2018/2/layout/IconCircleList"/>
    <dgm:cxn modelId="{1001F306-F769-4792-804C-9F815A3D3C69}" type="presParOf" srcId="{EC94EAF4-5738-4038-B773-CA841258F845}" destId="{3B63DE33-DC5F-456F-81AD-40D0CB5B85AA}" srcOrd="5" destOrd="0" presId="urn:microsoft.com/office/officeart/2018/2/layout/IconCircleList"/>
    <dgm:cxn modelId="{875648DC-47CF-4BCD-8AA9-62FD7E360669}" type="presParOf" srcId="{EC94EAF4-5738-4038-B773-CA841258F845}" destId="{09EBA6F6-A9E2-487F-B96D-C82C70D209DC}" srcOrd="6" destOrd="0" presId="urn:microsoft.com/office/officeart/2018/2/layout/IconCircleList"/>
    <dgm:cxn modelId="{CA808C92-0DC0-4F03-A730-63B210FDBB21}" type="presParOf" srcId="{09EBA6F6-A9E2-487F-B96D-C82C70D209DC}" destId="{3BB55BE3-7700-496C-98D6-D392147ADA9F}" srcOrd="0" destOrd="0" presId="urn:microsoft.com/office/officeart/2018/2/layout/IconCircleList"/>
    <dgm:cxn modelId="{23DF8782-817A-4E57-A89D-278FE7BA2C18}" type="presParOf" srcId="{09EBA6F6-A9E2-487F-B96D-C82C70D209DC}" destId="{5313ADD6-8235-4BF9-B15F-29599F4C573A}" srcOrd="1" destOrd="0" presId="urn:microsoft.com/office/officeart/2018/2/layout/IconCircleList"/>
    <dgm:cxn modelId="{456AE906-7219-42CD-BADB-B16346E281B2}" type="presParOf" srcId="{09EBA6F6-A9E2-487F-B96D-C82C70D209DC}" destId="{6DD84D59-AEE6-46E5-BF10-DF8748CD93C1}" srcOrd="2" destOrd="0" presId="urn:microsoft.com/office/officeart/2018/2/layout/IconCircleList"/>
    <dgm:cxn modelId="{139DF8A4-095A-4919-99A4-012DA86CA37B}" type="presParOf" srcId="{09EBA6F6-A9E2-487F-B96D-C82C70D209DC}" destId="{045D9C3E-A744-45B4-B245-39C73545FD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B0686-CAB9-47C5-A269-4E841C3688C7}">
      <dsp:nvSpPr>
        <dsp:cNvPr id="0" name=""/>
        <dsp:cNvSpPr/>
      </dsp:nvSpPr>
      <dsp:spPr>
        <a:xfrm>
          <a:off x="0" y="0"/>
          <a:ext cx="9475631" cy="1069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罪过三胞胎：</a:t>
          </a:r>
          <a:endParaRPr lang="en-US" sz="4000" kern="1200" dirty="0">
            <a:highlight>
              <a:srgbClr val="FF000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31330" y="31330"/>
        <a:ext cx="8135642" cy="1007008"/>
      </dsp:txXfrm>
    </dsp:sp>
    <dsp:sp modelId="{B1F04B06-EC6C-4360-8E2C-4EEC1D4153FC}">
      <dsp:nvSpPr>
        <dsp:cNvPr id="0" name=""/>
        <dsp:cNvSpPr/>
      </dsp:nvSpPr>
      <dsp:spPr>
        <a:xfrm>
          <a:off x="795341" y="1369153"/>
          <a:ext cx="9496619" cy="1158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75848"/>
                <a:satOff val="2585"/>
                <a:lumOff val="294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775848"/>
                <a:satOff val="2585"/>
                <a:lumOff val="294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“过犯”</a:t>
          </a:r>
          <a:r>
            <a:rPr lang="zh-CN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（</a:t>
          </a:r>
          <a:r>
            <a:rPr lang="en-CA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transgression</a:t>
          </a:r>
          <a:r>
            <a:rPr lang="zh-CN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），“悖逆”，明知故犯，违背神的心意，破坏神的法则。</a:t>
          </a:r>
          <a:endParaRPr lang="en-US" sz="3200" kern="1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829273" y="1403085"/>
        <a:ext cx="7880378" cy="1090650"/>
      </dsp:txXfrm>
    </dsp:sp>
    <dsp:sp modelId="{40CC28CF-B5F9-4C12-920E-241D1A35EF12}">
      <dsp:nvSpPr>
        <dsp:cNvPr id="0" name=""/>
        <dsp:cNvSpPr/>
      </dsp:nvSpPr>
      <dsp:spPr>
        <a:xfrm>
          <a:off x="1578812" y="2738307"/>
          <a:ext cx="9496619" cy="1158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51697"/>
                <a:satOff val="5170"/>
                <a:lumOff val="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551697"/>
                <a:satOff val="5170"/>
                <a:lumOff val="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“罪孽”</a:t>
          </a:r>
          <a:r>
            <a:rPr lang="zh-CN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（</a:t>
          </a:r>
          <a:r>
            <a:rPr lang="en-CA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iniquity</a:t>
          </a:r>
          <a:r>
            <a:rPr lang="zh-CN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），“弯曲、诡诈”，扭曲事实，颠倒是非。</a:t>
          </a:r>
          <a:endParaRPr lang="en-US" sz="3200" kern="1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612744" y="2772239"/>
        <a:ext cx="7892249" cy="1090650"/>
      </dsp:txXfrm>
    </dsp:sp>
    <dsp:sp modelId="{84678D6A-9AC6-44EF-8A99-1BFF8B3BB550}">
      <dsp:nvSpPr>
        <dsp:cNvPr id="0" name=""/>
        <dsp:cNvSpPr/>
      </dsp:nvSpPr>
      <dsp:spPr>
        <a:xfrm>
          <a:off x="2374154" y="4107460"/>
          <a:ext cx="9496619" cy="11585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“罪”</a:t>
          </a:r>
          <a:r>
            <a:rPr lang="zh-CN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（</a:t>
          </a:r>
          <a:r>
            <a:rPr lang="en-CA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sin</a:t>
          </a:r>
          <a:r>
            <a:rPr lang="zh-CN" sz="3200" b="1" kern="12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rPr>
            <a:t>），“车行出轨，箭射不中靶心”，就是达不到神的标准。</a:t>
          </a:r>
          <a:endParaRPr lang="en-US" sz="3200" kern="1200" dirty="0">
            <a:solidFill>
              <a:schemeClr val="bg1"/>
            </a:solidFill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2408086" y="4141392"/>
        <a:ext cx="7880378" cy="1090650"/>
      </dsp:txXfrm>
    </dsp:sp>
    <dsp:sp modelId="{909CA936-E610-4536-8927-ECCBD45554BA}">
      <dsp:nvSpPr>
        <dsp:cNvPr id="0" name=""/>
        <dsp:cNvSpPr/>
      </dsp:nvSpPr>
      <dsp:spPr>
        <a:xfrm>
          <a:off x="8743584" y="887316"/>
          <a:ext cx="753034" cy="753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8913017" y="887316"/>
        <a:ext cx="414168" cy="566658"/>
      </dsp:txXfrm>
    </dsp:sp>
    <dsp:sp modelId="{74C465DE-3C13-444C-99D4-D2A0B42D0500}">
      <dsp:nvSpPr>
        <dsp:cNvPr id="0" name=""/>
        <dsp:cNvSpPr/>
      </dsp:nvSpPr>
      <dsp:spPr>
        <a:xfrm>
          <a:off x="9538926" y="2256470"/>
          <a:ext cx="753034" cy="753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583190"/>
            <a:satOff val="7261"/>
            <a:lumOff val="90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708359" y="2256470"/>
        <a:ext cx="414168" cy="566658"/>
      </dsp:txXfrm>
    </dsp:sp>
    <dsp:sp modelId="{E7604BAE-9EFF-42FF-929D-E229B5ED2E6C}">
      <dsp:nvSpPr>
        <dsp:cNvPr id="0" name=""/>
        <dsp:cNvSpPr/>
      </dsp:nvSpPr>
      <dsp:spPr>
        <a:xfrm>
          <a:off x="10322397" y="3625623"/>
          <a:ext cx="753034" cy="7530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166380"/>
            <a:satOff val="14521"/>
            <a:lumOff val="181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10491830" y="3625623"/>
        <a:ext cx="414168" cy="566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054DC-2FDF-4C90-975D-58F0A84A7819}">
      <dsp:nvSpPr>
        <dsp:cNvPr id="0" name=""/>
        <dsp:cNvSpPr/>
      </dsp:nvSpPr>
      <dsp:spPr>
        <a:xfrm>
          <a:off x="988551" y="120966"/>
          <a:ext cx="5104751" cy="4830403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000" b="1" kern="1200" dirty="0">
              <a:latin typeface="KaiTi" panose="02010609060101010101" pitchFamily="49" charset="-122"/>
              <a:ea typeface="KaiTi" panose="02010609060101010101" pitchFamily="49" charset="-122"/>
            </a:rPr>
            <a:t>涂抹</a:t>
          </a:r>
          <a:endParaRPr lang="en-US" sz="60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3763956" y="1012290"/>
        <a:ext cx="1731969" cy="1610134"/>
      </dsp:txXfrm>
    </dsp:sp>
    <dsp:sp modelId="{256F6339-4C0E-483B-9562-D4A53377EF16}">
      <dsp:nvSpPr>
        <dsp:cNvPr id="0" name=""/>
        <dsp:cNvSpPr/>
      </dsp:nvSpPr>
      <dsp:spPr>
        <a:xfrm>
          <a:off x="832371" y="159186"/>
          <a:ext cx="5288861" cy="5172341"/>
        </a:xfrm>
        <a:prstGeom prst="pie">
          <a:avLst>
            <a:gd name="adj1" fmla="val 18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000" b="1" kern="1200" dirty="0">
              <a:latin typeface="KaiTi" panose="02010609060101010101" pitchFamily="49" charset="-122"/>
              <a:ea typeface="KaiTi" panose="02010609060101010101" pitchFamily="49" charset="-122"/>
            </a:rPr>
            <a:t>洗净</a:t>
          </a:r>
          <a:endParaRPr lang="en-US" sz="60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2280512" y="3422687"/>
        <a:ext cx="2392580" cy="1600962"/>
      </dsp:txXfrm>
    </dsp:sp>
    <dsp:sp modelId="{FF438A98-8576-4F26-A079-28EAF07C4729}">
      <dsp:nvSpPr>
        <dsp:cNvPr id="0" name=""/>
        <dsp:cNvSpPr/>
      </dsp:nvSpPr>
      <dsp:spPr>
        <a:xfrm>
          <a:off x="901104" y="113013"/>
          <a:ext cx="4817262" cy="5113273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6000" b="1" kern="1200" dirty="0">
              <a:latin typeface="KaiTi" panose="02010609060101010101" pitchFamily="49" charset="-122"/>
              <a:ea typeface="KaiTi" panose="02010609060101010101" pitchFamily="49" charset="-122"/>
            </a:rPr>
            <a:t>洁除</a:t>
          </a:r>
          <a:endParaRPr lang="en-US" sz="60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417239" y="1117406"/>
        <a:ext cx="1634428" cy="17044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54BD-A5D5-45F1-9164-39806B0B510B}">
      <dsp:nvSpPr>
        <dsp:cNvPr id="0" name=""/>
        <dsp:cNvSpPr/>
      </dsp:nvSpPr>
      <dsp:spPr>
        <a:xfrm>
          <a:off x="0" y="21689"/>
          <a:ext cx="6535972" cy="105417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200" b="1" kern="1200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1.</a:t>
          </a:r>
          <a:r>
            <a:rPr lang="zh-CN" sz="4200" b="1" kern="1200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rPr>
            <a:t>撒谎、伪善的罪</a:t>
          </a:r>
          <a:endParaRPr lang="en-US" sz="4200" kern="1200" dirty="0">
            <a:highlight>
              <a:srgbClr val="FF000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1460" y="73149"/>
        <a:ext cx="6433052" cy="951250"/>
      </dsp:txXfrm>
    </dsp:sp>
    <dsp:sp modelId="{46A08212-FBE9-4667-9607-4247D0D58F46}">
      <dsp:nvSpPr>
        <dsp:cNvPr id="0" name=""/>
        <dsp:cNvSpPr/>
      </dsp:nvSpPr>
      <dsp:spPr>
        <a:xfrm>
          <a:off x="0" y="1173779"/>
          <a:ext cx="6535972" cy="10541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将你最好的奉献给主</a:t>
          </a:r>
          <a:r>
            <a:rPr lang="en-CA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1460" y="1225239"/>
        <a:ext cx="6433052" cy="951250"/>
      </dsp:txXfrm>
    </dsp:sp>
    <dsp:sp modelId="{66124C01-DD1C-45FC-95DE-68A0E66B758F}">
      <dsp:nvSpPr>
        <dsp:cNvPr id="0" name=""/>
        <dsp:cNvSpPr/>
      </dsp:nvSpPr>
      <dsp:spPr>
        <a:xfrm>
          <a:off x="0" y="2325869"/>
          <a:ext cx="6535972" cy="10541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耶稣爱你，我也爱你</a:t>
          </a:r>
          <a:r>
            <a:rPr lang="en-CA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1460" y="2377329"/>
        <a:ext cx="6433052" cy="951250"/>
      </dsp:txXfrm>
    </dsp:sp>
    <dsp:sp modelId="{275A421A-8B0C-4AA4-96E1-2973F3C3D102}">
      <dsp:nvSpPr>
        <dsp:cNvPr id="0" name=""/>
        <dsp:cNvSpPr/>
      </dsp:nvSpPr>
      <dsp:spPr>
        <a:xfrm>
          <a:off x="0" y="3477959"/>
          <a:ext cx="6535972" cy="10541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天堂是好的无比的地方</a:t>
          </a:r>
          <a:r>
            <a:rPr lang="en-CA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1460" y="3529419"/>
        <a:ext cx="6433052" cy="951250"/>
      </dsp:txXfrm>
    </dsp:sp>
    <dsp:sp modelId="{69435F79-58D4-4A7F-9EA1-23E634F66138}">
      <dsp:nvSpPr>
        <dsp:cNvPr id="0" name=""/>
        <dsp:cNvSpPr/>
      </dsp:nvSpPr>
      <dsp:spPr>
        <a:xfrm>
          <a:off x="0" y="4630049"/>
          <a:ext cx="6535972" cy="10541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敬畏神，主日崇拜迟到</a:t>
          </a:r>
          <a:r>
            <a:rPr lang="en-CA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?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1460" y="4681509"/>
        <a:ext cx="6433052" cy="951250"/>
      </dsp:txXfrm>
    </dsp:sp>
    <dsp:sp modelId="{7C87975B-F503-48FF-9028-E5BBADD351B7}">
      <dsp:nvSpPr>
        <dsp:cNvPr id="0" name=""/>
        <dsp:cNvSpPr/>
      </dsp:nvSpPr>
      <dsp:spPr>
        <a:xfrm>
          <a:off x="0" y="5782139"/>
          <a:ext cx="6535972" cy="10541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读经祷告？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1460" y="5833599"/>
        <a:ext cx="6433052" cy="951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52C7C-9284-4F57-A7F3-F26E6EDF4F5D}">
      <dsp:nvSpPr>
        <dsp:cNvPr id="0" name=""/>
        <dsp:cNvSpPr/>
      </dsp:nvSpPr>
      <dsp:spPr>
        <a:xfrm>
          <a:off x="1063902" y="560395"/>
          <a:ext cx="1488926" cy="14889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DF6FB-980C-4F71-B2BE-9802FB290965}">
      <dsp:nvSpPr>
        <dsp:cNvPr id="0" name=""/>
        <dsp:cNvSpPr/>
      </dsp:nvSpPr>
      <dsp:spPr>
        <a:xfrm>
          <a:off x="185806" y="3071613"/>
          <a:ext cx="3308725" cy="65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神追究亚当吃了禁果的事：亚当推卸给夏娃，夏娃推卸给魔鬼</a:t>
          </a:r>
          <a:endParaRPr lang="en-US" sz="28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85806" y="3071613"/>
        <a:ext cx="3308725" cy="653676"/>
      </dsp:txXfrm>
    </dsp:sp>
    <dsp:sp modelId="{C45222B9-5CE9-46FC-8456-C07372E49388}">
      <dsp:nvSpPr>
        <dsp:cNvPr id="0" name=""/>
        <dsp:cNvSpPr/>
      </dsp:nvSpPr>
      <dsp:spPr>
        <a:xfrm>
          <a:off x="4936080" y="882741"/>
          <a:ext cx="1488926" cy="14889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32914-87D1-4A14-A018-C085906B8D1B}">
      <dsp:nvSpPr>
        <dsp:cNvPr id="0" name=""/>
        <dsp:cNvSpPr/>
      </dsp:nvSpPr>
      <dsp:spPr>
        <a:xfrm>
          <a:off x="4073558" y="3019862"/>
          <a:ext cx="3308725" cy="101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亚伦造了金牛犊后，也是推卸责任，说是顽梗悖逆的以色列的错。</a:t>
          </a:r>
          <a:endParaRPr lang="en-US" sz="28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073558" y="3019862"/>
        <a:ext cx="3308725" cy="1015673"/>
      </dsp:txXfrm>
    </dsp:sp>
    <dsp:sp modelId="{0D27D962-9691-4FCC-802F-CBB0A60F98EF}">
      <dsp:nvSpPr>
        <dsp:cNvPr id="0" name=""/>
        <dsp:cNvSpPr/>
      </dsp:nvSpPr>
      <dsp:spPr>
        <a:xfrm>
          <a:off x="8863259" y="743198"/>
          <a:ext cx="1488926" cy="14889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8D09E-2E9A-4272-8582-4E514877A00A}">
      <dsp:nvSpPr>
        <dsp:cNvPr id="0" name=""/>
        <dsp:cNvSpPr/>
      </dsp:nvSpPr>
      <dsp:spPr>
        <a:xfrm>
          <a:off x="7961310" y="3019862"/>
          <a:ext cx="3308725" cy="1015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800" b="1" kern="1200" dirty="0">
              <a:latin typeface="KaiTi" panose="02010609060101010101" pitchFamily="49" charset="-122"/>
              <a:ea typeface="KaiTi" panose="02010609060101010101" pitchFamily="49" charset="-122"/>
            </a:rPr>
            <a:t>在家庭中、教会里，工作中：明明是自己的问题，却要推卸，责备别人</a:t>
          </a:r>
          <a:endParaRPr lang="en-US" sz="28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961310" y="3019862"/>
        <a:ext cx="3308725" cy="1015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43037-0BA0-44BE-AC6E-BA6643BE8D19}">
      <dsp:nvSpPr>
        <dsp:cNvPr id="0" name=""/>
        <dsp:cNvSpPr/>
      </dsp:nvSpPr>
      <dsp:spPr>
        <a:xfrm>
          <a:off x="0" y="1795"/>
          <a:ext cx="11702782" cy="9693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真正悔罪的证据就是有一颗宽恕别人的心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7322" y="49117"/>
        <a:ext cx="11608138" cy="874743"/>
      </dsp:txXfrm>
    </dsp:sp>
    <dsp:sp modelId="{AA2F932C-638B-4345-9A35-277E062B59DE}">
      <dsp:nvSpPr>
        <dsp:cNvPr id="0" name=""/>
        <dsp:cNvSpPr/>
      </dsp:nvSpPr>
      <dsp:spPr>
        <a:xfrm>
          <a:off x="0" y="1083503"/>
          <a:ext cx="11702782" cy="1003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我们需要神的饶恕，也需要饶恕伤害我们的人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9004" y="1132507"/>
        <a:ext cx="11604774" cy="905852"/>
      </dsp:txXfrm>
    </dsp:sp>
    <dsp:sp modelId="{B0504F49-CDC0-4ECC-B30C-A2BEE6F3C40A}">
      <dsp:nvSpPr>
        <dsp:cNvPr id="0" name=""/>
        <dsp:cNvSpPr/>
      </dsp:nvSpPr>
      <dsp:spPr>
        <a:xfrm>
          <a:off x="0" y="2199683"/>
          <a:ext cx="11702782" cy="1003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不肯饶恕人，是因为我们在神面前看不到自己的罪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9004" y="2248687"/>
        <a:ext cx="11604774" cy="905852"/>
      </dsp:txXfrm>
    </dsp:sp>
    <dsp:sp modelId="{8587A93F-247A-4E87-8EB0-4D987CB42704}">
      <dsp:nvSpPr>
        <dsp:cNvPr id="0" name=""/>
        <dsp:cNvSpPr/>
      </dsp:nvSpPr>
      <dsp:spPr>
        <a:xfrm>
          <a:off x="0" y="3315863"/>
          <a:ext cx="11702782" cy="10038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求圣灵光照我们，将我们的罪和污秽显出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9004" y="3364867"/>
        <a:ext cx="11604774" cy="905852"/>
      </dsp:txXfrm>
    </dsp:sp>
    <dsp:sp modelId="{F0CF0F3E-EC7B-4C41-9B25-8758EDFE29A4}">
      <dsp:nvSpPr>
        <dsp:cNvPr id="0" name=""/>
        <dsp:cNvSpPr/>
      </dsp:nvSpPr>
      <dsp:spPr>
        <a:xfrm>
          <a:off x="0" y="4432043"/>
          <a:ext cx="11702782" cy="10038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000" b="1" kern="1200" dirty="0">
              <a:highlight>
                <a:srgbClr val="000080"/>
              </a:highlight>
              <a:latin typeface="KaiTi" panose="02010609060101010101" pitchFamily="49" charset="-122"/>
              <a:ea typeface="KaiTi" panose="02010609060101010101" pitchFamily="49" charset="-122"/>
            </a:rPr>
            <a:t>当我们被赦罪后，我们才能饶恕别人</a:t>
          </a:r>
          <a:endParaRPr lang="en-US" sz="4000" kern="1200" dirty="0">
            <a:highlight>
              <a:srgbClr val="000080"/>
            </a:highlight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9004" y="4481047"/>
        <a:ext cx="11604774" cy="905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EC660-1C4E-40D5-B537-1B7D9781AA29}">
      <dsp:nvSpPr>
        <dsp:cNvPr id="0" name=""/>
        <dsp:cNvSpPr/>
      </dsp:nvSpPr>
      <dsp:spPr>
        <a:xfrm>
          <a:off x="4517079" y="1974"/>
          <a:ext cx="1227715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恳求神赐他内里诚实</a:t>
          </a:r>
          <a:endParaRPr lang="en-US" sz="22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4517079" y="1974"/>
        <a:ext cx="1227715" cy="1227715"/>
      </dsp:txXfrm>
    </dsp:sp>
    <dsp:sp modelId="{7EC862F3-3564-4A4E-A1F7-C2C5E2804D01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19828458"/>
            <a:gd name="adj4" fmla="val 18604203"/>
            <a:gd name="adj5" fmla="val 438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B5B23A-E70F-4658-AF7B-AFB1A01245E1}">
      <dsp:nvSpPr>
        <dsp:cNvPr id="0" name=""/>
        <dsp:cNvSpPr/>
      </dsp:nvSpPr>
      <dsp:spPr>
        <a:xfrm>
          <a:off x="6099828" y="1986679"/>
          <a:ext cx="1227715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恳求神不再记念他的罪</a:t>
          </a:r>
          <a:endParaRPr lang="en-US" sz="22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6099828" y="1986679"/>
        <a:ext cx="1227715" cy="1227715"/>
      </dsp:txXfrm>
    </dsp:sp>
    <dsp:sp modelId="{9039B944-6D74-430F-B371-F64371F48FFF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1231567"/>
            <a:gd name="adj4" fmla="val 21556405"/>
            <a:gd name="adj5" fmla="val 4385"/>
          </a:avLst>
        </a:prstGeom>
        <a:gradFill rotWithShape="0">
          <a:gsLst>
            <a:gs pos="0">
              <a:schemeClr val="accent5">
                <a:hueOff val="387924"/>
                <a:satOff val="1292"/>
                <a:lumOff val="147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387924"/>
                <a:satOff val="1292"/>
                <a:lumOff val="147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9C245A-9246-44EB-8EA1-7BF1D2387404}">
      <dsp:nvSpPr>
        <dsp:cNvPr id="0" name=""/>
        <dsp:cNvSpPr/>
      </dsp:nvSpPr>
      <dsp:spPr>
        <a:xfrm>
          <a:off x="5534952" y="4461567"/>
          <a:ext cx="1227715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恳求在隐秘处得到敬畏上帝的智慧</a:t>
          </a:r>
          <a:endParaRPr lang="en-US" sz="22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5534952" y="4461567"/>
        <a:ext cx="1227715" cy="1227715"/>
      </dsp:txXfrm>
    </dsp:sp>
    <dsp:sp modelId="{331FE795-42AC-4C4F-B6FE-80FBEAC04B98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4438729"/>
            <a:gd name="adj4" fmla="val 3306647"/>
            <a:gd name="adj5" fmla="val 4385"/>
          </a:avLst>
        </a:prstGeom>
        <a:gradFill rotWithShape="0">
          <a:gsLst>
            <a:gs pos="0">
              <a:schemeClr val="accent5">
                <a:hueOff val="775848"/>
                <a:satOff val="2585"/>
                <a:lumOff val="2941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775848"/>
                <a:satOff val="2585"/>
                <a:lumOff val="2941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C294DF-4A8B-45E4-B161-39E4BA3B6943}">
      <dsp:nvSpPr>
        <dsp:cNvPr id="0" name=""/>
        <dsp:cNvSpPr/>
      </dsp:nvSpPr>
      <dsp:spPr>
        <a:xfrm>
          <a:off x="3247812" y="5562995"/>
          <a:ext cx="1227715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恳求神用牛膝草洁净他，医治他</a:t>
          </a:r>
          <a:endParaRPr lang="en-US" sz="22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3247812" y="5562995"/>
        <a:ext cx="1227715" cy="1227715"/>
      </dsp:txXfrm>
    </dsp:sp>
    <dsp:sp modelId="{FFA2486E-381E-4F84-BA80-5B2ECF3CCE45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7178968"/>
            <a:gd name="adj4" fmla="val 6126778"/>
            <a:gd name="adj5" fmla="val 4385"/>
          </a:avLst>
        </a:prstGeom>
        <a:gradFill rotWithShape="0">
          <a:gsLst>
            <a:gs pos="0">
              <a:schemeClr val="accent5">
                <a:hueOff val="1163773"/>
                <a:satOff val="3877"/>
                <a:lumOff val="441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163773"/>
                <a:satOff val="3877"/>
                <a:lumOff val="441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70C61C-8413-4144-92EC-27E3A894AD6E}">
      <dsp:nvSpPr>
        <dsp:cNvPr id="0" name=""/>
        <dsp:cNvSpPr/>
      </dsp:nvSpPr>
      <dsp:spPr>
        <a:xfrm>
          <a:off x="717431" y="4461567"/>
          <a:ext cx="1714197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恳求神让他能够重新“得听欢喜快乐的声音</a:t>
          </a:r>
          <a:r>
            <a:rPr lang="zh-CN" sz="2000" b="1" kern="1200" dirty="0">
              <a:latin typeface="KaiTi" panose="02010609060101010101" pitchFamily="49" charset="-122"/>
              <a:ea typeface="KaiTi" panose="02010609060101010101" pitchFamily="49" charset="-122"/>
            </a:rPr>
            <a:t>”</a:t>
          </a:r>
          <a:endParaRPr lang="en-US" sz="20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17431" y="4461567"/>
        <a:ext cx="1714197" cy="1227715"/>
      </dsp:txXfrm>
    </dsp:sp>
    <dsp:sp modelId="{CE01B533-6EF7-4871-97C2-6C34C8067C1F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10609102"/>
            <a:gd name="adj4" fmla="val 9333941"/>
            <a:gd name="adj5" fmla="val 4385"/>
          </a:avLst>
        </a:prstGeom>
        <a:gradFill rotWithShape="0">
          <a:gsLst>
            <a:gs pos="0">
              <a:schemeClr val="accent5">
                <a:hueOff val="1551697"/>
                <a:satOff val="5170"/>
                <a:lumOff val="588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551697"/>
                <a:satOff val="5170"/>
                <a:lumOff val="588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21485-0CC8-4396-9C89-AE8E241B836C}">
      <dsp:nvSpPr>
        <dsp:cNvPr id="0" name=""/>
        <dsp:cNvSpPr/>
      </dsp:nvSpPr>
      <dsp:spPr>
        <a:xfrm>
          <a:off x="89449" y="1986679"/>
          <a:ext cx="1840406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恳求神为他造清洁的心，使他里面重新有正直的</a:t>
          </a:r>
          <a:r>
            <a:rPr lang="zh-CN" sz="2000" b="1" kern="1200" dirty="0">
              <a:latin typeface="KaiTi" panose="02010609060101010101" pitchFamily="49" charset="-122"/>
              <a:ea typeface="KaiTi" panose="02010609060101010101" pitchFamily="49" charset="-122"/>
            </a:rPr>
            <a:t>灵</a:t>
          </a:r>
          <a:endParaRPr lang="en-US" sz="20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89449" y="1986679"/>
        <a:ext cx="1840406" cy="1227715"/>
      </dsp:txXfrm>
    </dsp:sp>
    <dsp:sp modelId="{2EC86245-39F0-402B-96ED-0501A4EC9A4F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13561304"/>
            <a:gd name="adj4" fmla="val 12337049"/>
            <a:gd name="adj5" fmla="val 4385"/>
          </a:avLst>
        </a:prstGeom>
        <a:gradFill rotWithShape="0">
          <a:gsLst>
            <a:gs pos="0">
              <a:schemeClr val="accent5">
                <a:hueOff val="1939621"/>
                <a:satOff val="6462"/>
                <a:lumOff val="735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1939621"/>
                <a:satOff val="6462"/>
                <a:lumOff val="735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691B2D-925E-44A3-9819-0ABD03CB69DE}">
      <dsp:nvSpPr>
        <dsp:cNvPr id="0" name=""/>
        <dsp:cNvSpPr/>
      </dsp:nvSpPr>
      <dsp:spPr>
        <a:xfrm>
          <a:off x="1978545" y="1974"/>
          <a:ext cx="1227715" cy="1227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200" b="1" kern="1200" dirty="0">
              <a:latin typeface="KaiTi" panose="02010609060101010101" pitchFamily="49" charset="-122"/>
              <a:ea typeface="KaiTi" panose="02010609060101010101" pitchFamily="49" charset="-122"/>
            </a:rPr>
            <a:t>恳求神不要从他收回圣灵</a:t>
          </a:r>
          <a:endParaRPr lang="en-US" sz="2200" b="1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1978545" y="1974"/>
        <a:ext cx="1227715" cy="1227715"/>
      </dsp:txXfrm>
    </dsp:sp>
    <dsp:sp modelId="{E5B2463F-405A-4BB7-B3BF-0B34D8B076BA}">
      <dsp:nvSpPr>
        <dsp:cNvPr id="0" name=""/>
        <dsp:cNvSpPr/>
      </dsp:nvSpPr>
      <dsp:spPr>
        <a:xfrm>
          <a:off x="676953" y="66774"/>
          <a:ext cx="6369433" cy="6369433"/>
        </a:xfrm>
        <a:prstGeom prst="circularArrow">
          <a:avLst>
            <a:gd name="adj1" fmla="val 3759"/>
            <a:gd name="adj2" fmla="val 234493"/>
            <a:gd name="adj3" fmla="val 16742307"/>
            <a:gd name="adj4" fmla="val 15423201"/>
            <a:gd name="adj5" fmla="val 4385"/>
          </a:avLst>
        </a:prstGeom>
        <a:gradFill rotWithShape="0">
          <a:gsLst>
            <a:gs pos="0">
              <a:schemeClr val="accent5">
                <a:hueOff val="2327545"/>
                <a:satOff val="7755"/>
                <a:lumOff val="8823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5">
                <a:hueOff val="2327545"/>
                <a:satOff val="7755"/>
                <a:lumOff val="8823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A828D-233C-48AB-AE4E-1550E0214C36}">
      <dsp:nvSpPr>
        <dsp:cNvPr id="0" name=""/>
        <dsp:cNvSpPr/>
      </dsp:nvSpPr>
      <dsp:spPr>
        <a:xfrm>
          <a:off x="383449" y="466595"/>
          <a:ext cx="1438502" cy="143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2983B-74A6-4C75-98F5-0792392158D0}">
      <dsp:nvSpPr>
        <dsp:cNvPr id="0" name=""/>
        <dsp:cNvSpPr/>
      </dsp:nvSpPr>
      <dsp:spPr>
        <a:xfrm>
          <a:off x="249755" y="326305"/>
          <a:ext cx="1705890" cy="17190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EE6A04-A2DC-4353-AA0D-9D90225B1BCB}">
      <dsp:nvSpPr>
        <dsp:cNvPr id="0" name=""/>
        <dsp:cNvSpPr/>
      </dsp:nvSpPr>
      <dsp:spPr>
        <a:xfrm>
          <a:off x="2130201" y="466595"/>
          <a:ext cx="3390754" cy="14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800" b="1" kern="1200" dirty="0">
              <a:latin typeface="KaiTi" panose="02010609060101010101" pitchFamily="49" charset="-122"/>
              <a:ea typeface="KaiTi" panose="02010609060101010101" pitchFamily="49" charset="-122"/>
            </a:rPr>
            <a:t>认罪悔改</a:t>
          </a:r>
          <a:endParaRPr lang="en-US" sz="48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2130201" y="466595"/>
        <a:ext cx="3390754" cy="1438502"/>
      </dsp:txXfrm>
    </dsp:sp>
    <dsp:sp modelId="{1C24E373-E79E-4EA9-ADCC-8565043932E5}">
      <dsp:nvSpPr>
        <dsp:cNvPr id="0" name=""/>
        <dsp:cNvSpPr/>
      </dsp:nvSpPr>
      <dsp:spPr>
        <a:xfrm>
          <a:off x="6299574" y="466595"/>
          <a:ext cx="1438502" cy="143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D710A-D6EF-49F5-B770-5097AE8B2D57}">
      <dsp:nvSpPr>
        <dsp:cNvPr id="0" name=""/>
        <dsp:cNvSpPr/>
      </dsp:nvSpPr>
      <dsp:spPr>
        <a:xfrm>
          <a:off x="6111770" y="339863"/>
          <a:ext cx="1814111" cy="16919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EB82A-5108-4A72-884F-C0FC58CD22B7}">
      <dsp:nvSpPr>
        <dsp:cNvPr id="0" name=""/>
        <dsp:cNvSpPr/>
      </dsp:nvSpPr>
      <dsp:spPr>
        <a:xfrm>
          <a:off x="8045140" y="466595"/>
          <a:ext cx="3393128" cy="14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400" b="1" kern="1200" dirty="0">
              <a:latin typeface="KaiTi" panose="02010609060101010101" pitchFamily="49" charset="-122"/>
              <a:ea typeface="KaiTi" panose="02010609060101010101" pitchFamily="49" charset="-122"/>
            </a:rPr>
            <a:t>带领全国人民同心敬拜神</a:t>
          </a:r>
          <a:endParaRPr lang="en-US" sz="44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8045140" y="466595"/>
        <a:ext cx="3393128" cy="1438502"/>
      </dsp:txXfrm>
    </dsp:sp>
    <dsp:sp modelId="{E26AC9EC-F67A-4920-8A8F-61E16C9BE308}">
      <dsp:nvSpPr>
        <dsp:cNvPr id="0" name=""/>
        <dsp:cNvSpPr/>
      </dsp:nvSpPr>
      <dsp:spPr>
        <a:xfrm>
          <a:off x="281835" y="2866547"/>
          <a:ext cx="1438502" cy="143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85566-805E-4F3D-B8D2-BF8BF7B23ABB}">
      <dsp:nvSpPr>
        <dsp:cNvPr id="0" name=""/>
        <dsp:cNvSpPr/>
      </dsp:nvSpPr>
      <dsp:spPr>
        <a:xfrm>
          <a:off x="249755" y="2837632"/>
          <a:ext cx="1502663" cy="14963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B8145-FB3B-4880-B728-FB432E38EE86}">
      <dsp:nvSpPr>
        <dsp:cNvPr id="0" name=""/>
        <dsp:cNvSpPr/>
      </dsp:nvSpPr>
      <dsp:spPr>
        <a:xfrm>
          <a:off x="2028588" y="2866547"/>
          <a:ext cx="3390754" cy="14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800" b="1" kern="1200" dirty="0">
              <a:latin typeface="KaiTi" panose="02010609060101010101" pitchFamily="49" charset="-122"/>
              <a:ea typeface="KaiTi" panose="02010609060101010101" pitchFamily="49" charset="-122"/>
            </a:rPr>
            <a:t>为国家祈求</a:t>
          </a:r>
          <a:endParaRPr lang="en-US" sz="48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2028588" y="2866547"/>
        <a:ext cx="3390754" cy="1438502"/>
      </dsp:txXfrm>
    </dsp:sp>
    <dsp:sp modelId="{3BB55BE3-7700-496C-98D6-D392147ADA9F}">
      <dsp:nvSpPr>
        <dsp:cNvPr id="0" name=""/>
        <dsp:cNvSpPr/>
      </dsp:nvSpPr>
      <dsp:spPr>
        <a:xfrm>
          <a:off x="6018296" y="2866547"/>
          <a:ext cx="1438502" cy="14385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3ADD6-8235-4BF9-B15F-29599F4C573A}">
      <dsp:nvSpPr>
        <dsp:cNvPr id="0" name=""/>
        <dsp:cNvSpPr/>
      </dsp:nvSpPr>
      <dsp:spPr>
        <a:xfrm>
          <a:off x="6010156" y="2894167"/>
          <a:ext cx="1454781" cy="13832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D9C3E-A744-45B4-B245-39C73545FDED}">
      <dsp:nvSpPr>
        <dsp:cNvPr id="0" name=""/>
        <dsp:cNvSpPr/>
      </dsp:nvSpPr>
      <dsp:spPr>
        <a:xfrm>
          <a:off x="7765049" y="2866547"/>
          <a:ext cx="3390754" cy="143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800" b="1" kern="1200" dirty="0">
              <a:latin typeface="KaiTi" panose="02010609060101010101" pitchFamily="49" charset="-122"/>
              <a:ea typeface="KaiTi" panose="02010609060101010101" pitchFamily="49" charset="-122"/>
            </a:rPr>
            <a:t>求神赐福众民</a:t>
          </a:r>
          <a:endParaRPr lang="en-US" sz="4800" kern="1200" dirty="0">
            <a:latin typeface="KaiTi" panose="02010609060101010101" pitchFamily="49" charset="-122"/>
            <a:ea typeface="KaiTi" panose="02010609060101010101" pitchFamily="49" charset="-122"/>
          </a:endParaRPr>
        </a:p>
      </dsp:txBody>
      <dsp:txXfrm>
        <a:off x="7765049" y="2866547"/>
        <a:ext cx="3390754" cy="1438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72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962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118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21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3226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46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74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068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73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3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43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91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25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2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19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65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F3312-DE42-4FBF-BCB6-9C0C972C5D1B}" type="datetimeFigureOut">
              <a:rPr lang="en-CA" smtClean="0"/>
              <a:t>2020-02-28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D0DB-ADF7-4049-B7B3-78BC33C8F5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720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0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2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66D3FD-4B35-4F06-A744-E0445ACA4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040" y="650090"/>
            <a:ext cx="10724033" cy="3273061"/>
          </a:xfrm>
          <a:noFill/>
          <a:ln w="19050">
            <a:noFill/>
            <a:prstDash val="dash"/>
          </a:ln>
        </p:spPr>
        <p:txBody>
          <a:bodyPr>
            <a:normAutofit fontScale="90000"/>
          </a:bodyPr>
          <a:lstStyle/>
          <a:p>
            <a:pPr algn="r"/>
            <a:r>
              <a:rPr lang="zh-CN" altLang="en-US" sz="16600" b="1" dirty="0">
                <a:latin typeface="KaiTi" panose="02010609060101010101" pitchFamily="49" charset="-122"/>
                <a:ea typeface="KaiTi" panose="02010609060101010101" pitchFamily="49" charset="-122"/>
              </a:rPr>
              <a:t>认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               </a:t>
            </a:r>
            <a:r>
              <a:rPr lang="zh-CN" altLang="en-US" sz="16600" b="1" dirty="0">
                <a:latin typeface="KaiTi" panose="02010609060101010101" pitchFamily="49" charset="-122"/>
                <a:ea typeface="KaiTi" panose="02010609060101010101" pitchFamily="49" charset="-122"/>
              </a:rPr>
              <a:t>悔改</a:t>
            </a:r>
            <a:endParaRPr lang="en-CA" sz="1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D708A-47F1-4746-8A99-78BE8D0FE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1108" y="5412515"/>
            <a:ext cx="3761965" cy="932868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en-US" altLang="zh-CN" b="1" dirty="0">
                <a:solidFill>
                  <a:srgbClr val="FFFF00"/>
                </a:solidFill>
              </a:rPr>
              <a:t>2020-03-01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Image result for 罪">
            <a:extLst>
              <a:ext uri="{FF2B5EF4-FFF2-40B4-BE49-F238E27FC236}">
                <a16:creationId xmlns:a16="http://schemas.microsoft.com/office/drawing/2014/main" id="{C9BE9805-92D8-44AE-82F3-4CC55D098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4388" r="14616" b="-429"/>
          <a:stretch/>
        </p:blipFill>
        <p:spPr bwMode="auto">
          <a:xfrm>
            <a:off x="4045526" y="905455"/>
            <a:ext cx="3054927" cy="38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3209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8000" b="1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认罪悔改三部曲</a:t>
            </a:r>
            <a:endParaRPr lang="en-CA" sz="8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3887-0EC3-4D9E-9EA1-F3EE1D71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1655617"/>
            <a:ext cx="11894127" cy="50891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第一，认罪悔改，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呼求神的赦罪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（诗篇</a:t>
            </a:r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1-5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第二，认罪悔改，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呼求与神和好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（诗篇</a:t>
            </a:r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6-12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第三，认罪悔改，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呼求神赐福众民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（诗篇</a:t>
            </a:r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13-19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altLang="zh-CN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224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91" y="107147"/>
            <a:ext cx="11159836" cy="1293028"/>
          </a:xfrm>
        </p:spPr>
        <p:txBody>
          <a:bodyPr>
            <a:noAutofit/>
          </a:bodyPr>
          <a:lstStyle/>
          <a:p>
            <a:r>
              <a:rPr lang="zh-CN" altLang="en-US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第一</a:t>
            </a:r>
            <a:r>
              <a:rPr lang="en-CA" altLang="zh-CN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呼求神的赦罪</a:t>
            </a:r>
            <a:r>
              <a:rPr lang="zh-CN" altLang="en-US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（诗</a:t>
            </a:r>
            <a:r>
              <a:rPr lang="en-US" altLang="zh-CN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1-5</a:t>
            </a:r>
            <a:r>
              <a:rPr lang="zh-CN" altLang="en-US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sz="72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C95F0C-776B-4B40-8AB0-B94A3742E0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027740"/>
              </p:ext>
            </p:extLst>
          </p:nvPr>
        </p:nvGraphicFramePr>
        <p:xfrm>
          <a:off x="136886" y="1441450"/>
          <a:ext cx="11870774" cy="526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6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519164-2C3B-4226-9B46-5A38E1FC8FB9}"/>
              </a:ext>
            </a:extLst>
          </p:cNvPr>
          <p:cNvSpPr/>
          <p:nvPr/>
        </p:nvSpPr>
        <p:spPr>
          <a:xfrm>
            <a:off x="3889513" y="384874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7200" b="1" kern="1200" cap="all" baseline="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+mj-cs"/>
              </a:rPr>
              <a:t>彻底解决罪三部曲：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3C1BCB5D-9419-470D-BB36-9713CDC03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569631"/>
              </p:ext>
            </p:extLst>
          </p:nvPr>
        </p:nvGraphicFramePr>
        <p:xfrm>
          <a:off x="540689" y="1518699"/>
          <a:ext cx="6758608" cy="5339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12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97" y="0"/>
            <a:ext cx="3872285" cy="3713259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b="1" dirty="0">
                <a:solidFill>
                  <a:schemeClr val="bg1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基督徒易患的</a:t>
            </a:r>
            <a:endParaRPr lang="en-CA" sz="8800" b="1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2874D4-D9A6-4074-9508-003533F0A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6666955"/>
              </p:ext>
            </p:extLst>
          </p:nvPr>
        </p:nvGraphicFramePr>
        <p:xfrm>
          <a:off x="5231958" y="0"/>
          <a:ext cx="6535972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2" descr="Image result for 罪">
            <a:extLst>
              <a:ext uri="{FF2B5EF4-FFF2-40B4-BE49-F238E27FC236}">
                <a16:creationId xmlns:a16="http://schemas.microsoft.com/office/drawing/2014/main" id="{62D764BE-821E-427B-87D6-8FE03E836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4388" r="14616" b="-429"/>
          <a:stretch/>
        </p:blipFill>
        <p:spPr bwMode="auto">
          <a:xfrm>
            <a:off x="992225" y="3301778"/>
            <a:ext cx="2832353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586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9454" y="478126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highlight>
                  <a:srgbClr val="FF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CN" altLang="en-US" sz="6600" b="1" dirty="0">
                <a:highlight>
                  <a:srgbClr val="FF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推卸责任的罪</a:t>
            </a:r>
            <a:endParaRPr lang="en-CA" sz="66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B8CD7B-8E5E-43F7-98C7-8E250FF23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401472"/>
              </p:ext>
            </p:extLst>
          </p:nvPr>
        </p:nvGraphicFramePr>
        <p:xfrm>
          <a:off x="415455" y="1606163"/>
          <a:ext cx="11455842" cy="5080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747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617" y="0"/>
            <a:ext cx="8610600" cy="1293028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highlight>
                  <a:srgbClr val="FF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3. </a:t>
            </a:r>
            <a:r>
              <a:rPr lang="zh-CN" altLang="en-US" sz="5400" b="1" dirty="0">
                <a:highlight>
                  <a:srgbClr val="FF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不肯饶恕别人的罪</a:t>
            </a:r>
            <a:endParaRPr lang="en-CA" sz="5400" b="1" dirty="0">
              <a:highlight>
                <a:srgbClr val="FF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FB0CCDB4-E579-4718-B6A5-9638CA6017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87707"/>
              </p:ext>
            </p:extLst>
          </p:nvPr>
        </p:nvGraphicFramePr>
        <p:xfrm>
          <a:off x="345783" y="1285829"/>
          <a:ext cx="11702782" cy="543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106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1066163"/>
            <a:ext cx="4327556" cy="5148371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第二</a:t>
            </a:r>
            <a:r>
              <a:rPr lang="en-US" altLang="zh-CN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求与神和好</a:t>
            </a:r>
            <a:br>
              <a:rPr lang="en-CA" altLang="zh-CN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CA" altLang="zh-CN" sz="72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（诗篇</a:t>
            </a:r>
            <a:r>
              <a:rPr lang="en-US" altLang="zh-CN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3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6-12</a:t>
            </a:r>
            <a:r>
              <a:rPr lang="zh-CN" altLang="en-US" sz="32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sz="32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5B36F6A-A508-4976-87D3-6DE1D904A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518309"/>
              </p:ext>
            </p:extLst>
          </p:nvPr>
        </p:nvGraphicFramePr>
        <p:xfrm>
          <a:off x="4533580" y="0"/>
          <a:ext cx="7416994" cy="6792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与神和好">
            <a:extLst>
              <a:ext uri="{FF2B5EF4-FFF2-40B4-BE49-F238E27FC236}">
                <a16:creationId xmlns:a16="http://schemas.microsoft.com/office/drawing/2014/main" id="{33196EA2-CEC6-4AC4-83CE-F74D0ED1E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72" y="1594166"/>
            <a:ext cx="2905407" cy="29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86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3209"/>
            <a:ext cx="5641818" cy="1293028"/>
          </a:xfrm>
        </p:spPr>
        <p:txBody>
          <a:bodyPr>
            <a:normAutofit/>
          </a:bodyPr>
          <a:lstStyle/>
          <a:p>
            <a:r>
              <a:rPr lang="zh-CN" altLang="en-US" sz="8000" dirty="0">
                <a:latin typeface="KaiTi" panose="02010609060101010101" pitchFamily="49" charset="-122"/>
                <a:ea typeface="KaiTi" panose="02010609060101010101" pitchFamily="49" charset="-122"/>
              </a:rPr>
              <a:t>弟兄的见证</a:t>
            </a:r>
            <a:endParaRPr lang="en-CA" sz="8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0" name="Picture 2" descr="Image result for 婚姻的破裂">
            <a:extLst>
              <a:ext uri="{FF2B5EF4-FFF2-40B4-BE49-F238E27FC236}">
                <a16:creationId xmlns:a16="http://schemas.microsoft.com/office/drawing/2014/main" id="{5C3CF9BB-A5CD-49B6-BECD-6D3EEB1DA5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18" y="257473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走进婚姻">
            <a:extLst>
              <a:ext uri="{FF2B5EF4-FFF2-40B4-BE49-F238E27FC236}">
                <a16:creationId xmlns:a16="http://schemas.microsoft.com/office/drawing/2014/main" id="{91FE1ABC-3DE2-484B-9D75-529CC8967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10248"/>
          <a:stretch/>
        </p:blipFill>
        <p:spPr bwMode="auto">
          <a:xfrm>
            <a:off x="207583" y="1297246"/>
            <a:ext cx="3192856" cy="25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4A9338-2EC3-485F-8A0C-06D1A51BA6FD}"/>
              </a:ext>
            </a:extLst>
          </p:cNvPr>
          <p:cNvSpPr txBox="1"/>
          <p:nvPr/>
        </p:nvSpPr>
        <p:spPr>
          <a:xfrm>
            <a:off x="321072" y="4382520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因爱神而结合</a:t>
            </a:r>
            <a:endParaRPr lang="en-CA" sz="3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20F00-FC22-4DBE-AB72-ABFFDF6BC2E3}"/>
              </a:ext>
            </a:extLst>
          </p:cNvPr>
          <p:cNvSpPr txBox="1"/>
          <p:nvPr/>
        </p:nvSpPr>
        <p:spPr>
          <a:xfrm>
            <a:off x="4002738" y="5708704"/>
            <a:ext cx="342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因远离神而破裂</a:t>
            </a:r>
            <a:endParaRPr lang="en-CA" sz="3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EFF1D2-C692-45F3-B26B-1808379109F4}"/>
              </a:ext>
            </a:extLst>
          </p:cNvPr>
          <p:cNvSpPr txBox="1"/>
          <p:nvPr/>
        </p:nvSpPr>
        <p:spPr>
          <a:xfrm>
            <a:off x="8233337" y="4552873"/>
            <a:ext cx="3890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因悔改而破镜重圆</a:t>
            </a:r>
            <a:endParaRPr lang="en-CA" sz="3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056" name="Picture 8" descr="Image result for 破镜重圆 卡通">
            <a:extLst>
              <a:ext uri="{FF2B5EF4-FFF2-40B4-BE49-F238E27FC236}">
                <a16:creationId xmlns:a16="http://schemas.microsoft.com/office/drawing/2014/main" id="{1DCF94D7-DFD7-4BC7-9755-AD4A31B7F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62" r="4854" b="4882"/>
          <a:stretch/>
        </p:blipFill>
        <p:spPr bwMode="auto">
          <a:xfrm>
            <a:off x="8102434" y="1297246"/>
            <a:ext cx="3974885" cy="27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152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FFF8D3-2EF3-4286-935A-D01BE3C8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8CCB43-545E-4064-8BB8-5C492D0F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1280" y="1441450"/>
            <a:ext cx="4414928" cy="473172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如何</a:t>
            </a:r>
            <a:br>
              <a:rPr lang="en-CA" altLang="zh-CN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8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认罪悔改</a:t>
            </a:r>
            <a:br>
              <a:rPr lang="en-CA" altLang="zh-CN" sz="72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CA" altLang="zh-CN" sz="199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  <a:endParaRPr lang="en-CA" sz="7200" b="1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 useBgFill="1">
        <p:nvSpPr>
          <p:cNvPr id="15" name="Rounded Rectangle 14">
            <a:extLst>
              <a:ext uri="{FF2B5EF4-FFF2-40B4-BE49-F238E27FC236}">
                <a16:creationId xmlns:a16="http://schemas.microsoft.com/office/drawing/2014/main" id="{E6C57836-126B-4938-8C7A-3C3BCB59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BD0C3A-822C-4301-916D-7CD89C834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333" y="126758"/>
            <a:ext cx="8027049" cy="6455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2DF17D-EC6E-4F1E-A229-9ADEBA1A57D7}"/>
              </a:ext>
            </a:extLst>
          </p:cNvPr>
          <p:cNvSpPr txBox="1"/>
          <p:nvPr/>
        </p:nvSpPr>
        <p:spPr>
          <a:xfrm>
            <a:off x="4807390" y="590285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2019/11/03</a:t>
            </a:r>
          </a:p>
        </p:txBody>
      </p:sp>
    </p:spTree>
    <p:extLst>
      <p:ext uri="{BB962C8B-B14F-4D97-AF65-F5344CB8AC3E}">
        <p14:creationId xmlns:p14="http://schemas.microsoft.com/office/powerpoint/2010/main" val="967475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76" y="140329"/>
            <a:ext cx="11860039" cy="1253905"/>
          </a:xfrm>
        </p:spPr>
        <p:txBody>
          <a:bodyPr>
            <a:normAutofit fontScale="90000"/>
          </a:bodyPr>
          <a:lstStyle/>
          <a:p>
            <a:r>
              <a:rPr lang="zh-CN" altLang="en-US" sz="80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第三</a:t>
            </a:r>
            <a:r>
              <a:rPr lang="en-CA" altLang="zh-CN" sz="80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.</a:t>
            </a:r>
            <a:r>
              <a:rPr lang="zh-CN" altLang="en-US" sz="8000" b="1" dirty="0">
                <a:solidFill>
                  <a:srgbClr val="FFFF00"/>
                </a:solidFill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呼求神赐福众民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（诗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3600" dirty="0">
                <a:latin typeface="KaiTi" panose="02010609060101010101" pitchFamily="49" charset="-122"/>
                <a:ea typeface="KaiTi" panose="02010609060101010101" pitchFamily="49" charset="-122"/>
              </a:rPr>
              <a:t>13-19</a:t>
            </a:r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CA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AF31BC-B79A-4189-802B-85A1521CC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571001"/>
              </p:ext>
            </p:extLst>
          </p:nvPr>
        </p:nvGraphicFramePr>
        <p:xfrm>
          <a:off x="371192" y="2057401"/>
          <a:ext cx="11688024" cy="466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4F926F-9A33-4C81-8CAE-86C63D9F0952}"/>
              </a:ext>
            </a:extLst>
          </p:cNvPr>
          <p:cNvSpPr txBox="1"/>
          <p:nvPr/>
        </p:nvSpPr>
        <p:spPr>
          <a:xfrm>
            <a:off x="199176" y="1530035"/>
            <a:ext cx="5277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highlight>
                  <a:srgbClr val="C0C0C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领袖犯罪后怎么办？</a:t>
            </a:r>
            <a:endParaRPr lang="en-CA" sz="4400" b="1" dirty="0">
              <a:solidFill>
                <a:srgbClr val="FF0000"/>
              </a:solidFill>
              <a:highlight>
                <a:srgbClr val="C0C0C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341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罪">
            <a:extLst>
              <a:ext uri="{FF2B5EF4-FFF2-40B4-BE49-F238E27FC236}">
                <a16:creationId xmlns:a16="http://schemas.microsoft.com/office/drawing/2014/main" id="{6488F610-D147-47E5-920B-AB0C53CDC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23037" r="11079" b="30488"/>
          <a:stretch/>
        </p:blipFill>
        <p:spPr bwMode="auto">
          <a:xfrm>
            <a:off x="50952" y="484910"/>
            <a:ext cx="6075528" cy="99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悔改">
            <a:extLst>
              <a:ext uri="{FF2B5EF4-FFF2-40B4-BE49-F238E27FC236}">
                <a16:creationId xmlns:a16="http://schemas.microsoft.com/office/drawing/2014/main" id="{53DA71C4-293C-445E-9D3F-4369A207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726619"/>
            <a:ext cx="5426764" cy="526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罪">
            <a:extLst>
              <a:ext uri="{FF2B5EF4-FFF2-40B4-BE49-F238E27FC236}">
                <a16:creationId xmlns:a16="http://schemas.microsoft.com/office/drawing/2014/main" id="{9B29376D-CCB9-48AB-BFFB-6153C2EC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57587"/>
            <a:ext cx="6071028" cy="40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2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81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15" name="Picture 83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4" y="-98745"/>
            <a:ext cx="11769504" cy="1215801"/>
          </a:xfrm>
        </p:spPr>
        <p:txBody>
          <a:bodyPr anchor="b">
            <a:normAutofit fontScale="90000"/>
          </a:bodyPr>
          <a:lstStyle/>
          <a:p>
            <a:pPr algn="l"/>
            <a:r>
              <a:rPr lang="zh-CN" altLang="en-US" sz="5400" b="1" dirty="0">
                <a:solidFill>
                  <a:srgbClr val="FFFF00"/>
                </a:solidFill>
                <a:highlight>
                  <a:srgbClr val="0000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乌干达总统公开为自己和国家认罪悔改</a:t>
            </a:r>
            <a:endParaRPr lang="en-CA" sz="5400" dirty="0">
              <a:solidFill>
                <a:srgbClr val="FFFF00"/>
              </a:solidFill>
              <a:highlight>
                <a:srgbClr val="000000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109" name="Content Placeholder 4101">
            <a:extLst>
              <a:ext uri="{FF2B5EF4-FFF2-40B4-BE49-F238E27FC236}">
                <a16:creationId xmlns:a16="http://schemas.microsoft.com/office/drawing/2014/main" id="{BA7413CC-D42B-4083-AEEC-9868297D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2109457"/>
            <a:ext cx="4428049" cy="410922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求主饶恕所犯的罪；</a:t>
            </a:r>
            <a:endParaRPr lang="en-CA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为国家的繁荣和转化祷告；</a:t>
            </a:r>
            <a:endParaRPr lang="en-CA" altLang="zh-CN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3600" b="1" dirty="0">
                <a:latin typeface="KaiTi" panose="02010609060101010101" pitchFamily="49" charset="-122"/>
                <a:ea typeface="KaiTi" panose="02010609060101010101" pitchFamily="49" charset="-122"/>
              </a:rPr>
              <a:t>弃绝偶像崇拜和巫术的邪恶根基和盟约</a:t>
            </a:r>
            <a:endParaRPr lang="en-US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4098" name="Picture 2" descr="烏干達禧年 總統為自己和國家的罪悔改">
            <a:extLst>
              <a:ext uri="{FF2B5EF4-FFF2-40B4-BE49-F238E27FC236}">
                <a16:creationId xmlns:a16="http://schemas.microsoft.com/office/drawing/2014/main" id="{3E506187-0AB3-4554-BE26-FA8135F29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r="11431" b="1"/>
          <a:stretch/>
        </p:blipFill>
        <p:spPr bwMode="auto">
          <a:xfrm>
            <a:off x="4572000" y="1215801"/>
            <a:ext cx="7460318" cy="55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3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707" y="411973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提摩太前书</a:t>
            </a:r>
            <a:r>
              <a:rPr lang="en-US" altLang="zh-CN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1-2</a:t>
            </a:r>
            <a:endParaRPr lang="en-CA" sz="8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3887-0EC3-4D9E-9EA1-F3EE1D71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2290527"/>
            <a:ext cx="11894127" cy="4454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我劝你第一要为万人恳求祷告，代求，祝谢。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	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为君王和一切在位的也该如此。使我们可以敬虔端正，平安无事的度日。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246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为中国祷告">
            <a:extLst>
              <a:ext uri="{FF2B5EF4-FFF2-40B4-BE49-F238E27FC236}">
                <a16:creationId xmlns:a16="http://schemas.microsoft.com/office/drawing/2014/main" id="{66F9863D-44E3-4239-891E-7B042D722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98" b="12232"/>
          <a:stretch/>
        </p:blipFill>
        <p:spPr bwMode="auto">
          <a:xfrm>
            <a:off x="99583" y="184037"/>
            <a:ext cx="5712737" cy="507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B0A864-5ED5-48CD-8DFE-079383CE8758}"/>
              </a:ext>
            </a:extLst>
          </p:cNvPr>
          <p:cNvSpPr/>
          <p:nvPr/>
        </p:nvSpPr>
        <p:spPr>
          <a:xfrm>
            <a:off x="307818" y="5676523"/>
            <a:ext cx="11651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 dirty="0">
                <a:highlight>
                  <a:srgbClr val="0000FF"/>
                </a:highligh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以耶和华为神的，那国是有福的！</a:t>
            </a:r>
            <a:endParaRPr lang="en-CA" sz="6000" b="1" dirty="0">
              <a:highlight>
                <a:srgbClr val="00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5124" name="Picture 4" descr="Banner">
            <a:extLst>
              <a:ext uri="{FF2B5EF4-FFF2-40B4-BE49-F238E27FC236}">
                <a16:creationId xmlns:a16="http://schemas.microsoft.com/office/drawing/2014/main" id="{0B5B205C-F7B0-499E-84A5-FD52D99D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6" y="461727"/>
            <a:ext cx="6018862" cy="458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33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36" y="113209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总结</a:t>
            </a:r>
            <a:endParaRPr lang="en-CA" sz="8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3887-0EC3-4D9E-9EA1-F3EE1D71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1406237"/>
            <a:ext cx="11894127" cy="5338554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solidFill>
                  <a:srgbClr val="FFFF00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认罪悔改，呼求神的赦罪</a:t>
            </a:r>
            <a:endParaRPr lang="en-CA" altLang="zh-CN" sz="7200" b="1" dirty="0">
              <a:solidFill>
                <a:srgbClr val="FFFF00"/>
              </a:solidFill>
              <a:highlight>
                <a:srgbClr val="FF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sz="2800" b="1" dirty="0">
              <a:solidFill>
                <a:srgbClr val="FFFF00"/>
              </a:solidFill>
              <a:highlight>
                <a:srgbClr val="FF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神阿，求你按你的慈爱怜恤我，按你丰盛的慈悲涂抹我的过犯。</a:t>
            </a:r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求你将我的罪孽洗除净尽，并洁除我的罪。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3324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3887-0EC3-4D9E-9EA1-F3EE1D71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925" y="389300"/>
            <a:ext cx="11748310" cy="6355492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solidFill>
                  <a:srgbClr val="FFFF00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认罪悔改，呼求与神和好</a:t>
            </a:r>
            <a:endParaRPr lang="en-CA" altLang="zh-CN" sz="7200" b="1" dirty="0">
              <a:solidFill>
                <a:srgbClr val="FFFF00"/>
              </a:solidFill>
              <a:highlight>
                <a:srgbClr val="FF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altLang="zh-CN" sz="48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神阿，求你为我造清洁的心，使我里面重新有正直的灵。</a:t>
            </a:r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不要丢弃我，使我离开你的面。不要从我收回你的圣灵。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132220-AC54-4A4B-B128-9DBCB5082170}"/>
              </a:ext>
            </a:extLst>
          </p:cNvPr>
          <p:cNvSpPr/>
          <p:nvPr/>
        </p:nvSpPr>
        <p:spPr>
          <a:xfrm>
            <a:off x="0" y="97448"/>
            <a:ext cx="12191999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CN" altLang="en-US" sz="7200" b="1" dirty="0">
                <a:solidFill>
                  <a:srgbClr val="FFFF00"/>
                </a:solidFill>
                <a:highlight>
                  <a:srgbClr val="FF00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认罪悔改，呼求神赐福众民</a:t>
            </a:r>
            <a:endParaRPr lang="en-CA" altLang="zh-CN" sz="7200" b="1" dirty="0">
              <a:solidFill>
                <a:srgbClr val="FFFF00"/>
              </a:solidFill>
              <a:highlight>
                <a:srgbClr val="FF00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altLang="zh-CN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求你随你的美意善待锡安，建造耶路撒冷的城墙。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那时，你必喜爱公义的祭，和燔祭并全牲的燔祭。那时，人必将公牛献在你坛上。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68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3375-2297-4260-A8AA-5497AFE4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13209"/>
            <a:ext cx="8610600" cy="1293028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CA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51</a:t>
            </a: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CA" sz="8000" b="1" dirty="0">
                <a:latin typeface="KaiTi" panose="02010609060101010101" pitchFamily="49" charset="-122"/>
                <a:ea typeface="KaiTi" panose="02010609060101010101" pitchFamily="49" charset="-122"/>
              </a:rPr>
              <a:t>1-19 </a:t>
            </a:r>
            <a:endParaRPr lang="en-CA" sz="8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3887-0EC3-4D9E-9EA1-F3EE1D715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1406237"/>
            <a:ext cx="11894127" cy="533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8000" b="1" dirty="0">
                <a:solidFill>
                  <a:srgbClr val="FF0000"/>
                </a:solidFill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（立论）</a:t>
            </a:r>
            <a:endParaRPr lang="en-CA" altLang="zh-CN" sz="8000" b="1" dirty="0">
              <a:solidFill>
                <a:srgbClr val="FF0000"/>
              </a:solidFill>
              <a:highlight>
                <a:srgbClr val="00FF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神阿，求你按你的慈爱怜恤我，按你丰盛的慈悲涂抹我的过犯。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求你将我的罪孽洗除净尽，并洁除我的罪。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484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F4EA2-127C-4D94-9EC5-20D5D522A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8" y="256309"/>
            <a:ext cx="11651674" cy="6289963"/>
          </a:xfrm>
        </p:spPr>
        <p:txBody>
          <a:bodyPr>
            <a:normAutofit lnSpcReduction="10000"/>
          </a:bodyPr>
          <a:lstStyle/>
          <a:p>
            <a:r>
              <a:rPr lang="en-US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因为我知道我的过犯，我的罪常在我面前。</a:t>
            </a:r>
            <a:endParaRPr lang="en-CA" altLang="zh-CN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我向你犯罪，惟独得罪了你，在你眼前行了这恶，以致你责备我的时候，显为公义。判断我的时候，显为清正。</a:t>
            </a:r>
            <a:endParaRPr lang="en-CA" altLang="zh-CN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我是在罪孽里生的。在我母亲怀胎的时候，就有了罪。</a:t>
            </a:r>
            <a:endParaRPr lang="en-CA" altLang="zh-CN" sz="48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你所喜爱的，是内里诚实。你在我隐密处，必使我得智慧。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9457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9E815-98B1-48A1-99F1-E08B37F8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422564"/>
            <a:ext cx="11700163" cy="6283036"/>
          </a:xfrm>
        </p:spPr>
        <p:txBody>
          <a:bodyPr>
            <a:normAutofit fontScale="92500"/>
          </a:bodyPr>
          <a:lstStyle/>
          <a:p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求你用牛膝草洁净我，我就干净，求你洗涤我，我就比雪更白。</a:t>
            </a:r>
            <a:endParaRPr lang="en-CA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8	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求你使我得听欢喜快乐的声音，使你所压伤的骨头，可以踊跃。</a:t>
            </a:r>
            <a:endParaRPr lang="en-CA" altLang="zh-CN" sz="6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求你掩面不看我的罪，涂抹我一切的罪孽。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21569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E4039-6C94-4E83-B20F-9A6B6EF8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66255"/>
            <a:ext cx="11873345" cy="6622472"/>
          </a:xfrm>
        </p:spPr>
        <p:txBody>
          <a:bodyPr>
            <a:normAutofit/>
          </a:bodyPr>
          <a:lstStyle/>
          <a:p>
            <a:r>
              <a:rPr lang="zh-CN" altLang="en-US" sz="8000" b="1" dirty="0">
                <a:solidFill>
                  <a:srgbClr val="FF0000"/>
                </a:solidFill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（中心句）</a:t>
            </a:r>
            <a:endParaRPr lang="en-CA" altLang="zh-CN" sz="8000" b="1" dirty="0">
              <a:solidFill>
                <a:srgbClr val="FF0000"/>
              </a:solidFill>
              <a:highlight>
                <a:srgbClr val="00FF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神阿，求你为我造清洁的心，使我里面重新有正直的灵。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不要丢弃我，使我离开你的面。不要从我收回你的圣灵。</a:t>
            </a:r>
            <a:endParaRPr lang="en-CA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403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0CAB-2EB8-423A-9DBB-5CDF958F9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270164"/>
            <a:ext cx="11596254" cy="6386945"/>
          </a:xfrm>
        </p:spPr>
        <p:txBody>
          <a:bodyPr/>
          <a:lstStyle/>
          <a:p>
            <a:r>
              <a:rPr lang="en-CA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求你使我仍得救恩之乐，赐我乐意的灵扶持我。</a:t>
            </a:r>
            <a:endParaRPr lang="en-CA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我就把你的道指教有过犯的人。罪人必归顺你。</a:t>
            </a:r>
            <a:endParaRPr lang="en-CA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神阿，你是拯救我的神。求你救我脱离流人血的罪。我的舌头就高声歌唱你的公义。</a:t>
            </a:r>
            <a:endParaRPr lang="en-CA" sz="36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32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A3A68-B4EF-4F5B-AEF0-CAAB34336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193964"/>
            <a:ext cx="11797145" cy="6539345"/>
          </a:xfrm>
        </p:spPr>
        <p:txBody>
          <a:bodyPr>
            <a:normAutofit/>
          </a:bodyPr>
          <a:lstStyle/>
          <a:p>
            <a:r>
              <a:rPr lang="en-CA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主阿，求你使我嘴唇张开，我的口便传扬赞美你的话。</a:t>
            </a:r>
            <a:endParaRPr lang="en-CA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你本不喜爱祭物。若喜爱，我就献上。燔祭你也不喜悦。</a:t>
            </a:r>
            <a:endParaRPr lang="en-CA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神所要的祭，就是忧伤的灵。神阿，忧伤痛悔的心，你必不轻看。</a:t>
            </a:r>
            <a:endParaRPr lang="en-CA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409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D5A25-3EA7-424C-A949-4560D5DA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457200"/>
            <a:ext cx="11284527" cy="5761485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FF0000"/>
                </a:solidFill>
                <a:highlight>
                  <a:srgbClr val="00FFFF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（结论）</a:t>
            </a:r>
            <a:endParaRPr lang="en-CA" altLang="zh-CN" sz="6000" b="1" dirty="0">
              <a:solidFill>
                <a:srgbClr val="FF0000"/>
              </a:solidFill>
              <a:highlight>
                <a:srgbClr val="00FFFF"/>
              </a:highligh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求你随你的美意善待锡安，建造耶路撒冷的城墙。</a:t>
            </a:r>
            <a:endParaRPr lang="en-CA" altLang="zh-CN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CA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6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那时，你必喜爱公义的祭，和燔祭并全牲的燔祭。那时，人必将公牛献在你坛上。</a:t>
            </a:r>
            <a:endParaRPr lang="en-CA" sz="60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799007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1154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KaiTi</vt:lpstr>
      <vt:lpstr>Arial</vt:lpstr>
      <vt:lpstr>Century Gothic</vt:lpstr>
      <vt:lpstr>Vapor Trail</vt:lpstr>
      <vt:lpstr>认               悔改</vt:lpstr>
      <vt:lpstr>PowerPoint Presentation</vt:lpstr>
      <vt:lpstr>诗篇51：1-19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认罪悔改三部曲</vt:lpstr>
      <vt:lpstr>第一.呼求神的赦罪（诗51：1-5）</vt:lpstr>
      <vt:lpstr>PowerPoint Presentation</vt:lpstr>
      <vt:lpstr>基督徒易患的</vt:lpstr>
      <vt:lpstr>2.推卸责任的罪</vt:lpstr>
      <vt:lpstr>3. 不肯饶恕别人的罪</vt:lpstr>
      <vt:lpstr>第二.求与神和好  （诗篇51：6-12）</vt:lpstr>
      <vt:lpstr>弟兄的见证</vt:lpstr>
      <vt:lpstr>如何 认罪悔改 ?</vt:lpstr>
      <vt:lpstr>第三.呼求神赐福众民（诗51：13-19）</vt:lpstr>
      <vt:lpstr>乌干达总统公开为自己和国家认罪悔改</vt:lpstr>
      <vt:lpstr>提摩太前书2：1-2</vt:lpstr>
      <vt:lpstr>PowerPoint Presentation</vt:lpstr>
      <vt:lpstr>总结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               悔改</dc:title>
  <dc:creator>Xin Huang</dc:creator>
  <cp:lastModifiedBy>Xin Huang</cp:lastModifiedBy>
  <cp:revision>1</cp:revision>
  <dcterms:created xsi:type="dcterms:W3CDTF">2020-02-29T05:37:18Z</dcterms:created>
  <dcterms:modified xsi:type="dcterms:W3CDTF">2020-02-29T06:10:10Z</dcterms:modified>
</cp:coreProperties>
</file>