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21"/>
  </p:notesMasterIdLst>
  <p:sldIdLst>
    <p:sldId id="686" r:id="rId2"/>
    <p:sldId id="712" r:id="rId3"/>
    <p:sldId id="738" r:id="rId4"/>
    <p:sldId id="722" r:id="rId5"/>
    <p:sldId id="739" r:id="rId6"/>
    <p:sldId id="725" r:id="rId7"/>
    <p:sldId id="726" r:id="rId8"/>
    <p:sldId id="728" r:id="rId9"/>
    <p:sldId id="741" r:id="rId10"/>
    <p:sldId id="731" r:id="rId11"/>
    <p:sldId id="742" r:id="rId12"/>
    <p:sldId id="732" r:id="rId13"/>
    <p:sldId id="743" r:id="rId14"/>
    <p:sldId id="734" r:id="rId15"/>
    <p:sldId id="735" r:id="rId16"/>
    <p:sldId id="744" r:id="rId17"/>
    <p:sldId id="748" r:id="rId18"/>
    <p:sldId id="746" r:id="rId19"/>
    <p:sldId id="74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00"/>
    <a:srgbClr val="0000FF"/>
    <a:srgbClr val="000000"/>
    <a:srgbClr val="0000CC"/>
    <a:srgbClr val="00FF00"/>
    <a:srgbClr val="006600"/>
    <a:srgbClr val="000099"/>
    <a:srgbClr val="0033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493C4-A577-4710-A426-8069F3C44B3B}" v="159" dt="2020-06-20T01:42:05.712"/>
    <p1510:client id="{75D35911-5ACB-44B9-8DD1-562F12FF1E3D}" v="36" dt="2020-06-20T03:06:53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1988" autoAdjust="0"/>
  </p:normalViewPr>
  <p:slideViewPr>
    <p:cSldViewPr snapToObjects="1">
      <p:cViewPr varScale="1">
        <p:scale>
          <a:sx n="45" d="100"/>
          <a:sy n="45" d="100"/>
        </p:scale>
        <p:origin x="1698" y="54"/>
      </p:cViewPr>
      <p:guideLst>
        <p:guide orient="horz" pos="21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Huang" userId="472b9ff9c0f1b095" providerId="LiveId" clId="{75D35911-5ACB-44B9-8DD1-562F12FF1E3D}"/>
    <pc:docChg chg="undo custSel mod addSld modSld">
      <pc:chgData name="Xin Huang" userId="472b9ff9c0f1b095" providerId="LiveId" clId="{75D35911-5ACB-44B9-8DD1-562F12FF1E3D}" dt="2020-06-20T03:07:00.894" v="105" actId="26606"/>
      <pc:docMkLst>
        <pc:docMk/>
      </pc:docMkLst>
      <pc:sldChg chg="addSp delSp modSp mod setBg setClrOvrMap">
        <pc:chgData name="Xin Huang" userId="472b9ff9c0f1b095" providerId="LiveId" clId="{75D35911-5ACB-44B9-8DD1-562F12FF1E3D}" dt="2020-06-20T02:57:40.305" v="51" actId="1076"/>
        <pc:sldMkLst>
          <pc:docMk/>
          <pc:sldMk cId="467226619" sldId="686"/>
        </pc:sldMkLst>
        <pc:spChg chg="mod ord">
          <ac:chgData name="Xin Huang" userId="472b9ff9c0f1b095" providerId="LiveId" clId="{75D35911-5ACB-44B9-8DD1-562F12FF1E3D}" dt="2020-06-20T02:54:59.584" v="29" actId="1076"/>
          <ac:spMkLst>
            <pc:docMk/>
            <pc:sldMk cId="467226619" sldId="686"/>
            <ac:spMk id="7" creationId="{7BDB479C-35EC-48D4-9733-B573062E939F}"/>
          </ac:spMkLst>
        </pc:spChg>
        <pc:spChg chg="del">
          <ac:chgData name="Xin Huang" userId="472b9ff9c0f1b095" providerId="LiveId" clId="{75D35911-5ACB-44B9-8DD1-562F12FF1E3D}" dt="2020-06-20T02:51:58.771" v="2" actId="26606"/>
          <ac:spMkLst>
            <pc:docMk/>
            <pc:sldMk cId="467226619" sldId="686"/>
            <ac:spMk id="81" creationId="{DF17025D-0558-4BB1-932D-D407F5BDCAB8}"/>
          </ac:spMkLst>
        </pc:spChg>
        <pc:spChg chg="del">
          <ac:chgData name="Xin Huang" userId="472b9ff9c0f1b095" providerId="LiveId" clId="{75D35911-5ACB-44B9-8DD1-562F12FF1E3D}" dt="2020-06-20T02:51:58.771" v="2" actId="26606"/>
          <ac:spMkLst>
            <pc:docMk/>
            <pc:sldMk cId="467226619" sldId="686"/>
            <ac:spMk id="83" creationId="{23897308-2491-4C39-B764-46DCD1CAD321}"/>
          </ac:spMkLst>
        </pc:spChg>
        <pc:spChg chg="add del">
          <ac:chgData name="Xin Huang" userId="472b9ff9c0f1b095" providerId="LiveId" clId="{75D35911-5ACB-44B9-8DD1-562F12FF1E3D}" dt="2020-06-20T02:52:27.688" v="5" actId="26606"/>
          <ac:spMkLst>
            <pc:docMk/>
            <pc:sldMk cId="467226619" sldId="686"/>
            <ac:spMk id="209" creationId="{F806943C-BF32-4BF1-B6A7-69D90A7070DE}"/>
          </ac:spMkLst>
        </pc:spChg>
        <pc:spChg chg="add del">
          <ac:chgData name="Xin Huang" userId="472b9ff9c0f1b095" providerId="LiveId" clId="{75D35911-5ACB-44B9-8DD1-562F12FF1E3D}" dt="2020-06-20T02:52:27.688" v="5" actId="26606"/>
          <ac:spMkLst>
            <pc:docMk/>
            <pc:sldMk cId="467226619" sldId="686"/>
            <ac:spMk id="211" creationId="{A878C6BF-28C8-4E12-B854-7A830D3E649C}"/>
          </ac:spMkLst>
        </pc:spChg>
        <pc:spChg chg="add">
          <ac:chgData name="Xin Huang" userId="472b9ff9c0f1b095" providerId="LiveId" clId="{75D35911-5ACB-44B9-8DD1-562F12FF1E3D}" dt="2020-06-20T02:52:27.688" v="5" actId="26606"/>
          <ac:spMkLst>
            <pc:docMk/>
            <pc:sldMk cId="467226619" sldId="686"/>
            <ac:spMk id="261" creationId="{74AF5031-D100-43C2-A5E6-E680A0F96DD3}"/>
          </ac:spMkLst>
        </pc:spChg>
        <pc:spChg chg="mod">
          <ac:chgData name="Xin Huang" userId="472b9ff9c0f1b095" providerId="LiveId" clId="{75D35911-5ACB-44B9-8DD1-562F12FF1E3D}" dt="2020-06-20T02:57:33.248" v="50" actId="207"/>
          <ac:spMkLst>
            <pc:docMk/>
            <pc:sldMk cId="467226619" sldId="686"/>
            <ac:spMk id="5122" creationId="{00000000-0000-0000-0000-000000000000}"/>
          </ac:spMkLst>
        </pc:spChg>
        <pc:grpChg chg="del">
          <ac:chgData name="Xin Huang" userId="472b9ff9c0f1b095" providerId="LiveId" clId="{75D35911-5ACB-44B9-8DD1-562F12FF1E3D}" dt="2020-06-20T02:51:58.771" v="2" actId="26606"/>
          <ac:grpSpMkLst>
            <pc:docMk/>
            <pc:sldMk cId="467226619" sldId="686"/>
            <ac:grpSpMk id="85" creationId="{437C3370-E183-40E3-8F06-FDD26E64DD97}"/>
          </ac:grpSpMkLst>
        </pc:grpChg>
        <pc:grpChg chg="add del">
          <ac:chgData name="Xin Huang" userId="472b9ff9c0f1b095" providerId="LiveId" clId="{75D35911-5ACB-44B9-8DD1-562F12FF1E3D}" dt="2020-06-20T02:52:27.688" v="5" actId="26606"/>
          <ac:grpSpMkLst>
            <pc:docMk/>
            <pc:sldMk cId="467226619" sldId="686"/>
            <ac:grpSpMk id="213" creationId="{D6A7568C-128C-4A8A-81BA-1BED2DDAD31A}"/>
          </ac:grpSpMkLst>
        </pc:grpChg>
        <pc:grpChg chg="add">
          <ac:chgData name="Xin Huang" userId="472b9ff9c0f1b095" providerId="LiveId" clId="{75D35911-5ACB-44B9-8DD1-562F12FF1E3D}" dt="2020-06-20T02:52:27.688" v="5" actId="26606"/>
          <ac:grpSpMkLst>
            <pc:docMk/>
            <pc:sldMk cId="467226619" sldId="686"/>
            <ac:grpSpMk id="262" creationId="{B096D047-D6C9-4CA7-A109-46B33A488F2F}"/>
          </ac:grpSpMkLst>
        </pc:grpChg>
        <pc:picChg chg="add del mod">
          <ac:chgData name="Xin Huang" userId="472b9ff9c0f1b095" providerId="LiveId" clId="{75D35911-5ACB-44B9-8DD1-562F12FF1E3D}" dt="2020-06-20T02:56:06.372" v="31" actId="478"/>
          <ac:picMkLst>
            <pc:docMk/>
            <pc:sldMk cId="467226619" sldId="686"/>
            <ac:picMk id="2" creationId="{A6A8D715-BE93-43FF-B490-A8DBECAB53D4}"/>
          </ac:picMkLst>
        </pc:picChg>
        <pc:picChg chg="del">
          <ac:chgData name="Xin Huang" userId="472b9ff9c0f1b095" providerId="LiveId" clId="{75D35911-5ACB-44B9-8DD1-562F12FF1E3D}" dt="2020-06-20T02:51:43.131" v="0" actId="478"/>
          <ac:picMkLst>
            <pc:docMk/>
            <pc:sldMk cId="467226619" sldId="686"/>
            <ac:picMk id="3" creationId="{418B5D78-4B44-42DF-B74A-F246847D0305}"/>
          </ac:picMkLst>
        </pc:picChg>
        <pc:picChg chg="add mod">
          <ac:chgData name="Xin Huang" userId="472b9ff9c0f1b095" providerId="LiveId" clId="{75D35911-5ACB-44B9-8DD1-562F12FF1E3D}" dt="2020-06-20T02:56:13.497" v="33" actId="1076"/>
          <ac:picMkLst>
            <pc:docMk/>
            <pc:sldMk cId="467226619" sldId="686"/>
            <ac:picMk id="4" creationId="{C3BF863B-4F33-4743-994B-EAF15900AACE}"/>
          </ac:picMkLst>
        </pc:picChg>
        <pc:picChg chg="mod ord">
          <ac:chgData name="Xin Huang" userId="472b9ff9c0f1b095" providerId="LiveId" clId="{75D35911-5ACB-44B9-8DD1-562F12FF1E3D}" dt="2020-06-20T02:57:40.305" v="51" actId="1076"/>
          <ac:picMkLst>
            <pc:docMk/>
            <pc:sldMk cId="467226619" sldId="686"/>
            <ac:picMk id="1028" creationId="{AD7F57D2-4E03-4B0D-8962-561283769B0B}"/>
          </ac:picMkLst>
        </pc:picChg>
        <pc:cxnChg chg="del">
          <ac:chgData name="Xin Huang" userId="472b9ff9c0f1b095" providerId="LiveId" clId="{75D35911-5ACB-44B9-8DD1-562F12FF1E3D}" dt="2020-06-20T02:51:58.771" v="2" actId="26606"/>
          <ac:cxnSpMkLst>
            <pc:docMk/>
            <pc:sldMk cId="467226619" sldId="686"/>
            <ac:cxnSpMk id="71" creationId="{0512F9CB-A1A0-4043-A103-F6A4B94B695A}"/>
          </ac:cxnSpMkLst>
        </pc:cxnChg>
        <pc:cxnChg chg="del">
          <ac:chgData name="Xin Huang" userId="472b9ff9c0f1b095" providerId="LiveId" clId="{75D35911-5ACB-44B9-8DD1-562F12FF1E3D}" dt="2020-06-20T02:51:58.771" v="2" actId="26606"/>
          <ac:cxnSpMkLst>
            <pc:docMk/>
            <pc:sldMk cId="467226619" sldId="686"/>
            <ac:cxnSpMk id="73" creationId="{ADBE6588-EE16-4389-857C-86A156D49E5D}"/>
          </ac:cxnSpMkLst>
        </pc:cxnChg>
        <pc:cxnChg chg="del">
          <ac:chgData name="Xin Huang" userId="472b9ff9c0f1b095" providerId="LiveId" clId="{75D35911-5ACB-44B9-8DD1-562F12FF1E3D}" dt="2020-06-20T02:51:58.771" v="2" actId="26606"/>
          <ac:cxnSpMkLst>
            <pc:docMk/>
            <pc:sldMk cId="467226619" sldId="686"/>
            <ac:cxnSpMk id="75" creationId="{17FD48D2-B0A7-413D-B947-AA55AC1296D5}"/>
          </ac:cxnSpMkLst>
        </pc:cxnChg>
        <pc:cxnChg chg="del">
          <ac:chgData name="Xin Huang" userId="472b9ff9c0f1b095" providerId="LiveId" clId="{75D35911-5ACB-44B9-8DD1-562F12FF1E3D}" dt="2020-06-20T02:51:58.771" v="2" actId="26606"/>
          <ac:cxnSpMkLst>
            <pc:docMk/>
            <pc:sldMk cId="467226619" sldId="686"/>
            <ac:cxnSpMk id="77" creationId="{2BE668D0-D906-4EEE-B32F-8C028624B837}"/>
          </ac:cxnSpMkLst>
        </pc:cxnChg>
        <pc:cxnChg chg="del">
          <ac:chgData name="Xin Huang" userId="472b9ff9c0f1b095" providerId="LiveId" clId="{75D35911-5ACB-44B9-8DD1-562F12FF1E3D}" dt="2020-06-20T02:51:58.771" v="2" actId="26606"/>
          <ac:cxnSpMkLst>
            <pc:docMk/>
            <pc:sldMk cId="467226619" sldId="686"/>
            <ac:cxnSpMk id="79" creationId="{D1DE67A3-B8F6-4CFD-A8E0-D15200F23152}"/>
          </ac:cxnSpMkLst>
        </pc:cxnChg>
        <pc:cxnChg chg="add del">
          <ac:chgData name="Xin Huang" userId="472b9ff9c0f1b095" providerId="LiveId" clId="{75D35911-5ACB-44B9-8DD1-562F12FF1E3D}" dt="2020-06-20T02:52:27.688" v="5" actId="26606"/>
          <ac:cxnSpMkLst>
            <pc:docMk/>
            <pc:sldMk cId="467226619" sldId="686"/>
            <ac:cxnSpMk id="199" creationId="{DD6CFB6C-6ECB-4250-B68E-01966297A513}"/>
          </ac:cxnSpMkLst>
        </pc:cxnChg>
        <pc:cxnChg chg="add del">
          <ac:chgData name="Xin Huang" userId="472b9ff9c0f1b095" providerId="LiveId" clId="{75D35911-5ACB-44B9-8DD1-562F12FF1E3D}" dt="2020-06-20T02:52:27.688" v="5" actId="26606"/>
          <ac:cxnSpMkLst>
            <pc:docMk/>
            <pc:sldMk cId="467226619" sldId="686"/>
            <ac:cxnSpMk id="201" creationId="{B8359141-C085-46E4-B4EC-42F9599BA7D2}"/>
          </ac:cxnSpMkLst>
        </pc:cxnChg>
        <pc:cxnChg chg="add del">
          <ac:chgData name="Xin Huang" userId="472b9ff9c0f1b095" providerId="LiveId" clId="{75D35911-5ACB-44B9-8DD1-562F12FF1E3D}" dt="2020-06-20T02:52:27.688" v="5" actId="26606"/>
          <ac:cxnSpMkLst>
            <pc:docMk/>
            <pc:sldMk cId="467226619" sldId="686"/>
            <ac:cxnSpMk id="203" creationId="{FA903156-0F0C-44A5-9019-0CAF51EB494A}"/>
          </ac:cxnSpMkLst>
        </pc:cxnChg>
        <pc:cxnChg chg="add del">
          <ac:chgData name="Xin Huang" userId="472b9ff9c0f1b095" providerId="LiveId" clId="{75D35911-5ACB-44B9-8DD1-562F12FF1E3D}" dt="2020-06-20T02:52:27.688" v="5" actId="26606"/>
          <ac:cxnSpMkLst>
            <pc:docMk/>
            <pc:sldMk cId="467226619" sldId="686"/>
            <ac:cxnSpMk id="205" creationId="{66E5E851-3725-463F-9451-2FFEF5D3E089}"/>
          </ac:cxnSpMkLst>
        </pc:cxnChg>
        <pc:cxnChg chg="add del">
          <ac:chgData name="Xin Huang" userId="472b9ff9c0f1b095" providerId="LiveId" clId="{75D35911-5ACB-44B9-8DD1-562F12FF1E3D}" dt="2020-06-20T02:52:27.688" v="5" actId="26606"/>
          <ac:cxnSpMkLst>
            <pc:docMk/>
            <pc:sldMk cId="467226619" sldId="686"/>
            <ac:cxnSpMk id="207" creationId="{94209D59-6810-40C2-B8D6-6DACF8A06143}"/>
          </ac:cxnSpMkLst>
        </pc:cxnChg>
        <pc:cxnChg chg="add">
          <ac:chgData name="Xin Huang" userId="472b9ff9c0f1b095" providerId="LiveId" clId="{75D35911-5ACB-44B9-8DD1-562F12FF1E3D}" dt="2020-06-20T02:52:27.688" v="5" actId="26606"/>
          <ac:cxnSpMkLst>
            <pc:docMk/>
            <pc:sldMk cId="467226619" sldId="686"/>
            <ac:cxnSpMk id="256" creationId="{8C152077-984A-4612-B0E1-251C62EB1528}"/>
          </ac:cxnSpMkLst>
        </pc:cxnChg>
        <pc:cxnChg chg="add">
          <ac:chgData name="Xin Huang" userId="472b9ff9c0f1b095" providerId="LiveId" clId="{75D35911-5ACB-44B9-8DD1-562F12FF1E3D}" dt="2020-06-20T02:52:27.688" v="5" actId="26606"/>
          <ac:cxnSpMkLst>
            <pc:docMk/>
            <pc:sldMk cId="467226619" sldId="686"/>
            <ac:cxnSpMk id="257" creationId="{C05450BA-2A87-4847-A5A0-E7D960557220}"/>
          </ac:cxnSpMkLst>
        </pc:cxnChg>
        <pc:cxnChg chg="add">
          <ac:chgData name="Xin Huang" userId="472b9ff9c0f1b095" providerId="LiveId" clId="{75D35911-5ACB-44B9-8DD1-562F12FF1E3D}" dt="2020-06-20T02:52:27.688" v="5" actId="26606"/>
          <ac:cxnSpMkLst>
            <pc:docMk/>
            <pc:sldMk cId="467226619" sldId="686"/>
            <ac:cxnSpMk id="258" creationId="{A16F9ADA-A824-456A-9728-D5BFFE04D3A2}"/>
          </ac:cxnSpMkLst>
        </pc:cxnChg>
        <pc:cxnChg chg="add">
          <ac:chgData name="Xin Huang" userId="472b9ff9c0f1b095" providerId="LiveId" clId="{75D35911-5ACB-44B9-8DD1-562F12FF1E3D}" dt="2020-06-20T02:52:27.688" v="5" actId="26606"/>
          <ac:cxnSpMkLst>
            <pc:docMk/>
            <pc:sldMk cId="467226619" sldId="686"/>
            <ac:cxnSpMk id="259" creationId="{63034157-938C-45F5-8DCA-208D22E5BBE4}"/>
          </ac:cxnSpMkLst>
        </pc:cxnChg>
        <pc:cxnChg chg="add">
          <ac:chgData name="Xin Huang" userId="472b9ff9c0f1b095" providerId="LiveId" clId="{75D35911-5ACB-44B9-8DD1-562F12FF1E3D}" dt="2020-06-20T02:52:27.688" v="5" actId="26606"/>
          <ac:cxnSpMkLst>
            <pc:docMk/>
            <pc:sldMk cId="467226619" sldId="686"/>
            <ac:cxnSpMk id="260" creationId="{2369327A-A6C5-4293-80D1-DECEBA3F5FF0}"/>
          </ac:cxnSpMkLst>
        </pc:cxnChg>
      </pc:sldChg>
      <pc:sldChg chg="addSp delSp modSp mod">
        <pc:chgData name="Xin Huang" userId="472b9ff9c0f1b095" providerId="LiveId" clId="{75D35911-5ACB-44B9-8DD1-562F12FF1E3D}" dt="2020-06-20T02:59:10.576" v="61" actId="21"/>
        <pc:sldMkLst>
          <pc:docMk/>
          <pc:sldMk cId="2259331760" sldId="712"/>
        </pc:sldMkLst>
        <pc:spChg chg="mod">
          <ac:chgData name="Xin Huang" userId="472b9ff9c0f1b095" providerId="LiveId" clId="{75D35911-5ACB-44B9-8DD1-562F12FF1E3D}" dt="2020-06-20T02:58:43.371" v="57" actId="1076"/>
          <ac:spMkLst>
            <pc:docMk/>
            <pc:sldMk cId="2259331760" sldId="712"/>
            <ac:spMk id="5122" creationId="{00000000-0000-0000-0000-000000000000}"/>
          </ac:spMkLst>
        </pc:spChg>
        <pc:picChg chg="del mod">
          <ac:chgData name="Xin Huang" userId="472b9ff9c0f1b095" providerId="LiveId" clId="{75D35911-5ACB-44B9-8DD1-562F12FF1E3D}" dt="2020-06-20T02:59:10.576" v="61" actId="21"/>
          <ac:picMkLst>
            <pc:docMk/>
            <pc:sldMk cId="2259331760" sldId="712"/>
            <ac:picMk id="5" creationId="{FAD15BEE-E97B-450F-851D-C2A610FB1363}"/>
          </ac:picMkLst>
        </pc:picChg>
        <pc:picChg chg="add mod">
          <ac:chgData name="Xin Huang" userId="472b9ff9c0f1b095" providerId="LiveId" clId="{75D35911-5ACB-44B9-8DD1-562F12FF1E3D}" dt="2020-06-20T02:58:33.157" v="56" actId="1076"/>
          <ac:picMkLst>
            <pc:docMk/>
            <pc:sldMk cId="2259331760" sldId="712"/>
            <ac:picMk id="6" creationId="{4E70F107-6DC0-4228-B4A9-426299A0EDF4}"/>
          </ac:picMkLst>
        </pc:picChg>
      </pc:sldChg>
      <pc:sldChg chg="addSp modSp mod">
        <pc:chgData name="Xin Huang" userId="472b9ff9c0f1b095" providerId="LiveId" clId="{75D35911-5ACB-44B9-8DD1-562F12FF1E3D}" dt="2020-06-20T02:59:30.692" v="63" actId="1076"/>
        <pc:sldMkLst>
          <pc:docMk/>
          <pc:sldMk cId="3770802807" sldId="722"/>
        </pc:sldMkLst>
        <pc:picChg chg="add mod">
          <ac:chgData name="Xin Huang" userId="472b9ff9c0f1b095" providerId="LiveId" clId="{75D35911-5ACB-44B9-8DD1-562F12FF1E3D}" dt="2020-06-20T02:59:30.692" v="63" actId="1076"/>
          <ac:picMkLst>
            <pc:docMk/>
            <pc:sldMk cId="3770802807" sldId="722"/>
            <ac:picMk id="6" creationId="{73EA43FC-27D2-4F9C-83BC-7B7CE2FD614D}"/>
          </ac:picMkLst>
        </pc:picChg>
      </pc:sldChg>
      <pc:sldChg chg="addSp modSp mod">
        <pc:chgData name="Xin Huang" userId="472b9ff9c0f1b095" providerId="LiveId" clId="{75D35911-5ACB-44B9-8DD1-562F12FF1E3D}" dt="2020-06-20T02:59:59.657" v="67" actId="1076"/>
        <pc:sldMkLst>
          <pc:docMk/>
          <pc:sldMk cId="3251503549" sldId="725"/>
        </pc:sldMkLst>
        <pc:picChg chg="add mod">
          <ac:chgData name="Xin Huang" userId="472b9ff9c0f1b095" providerId="LiveId" clId="{75D35911-5ACB-44B9-8DD1-562F12FF1E3D}" dt="2020-06-20T02:59:59.657" v="67" actId="1076"/>
          <ac:picMkLst>
            <pc:docMk/>
            <pc:sldMk cId="3251503549" sldId="725"/>
            <ac:picMk id="12" creationId="{AED8E293-2B62-4A74-90B7-41A8843CFBC5}"/>
          </ac:picMkLst>
        </pc:picChg>
      </pc:sldChg>
      <pc:sldChg chg="addSp modSp mod">
        <pc:chgData name="Xin Huang" userId="472b9ff9c0f1b095" providerId="LiveId" clId="{75D35911-5ACB-44B9-8DD1-562F12FF1E3D}" dt="2020-06-20T03:00:29.895" v="69" actId="1076"/>
        <pc:sldMkLst>
          <pc:docMk/>
          <pc:sldMk cId="3866406519" sldId="726"/>
        </pc:sldMkLst>
        <pc:picChg chg="add mod">
          <ac:chgData name="Xin Huang" userId="472b9ff9c0f1b095" providerId="LiveId" clId="{75D35911-5ACB-44B9-8DD1-562F12FF1E3D}" dt="2020-06-20T03:00:29.895" v="69" actId="1076"/>
          <ac:picMkLst>
            <pc:docMk/>
            <pc:sldMk cId="3866406519" sldId="726"/>
            <ac:picMk id="4" creationId="{8EE8A14F-650D-4647-B3AE-793659C198FC}"/>
          </ac:picMkLst>
        </pc:picChg>
      </pc:sldChg>
      <pc:sldChg chg="addSp delSp modSp mod">
        <pc:chgData name="Xin Huang" userId="472b9ff9c0f1b095" providerId="LiveId" clId="{75D35911-5ACB-44B9-8DD1-562F12FF1E3D}" dt="2020-06-20T03:00:54.099" v="73"/>
        <pc:sldMkLst>
          <pc:docMk/>
          <pc:sldMk cId="3784713604" sldId="727"/>
        </pc:sldMkLst>
        <pc:picChg chg="add del mod">
          <ac:chgData name="Xin Huang" userId="472b9ff9c0f1b095" providerId="LiveId" clId="{75D35911-5ACB-44B9-8DD1-562F12FF1E3D}" dt="2020-06-20T03:00:54.099" v="73"/>
          <ac:picMkLst>
            <pc:docMk/>
            <pc:sldMk cId="3784713604" sldId="727"/>
            <ac:picMk id="6" creationId="{E7BCA919-431D-404C-B0AD-30CD79F90F37}"/>
          </ac:picMkLst>
        </pc:picChg>
      </pc:sldChg>
      <pc:sldChg chg="addSp modSp mod">
        <pc:chgData name="Xin Huang" userId="472b9ff9c0f1b095" providerId="LiveId" clId="{75D35911-5ACB-44B9-8DD1-562F12FF1E3D}" dt="2020-06-20T03:01:05.136" v="75" actId="1076"/>
        <pc:sldMkLst>
          <pc:docMk/>
          <pc:sldMk cId="133280212" sldId="728"/>
        </pc:sldMkLst>
        <pc:picChg chg="add mod">
          <ac:chgData name="Xin Huang" userId="472b9ff9c0f1b095" providerId="LiveId" clId="{75D35911-5ACB-44B9-8DD1-562F12FF1E3D}" dt="2020-06-20T03:01:05.136" v="75" actId="1076"/>
          <ac:picMkLst>
            <pc:docMk/>
            <pc:sldMk cId="133280212" sldId="728"/>
            <ac:picMk id="4" creationId="{B022F411-B7B4-4552-B421-48E4B62AE3E3}"/>
          </ac:picMkLst>
        </pc:picChg>
      </pc:sldChg>
      <pc:sldChg chg="addSp modSp mod">
        <pc:chgData name="Xin Huang" userId="472b9ff9c0f1b095" providerId="LiveId" clId="{75D35911-5ACB-44B9-8DD1-562F12FF1E3D}" dt="2020-06-20T03:01:28.603" v="79" actId="1076"/>
        <pc:sldMkLst>
          <pc:docMk/>
          <pc:sldMk cId="2839996080" sldId="729"/>
        </pc:sldMkLst>
        <pc:picChg chg="add mod">
          <ac:chgData name="Xin Huang" userId="472b9ff9c0f1b095" providerId="LiveId" clId="{75D35911-5ACB-44B9-8DD1-562F12FF1E3D}" dt="2020-06-20T03:01:28.603" v="79" actId="1076"/>
          <ac:picMkLst>
            <pc:docMk/>
            <pc:sldMk cId="2839996080" sldId="729"/>
            <ac:picMk id="3" creationId="{163EF17C-338C-40AE-8646-FD4B32731127}"/>
          </ac:picMkLst>
        </pc:picChg>
      </pc:sldChg>
      <pc:sldChg chg="addSp modSp mod">
        <pc:chgData name="Xin Huang" userId="472b9ff9c0f1b095" providerId="LiveId" clId="{75D35911-5ACB-44B9-8DD1-562F12FF1E3D}" dt="2020-06-20T03:01:48.522" v="83" actId="1076"/>
        <pc:sldMkLst>
          <pc:docMk/>
          <pc:sldMk cId="127912673" sldId="730"/>
        </pc:sldMkLst>
        <pc:picChg chg="add mod">
          <ac:chgData name="Xin Huang" userId="472b9ff9c0f1b095" providerId="LiveId" clId="{75D35911-5ACB-44B9-8DD1-562F12FF1E3D}" dt="2020-06-20T03:01:48.522" v="83" actId="1076"/>
          <ac:picMkLst>
            <pc:docMk/>
            <pc:sldMk cId="127912673" sldId="730"/>
            <ac:picMk id="3" creationId="{20040417-3FC5-48E8-AA8F-8F6C7DAE64F5}"/>
          </ac:picMkLst>
        </pc:picChg>
      </pc:sldChg>
      <pc:sldChg chg="addSp modSp mod">
        <pc:chgData name="Xin Huang" userId="472b9ff9c0f1b095" providerId="LiveId" clId="{75D35911-5ACB-44B9-8DD1-562F12FF1E3D}" dt="2020-06-20T03:01:59.895" v="85" actId="14100"/>
        <pc:sldMkLst>
          <pc:docMk/>
          <pc:sldMk cId="820921427" sldId="731"/>
        </pc:sldMkLst>
        <pc:picChg chg="add mod">
          <ac:chgData name="Xin Huang" userId="472b9ff9c0f1b095" providerId="LiveId" clId="{75D35911-5ACB-44B9-8DD1-562F12FF1E3D}" dt="2020-06-20T03:01:59.895" v="85" actId="14100"/>
          <ac:picMkLst>
            <pc:docMk/>
            <pc:sldMk cId="820921427" sldId="731"/>
            <ac:picMk id="5" creationId="{3A7D5850-6FBB-47CB-BD47-7879EF0ED11B}"/>
          </ac:picMkLst>
        </pc:picChg>
      </pc:sldChg>
      <pc:sldChg chg="addSp modSp mod">
        <pc:chgData name="Xin Huang" userId="472b9ff9c0f1b095" providerId="LiveId" clId="{75D35911-5ACB-44B9-8DD1-562F12FF1E3D}" dt="2020-06-20T03:03:18.772" v="96" actId="1076"/>
        <pc:sldMkLst>
          <pc:docMk/>
          <pc:sldMk cId="1546459759" sldId="732"/>
        </pc:sldMkLst>
        <pc:picChg chg="add mod">
          <ac:chgData name="Xin Huang" userId="472b9ff9c0f1b095" providerId="LiveId" clId="{75D35911-5ACB-44B9-8DD1-562F12FF1E3D}" dt="2020-06-20T03:03:18.772" v="96" actId="1076"/>
          <ac:picMkLst>
            <pc:docMk/>
            <pc:sldMk cId="1546459759" sldId="732"/>
            <ac:picMk id="4" creationId="{A33EDBD4-20A4-4B79-A0B4-B45A562EB1F0}"/>
          </ac:picMkLst>
        </pc:picChg>
      </pc:sldChg>
      <pc:sldChg chg="addSp modSp mod">
        <pc:chgData name="Xin Huang" userId="472b9ff9c0f1b095" providerId="LiveId" clId="{75D35911-5ACB-44B9-8DD1-562F12FF1E3D}" dt="2020-06-20T03:03:36.820" v="100" actId="14100"/>
        <pc:sldMkLst>
          <pc:docMk/>
          <pc:sldMk cId="143111882" sldId="733"/>
        </pc:sldMkLst>
        <pc:picChg chg="add mod">
          <ac:chgData name="Xin Huang" userId="472b9ff9c0f1b095" providerId="LiveId" clId="{75D35911-5ACB-44B9-8DD1-562F12FF1E3D}" dt="2020-06-20T03:03:36.820" v="100" actId="14100"/>
          <ac:picMkLst>
            <pc:docMk/>
            <pc:sldMk cId="143111882" sldId="733"/>
            <ac:picMk id="3" creationId="{29DBBDA2-E5D1-4859-AE86-1273555D0E55}"/>
          </ac:picMkLst>
        </pc:picChg>
      </pc:sldChg>
      <pc:sldChg chg="addSp modSp mod">
        <pc:chgData name="Xin Huang" userId="472b9ff9c0f1b095" providerId="LiveId" clId="{75D35911-5ACB-44B9-8DD1-562F12FF1E3D}" dt="2020-06-20T03:02:20.567" v="87" actId="1076"/>
        <pc:sldMkLst>
          <pc:docMk/>
          <pc:sldMk cId="2434637621" sldId="734"/>
        </pc:sldMkLst>
        <pc:picChg chg="add mod">
          <ac:chgData name="Xin Huang" userId="472b9ff9c0f1b095" providerId="LiveId" clId="{75D35911-5ACB-44B9-8DD1-562F12FF1E3D}" dt="2020-06-20T03:02:20.567" v="87" actId="1076"/>
          <ac:picMkLst>
            <pc:docMk/>
            <pc:sldMk cId="2434637621" sldId="734"/>
            <ac:picMk id="11" creationId="{AE6E8E35-2CD5-486C-BA1E-AC9E3AD26EAE}"/>
          </ac:picMkLst>
        </pc:picChg>
      </pc:sldChg>
      <pc:sldChg chg="addSp modSp mod">
        <pc:chgData name="Xin Huang" userId="472b9ff9c0f1b095" providerId="LiveId" clId="{75D35911-5ACB-44B9-8DD1-562F12FF1E3D}" dt="2020-06-20T03:02:40.178" v="90" actId="1076"/>
        <pc:sldMkLst>
          <pc:docMk/>
          <pc:sldMk cId="3123312586" sldId="735"/>
        </pc:sldMkLst>
        <pc:picChg chg="add mod">
          <ac:chgData name="Xin Huang" userId="472b9ff9c0f1b095" providerId="LiveId" clId="{75D35911-5ACB-44B9-8DD1-562F12FF1E3D}" dt="2020-06-20T03:02:40.178" v="90" actId="1076"/>
          <ac:picMkLst>
            <pc:docMk/>
            <pc:sldMk cId="3123312586" sldId="735"/>
            <ac:picMk id="12" creationId="{9E2657D5-08A1-4DC3-A270-6BACFEE0678D}"/>
          </ac:picMkLst>
        </pc:picChg>
      </pc:sldChg>
      <pc:sldChg chg="addSp modSp mod">
        <pc:chgData name="Xin Huang" userId="472b9ff9c0f1b095" providerId="LiveId" clId="{75D35911-5ACB-44B9-8DD1-562F12FF1E3D}" dt="2020-06-20T03:02:51.555" v="92" actId="1076"/>
        <pc:sldMkLst>
          <pc:docMk/>
          <pc:sldMk cId="3198251759" sldId="736"/>
        </pc:sldMkLst>
        <pc:picChg chg="add mod">
          <ac:chgData name="Xin Huang" userId="472b9ff9c0f1b095" providerId="LiveId" clId="{75D35911-5ACB-44B9-8DD1-562F12FF1E3D}" dt="2020-06-20T03:02:51.555" v="92" actId="1076"/>
          <ac:picMkLst>
            <pc:docMk/>
            <pc:sldMk cId="3198251759" sldId="736"/>
            <ac:picMk id="12" creationId="{97205E92-BC8B-4210-9C3D-42707206ECE1}"/>
          </ac:picMkLst>
        </pc:picChg>
      </pc:sldChg>
      <pc:sldChg chg="addSp delSp modSp new mod setBg">
        <pc:chgData name="Xin Huang" userId="472b9ff9c0f1b095" providerId="LiveId" clId="{75D35911-5ACB-44B9-8DD1-562F12FF1E3D}" dt="2020-06-20T03:07:00.894" v="105" actId="26606"/>
        <pc:sldMkLst>
          <pc:docMk/>
          <pc:sldMk cId="3483307691" sldId="737"/>
        </pc:sldMkLst>
        <pc:spChg chg="add del">
          <ac:chgData name="Xin Huang" userId="472b9ff9c0f1b095" providerId="LiveId" clId="{75D35911-5ACB-44B9-8DD1-562F12FF1E3D}" dt="2020-06-20T03:07:00.894" v="105" actId="26606"/>
          <ac:spMkLst>
            <pc:docMk/>
            <pc:sldMk cId="3483307691" sldId="737"/>
            <ac:spMk id="2" creationId="{F973898A-A3BD-4DE8-B33C-944D7F60DC20}"/>
          </ac:spMkLst>
        </pc:spChg>
        <pc:spChg chg="add del">
          <ac:chgData name="Xin Huang" userId="472b9ff9c0f1b095" providerId="LiveId" clId="{75D35911-5ACB-44B9-8DD1-562F12FF1E3D}" dt="2020-06-20T03:07:00.894" v="105" actId="26606"/>
          <ac:spMkLst>
            <pc:docMk/>
            <pc:sldMk cId="3483307691" sldId="737"/>
            <ac:spMk id="3" creationId="{C5D72EBF-93C6-4156-BD08-BCBC1EE458B8}"/>
          </ac:spMkLst>
        </pc:spChg>
        <pc:spChg chg="add del">
          <ac:chgData name="Xin Huang" userId="472b9ff9c0f1b095" providerId="LiveId" clId="{75D35911-5ACB-44B9-8DD1-562F12FF1E3D}" dt="2020-06-20T03:07:00.874" v="104" actId="26606"/>
          <ac:spMkLst>
            <pc:docMk/>
            <pc:sldMk cId="3483307691" sldId="737"/>
            <ac:spMk id="16" creationId="{5C6ACA56-9AD4-4EE6-8F38-8C18968ACE5C}"/>
          </ac:spMkLst>
        </pc:spChg>
        <pc:spChg chg="add del">
          <ac:chgData name="Xin Huang" userId="472b9ff9c0f1b095" providerId="LiveId" clId="{75D35911-5ACB-44B9-8DD1-562F12FF1E3D}" dt="2020-06-20T03:07:00.874" v="104" actId="26606"/>
          <ac:spMkLst>
            <pc:docMk/>
            <pc:sldMk cId="3483307691" sldId="737"/>
            <ac:spMk id="18" creationId="{BE655210-4EEB-44D9-B394-6FB4139BFC1E}"/>
          </ac:spMkLst>
        </pc:spChg>
        <pc:grpChg chg="add del">
          <ac:chgData name="Xin Huang" userId="472b9ff9c0f1b095" providerId="LiveId" clId="{75D35911-5ACB-44B9-8DD1-562F12FF1E3D}" dt="2020-06-20T03:07:00.874" v="104" actId="26606"/>
          <ac:grpSpMkLst>
            <pc:docMk/>
            <pc:sldMk cId="3483307691" sldId="737"/>
            <ac:grpSpMk id="9" creationId="{2103B461-323C-4912-BFFD-C37582662085}"/>
          </ac:grpSpMkLst>
        </pc:grpChg>
        <pc:grpChg chg="add">
          <ac:chgData name="Xin Huang" userId="472b9ff9c0f1b095" providerId="LiveId" clId="{75D35911-5ACB-44B9-8DD1-562F12FF1E3D}" dt="2020-06-20T03:07:00.894" v="105" actId="26606"/>
          <ac:grpSpMkLst>
            <pc:docMk/>
            <pc:sldMk cId="3483307691" sldId="737"/>
            <ac:grpSpMk id="20" creationId="{12D8CD66-6E34-4232-868C-F61EC84AFC0B}"/>
          </ac:grpSpMkLst>
        </pc:grpChg>
        <pc:picChg chg="add mod">
          <ac:chgData name="Xin Huang" userId="472b9ff9c0f1b095" providerId="LiveId" clId="{75D35911-5ACB-44B9-8DD1-562F12FF1E3D}" dt="2020-06-20T03:07:00.894" v="105" actId="26606"/>
          <ac:picMkLst>
            <pc:docMk/>
            <pc:sldMk cId="3483307691" sldId="737"/>
            <ac:picMk id="4" creationId="{B72225A9-E5F8-481B-9269-9835C0B9ADD6}"/>
          </ac:picMkLst>
        </pc:picChg>
      </pc:sldChg>
    </pc:docChg>
  </pc:docChgLst>
  <pc:docChgLst>
    <pc:chgData name="Xin Huang" userId="472b9ff9c0f1b095" providerId="LiveId" clId="{332493C4-A577-4710-A426-8069F3C44B3B}"/>
    <pc:docChg chg="undo custSel mod modSld">
      <pc:chgData name="Xin Huang" userId="472b9ff9c0f1b095" providerId="LiveId" clId="{332493C4-A577-4710-A426-8069F3C44B3B}" dt="2020-06-20T01:42:22.719" v="572" actId="14100"/>
      <pc:docMkLst>
        <pc:docMk/>
      </pc:docMkLst>
      <pc:sldChg chg="addSp delSp modSp mod setBg setClrOvrMap">
        <pc:chgData name="Xin Huang" userId="472b9ff9c0f1b095" providerId="LiveId" clId="{332493C4-A577-4710-A426-8069F3C44B3B}" dt="2020-06-20T00:40:11.398" v="107" actId="1076"/>
        <pc:sldMkLst>
          <pc:docMk/>
          <pc:sldMk cId="467226619" sldId="686"/>
        </pc:sldMkLst>
        <pc:spChg chg="add del mod">
          <ac:chgData name="Xin Huang" userId="472b9ff9c0f1b095" providerId="LiveId" clId="{332493C4-A577-4710-A426-8069F3C44B3B}" dt="2020-06-20T00:35:15.194" v="65"/>
          <ac:spMkLst>
            <pc:docMk/>
            <pc:sldMk cId="467226619" sldId="686"/>
            <ac:spMk id="4" creationId="{97A3B765-F236-4691-A656-5B5D80572729}"/>
          </ac:spMkLst>
        </pc:spChg>
        <pc:spChg chg="add del mod">
          <ac:chgData name="Xin Huang" userId="472b9ff9c0f1b095" providerId="LiveId" clId="{332493C4-A577-4710-A426-8069F3C44B3B}" dt="2020-06-20T00:35:15.196" v="67"/>
          <ac:spMkLst>
            <pc:docMk/>
            <pc:sldMk cId="467226619" sldId="686"/>
            <ac:spMk id="5" creationId="{CD1692CE-61C2-4694-A69B-DE5B94464C6F}"/>
          </ac:spMkLst>
        </pc:spChg>
        <pc:spChg chg="add del mod">
          <ac:chgData name="Xin Huang" userId="472b9ff9c0f1b095" providerId="LiveId" clId="{332493C4-A577-4710-A426-8069F3C44B3B}" dt="2020-06-20T00:35:15.197" v="69"/>
          <ac:spMkLst>
            <pc:docMk/>
            <pc:sldMk cId="467226619" sldId="686"/>
            <ac:spMk id="6" creationId="{F5CFC253-4B77-4398-A9AC-DB9FDA889DF0}"/>
          </ac:spMkLst>
        </pc:spChg>
        <pc:spChg chg="add mod">
          <ac:chgData name="Xin Huang" userId="472b9ff9c0f1b095" providerId="LiveId" clId="{332493C4-A577-4710-A426-8069F3C44B3B}" dt="2020-06-20T00:35:13.751" v="63" actId="113"/>
          <ac:spMkLst>
            <pc:docMk/>
            <pc:sldMk cId="467226619" sldId="686"/>
            <ac:spMk id="7" creationId="{7BDB479C-35EC-48D4-9733-B573062E939F}"/>
          </ac:spMkLst>
        </pc:spChg>
        <pc:spChg chg="add">
          <ac:chgData name="Xin Huang" userId="472b9ff9c0f1b095" providerId="LiveId" clId="{332493C4-A577-4710-A426-8069F3C44B3B}" dt="2020-06-20T00:32:42.941" v="20" actId="26606"/>
          <ac:spMkLst>
            <pc:docMk/>
            <pc:sldMk cId="467226619" sldId="686"/>
            <ac:spMk id="81" creationId="{DF17025D-0558-4BB1-932D-D407F5BDCAB8}"/>
          </ac:spMkLst>
        </pc:spChg>
        <pc:spChg chg="add">
          <ac:chgData name="Xin Huang" userId="472b9ff9c0f1b095" providerId="LiveId" clId="{332493C4-A577-4710-A426-8069F3C44B3B}" dt="2020-06-20T00:32:42.941" v="20" actId="26606"/>
          <ac:spMkLst>
            <pc:docMk/>
            <pc:sldMk cId="467226619" sldId="686"/>
            <ac:spMk id="83" creationId="{23897308-2491-4C39-B764-46DCD1CAD321}"/>
          </ac:spMkLst>
        </pc:spChg>
        <pc:spChg chg="mod">
          <ac:chgData name="Xin Huang" userId="472b9ff9c0f1b095" providerId="LiveId" clId="{332493C4-A577-4710-A426-8069F3C44B3B}" dt="2020-06-20T00:40:11.398" v="107" actId="1076"/>
          <ac:spMkLst>
            <pc:docMk/>
            <pc:sldMk cId="467226619" sldId="686"/>
            <ac:spMk id="5122" creationId="{00000000-0000-0000-0000-000000000000}"/>
          </ac:spMkLst>
        </pc:spChg>
        <pc:spChg chg="del mod">
          <ac:chgData name="Xin Huang" userId="472b9ff9c0f1b095" providerId="LiveId" clId="{332493C4-A577-4710-A426-8069F3C44B3B}" dt="2020-06-20T00:30:15.958" v="16" actId="478"/>
          <ac:spMkLst>
            <pc:docMk/>
            <pc:sldMk cId="467226619" sldId="686"/>
            <ac:spMk id="5123" creationId="{00000000-0000-0000-0000-000000000000}"/>
          </ac:spMkLst>
        </pc:spChg>
        <pc:grpChg chg="add">
          <ac:chgData name="Xin Huang" userId="472b9ff9c0f1b095" providerId="LiveId" clId="{332493C4-A577-4710-A426-8069F3C44B3B}" dt="2020-06-20T00:32:42.941" v="20" actId="26606"/>
          <ac:grpSpMkLst>
            <pc:docMk/>
            <pc:sldMk cId="467226619" sldId="686"/>
            <ac:grpSpMk id="85" creationId="{437C3370-E183-40E3-8F06-FDD26E64DD97}"/>
          </ac:grpSpMkLst>
        </pc:grpChg>
        <pc:picChg chg="add mod">
          <ac:chgData name="Xin Huang" userId="472b9ff9c0f1b095" providerId="LiveId" clId="{332493C4-A577-4710-A426-8069F3C44B3B}" dt="2020-06-20T00:32:42.941" v="20" actId="26606"/>
          <ac:picMkLst>
            <pc:docMk/>
            <pc:sldMk cId="467226619" sldId="686"/>
            <ac:picMk id="3" creationId="{418B5D78-4B44-42DF-B74A-F246847D0305}"/>
          </ac:picMkLst>
        </pc:picChg>
        <pc:picChg chg="add del mod">
          <ac:chgData name="Xin Huang" userId="472b9ff9c0f1b095" providerId="LiveId" clId="{332493C4-A577-4710-A426-8069F3C44B3B}" dt="2020-06-20T00:38:06.029" v="86"/>
          <ac:picMkLst>
            <pc:docMk/>
            <pc:sldMk cId="467226619" sldId="686"/>
            <ac:picMk id="1026" creationId="{3DFF9E9D-BE89-4B70-A0C8-262C79A69974}"/>
          </ac:picMkLst>
        </pc:picChg>
        <pc:picChg chg="add mod">
          <ac:chgData name="Xin Huang" userId="472b9ff9c0f1b095" providerId="LiveId" clId="{332493C4-A577-4710-A426-8069F3C44B3B}" dt="2020-06-20T00:39:20.909" v="100" actId="1076"/>
          <ac:picMkLst>
            <pc:docMk/>
            <pc:sldMk cId="467226619" sldId="686"/>
            <ac:picMk id="1028" creationId="{AD7F57D2-4E03-4B0D-8962-561283769B0B}"/>
          </ac:picMkLst>
        </pc:picChg>
        <pc:cxnChg chg="add">
          <ac:chgData name="Xin Huang" userId="472b9ff9c0f1b095" providerId="LiveId" clId="{332493C4-A577-4710-A426-8069F3C44B3B}" dt="2020-06-20T00:32:42.941" v="20" actId="26606"/>
          <ac:cxnSpMkLst>
            <pc:docMk/>
            <pc:sldMk cId="467226619" sldId="686"/>
            <ac:cxnSpMk id="71" creationId="{0512F9CB-A1A0-4043-A103-F6A4B94B695A}"/>
          </ac:cxnSpMkLst>
        </pc:cxnChg>
        <pc:cxnChg chg="add">
          <ac:chgData name="Xin Huang" userId="472b9ff9c0f1b095" providerId="LiveId" clId="{332493C4-A577-4710-A426-8069F3C44B3B}" dt="2020-06-20T00:32:42.941" v="20" actId="26606"/>
          <ac:cxnSpMkLst>
            <pc:docMk/>
            <pc:sldMk cId="467226619" sldId="686"/>
            <ac:cxnSpMk id="73" creationId="{ADBE6588-EE16-4389-857C-86A156D49E5D}"/>
          </ac:cxnSpMkLst>
        </pc:cxnChg>
        <pc:cxnChg chg="add">
          <ac:chgData name="Xin Huang" userId="472b9ff9c0f1b095" providerId="LiveId" clId="{332493C4-A577-4710-A426-8069F3C44B3B}" dt="2020-06-20T00:32:42.941" v="20" actId="26606"/>
          <ac:cxnSpMkLst>
            <pc:docMk/>
            <pc:sldMk cId="467226619" sldId="686"/>
            <ac:cxnSpMk id="75" creationId="{17FD48D2-B0A7-413D-B947-AA55AC1296D5}"/>
          </ac:cxnSpMkLst>
        </pc:cxnChg>
        <pc:cxnChg chg="add">
          <ac:chgData name="Xin Huang" userId="472b9ff9c0f1b095" providerId="LiveId" clId="{332493C4-A577-4710-A426-8069F3C44B3B}" dt="2020-06-20T00:32:42.941" v="20" actId="26606"/>
          <ac:cxnSpMkLst>
            <pc:docMk/>
            <pc:sldMk cId="467226619" sldId="686"/>
            <ac:cxnSpMk id="77" creationId="{2BE668D0-D906-4EEE-B32F-8C028624B837}"/>
          </ac:cxnSpMkLst>
        </pc:cxnChg>
        <pc:cxnChg chg="add">
          <ac:chgData name="Xin Huang" userId="472b9ff9c0f1b095" providerId="LiveId" clId="{332493C4-A577-4710-A426-8069F3C44B3B}" dt="2020-06-20T00:32:42.941" v="20" actId="26606"/>
          <ac:cxnSpMkLst>
            <pc:docMk/>
            <pc:sldMk cId="467226619" sldId="686"/>
            <ac:cxnSpMk id="79" creationId="{D1DE67A3-B8F6-4CFD-A8E0-D15200F23152}"/>
          </ac:cxnSpMkLst>
        </pc:cxnChg>
      </pc:sldChg>
      <pc:sldChg chg="addSp modSp mod">
        <pc:chgData name="Xin Huang" userId="472b9ff9c0f1b095" providerId="LiveId" clId="{332493C4-A577-4710-A426-8069F3C44B3B}" dt="2020-06-20T01:40:54.635" v="563" actId="1076"/>
        <pc:sldMkLst>
          <pc:docMk/>
          <pc:sldMk cId="2259331760" sldId="712"/>
        </pc:sldMkLst>
        <pc:spChg chg="add mod">
          <ac:chgData name="Xin Huang" userId="472b9ff9c0f1b095" providerId="LiveId" clId="{332493C4-A577-4710-A426-8069F3C44B3B}" dt="2020-06-20T00:43:08.494" v="112" actId="571"/>
          <ac:spMkLst>
            <pc:docMk/>
            <pc:sldMk cId="2259331760" sldId="712"/>
            <ac:spMk id="4" creationId="{2BBDD8D7-A2BA-435D-9D93-252456EA9B7E}"/>
          </ac:spMkLst>
        </pc:spChg>
        <pc:spChg chg="mod">
          <ac:chgData name="Xin Huang" userId="472b9ff9c0f1b095" providerId="LiveId" clId="{332493C4-A577-4710-A426-8069F3C44B3B}" dt="2020-06-20T00:43:34.973" v="121" actId="14100"/>
          <ac:spMkLst>
            <pc:docMk/>
            <pc:sldMk cId="2259331760" sldId="712"/>
            <ac:spMk id="5122" creationId="{00000000-0000-0000-0000-000000000000}"/>
          </ac:spMkLst>
        </pc:spChg>
        <pc:spChg chg="mod">
          <ac:chgData name="Xin Huang" userId="472b9ff9c0f1b095" providerId="LiveId" clId="{332493C4-A577-4710-A426-8069F3C44B3B}" dt="2020-06-20T01:40:54.635" v="563" actId="1076"/>
          <ac:spMkLst>
            <pc:docMk/>
            <pc:sldMk cId="2259331760" sldId="712"/>
            <ac:spMk id="5123" creationId="{00000000-0000-0000-0000-000000000000}"/>
          </ac:spMkLst>
        </pc:spChg>
        <pc:picChg chg="add mod">
          <ac:chgData name="Xin Huang" userId="472b9ff9c0f1b095" providerId="LiveId" clId="{332493C4-A577-4710-A426-8069F3C44B3B}" dt="2020-06-20T00:44:58.860" v="126" actId="207"/>
          <ac:picMkLst>
            <pc:docMk/>
            <pc:sldMk cId="2259331760" sldId="712"/>
            <ac:picMk id="5" creationId="{FAD15BEE-E97B-450F-851D-C2A610FB1363}"/>
          </ac:picMkLst>
        </pc:picChg>
      </pc:sldChg>
      <pc:sldChg chg="addSp modSp mod setBg">
        <pc:chgData name="Xin Huang" userId="472b9ff9c0f1b095" providerId="LiveId" clId="{332493C4-A577-4710-A426-8069F3C44B3B}" dt="2020-06-20T01:42:22.719" v="572" actId="14100"/>
        <pc:sldMkLst>
          <pc:docMk/>
          <pc:sldMk cId="3770802807" sldId="722"/>
        </pc:sldMkLst>
        <pc:spChg chg="add">
          <ac:chgData name="Xin Huang" userId="472b9ff9c0f1b095" providerId="LiveId" clId="{332493C4-A577-4710-A426-8069F3C44B3B}" dt="2020-06-20T00:45:38.233" v="129" actId="26606"/>
          <ac:spMkLst>
            <pc:docMk/>
            <pc:sldMk cId="3770802807" sldId="722"/>
            <ac:spMk id="72" creationId="{F4E5D790-EF7E-4E52-B208-793079B497B6}"/>
          </ac:spMkLst>
        </pc:spChg>
        <pc:spChg chg="add">
          <ac:chgData name="Xin Huang" userId="472b9ff9c0f1b095" providerId="LiveId" clId="{332493C4-A577-4710-A426-8069F3C44B3B}" dt="2020-06-20T00:45:38.233" v="129" actId="26606"/>
          <ac:spMkLst>
            <pc:docMk/>
            <pc:sldMk cId="3770802807" sldId="722"/>
            <ac:spMk id="74" creationId="{479F3ED9-A242-463F-84AE-C4B05016BD36}"/>
          </ac:spMkLst>
        </pc:spChg>
        <pc:spChg chg="mod">
          <ac:chgData name="Xin Huang" userId="472b9ff9c0f1b095" providerId="LiveId" clId="{332493C4-A577-4710-A426-8069F3C44B3B}" dt="2020-06-20T00:47:55.447" v="141" actId="14100"/>
          <ac:spMkLst>
            <pc:docMk/>
            <pc:sldMk cId="3770802807" sldId="722"/>
            <ac:spMk id="5122" creationId="{00000000-0000-0000-0000-000000000000}"/>
          </ac:spMkLst>
        </pc:spChg>
        <pc:spChg chg="mod">
          <ac:chgData name="Xin Huang" userId="472b9ff9c0f1b095" providerId="LiveId" clId="{332493C4-A577-4710-A426-8069F3C44B3B}" dt="2020-06-20T01:42:22.719" v="572" actId="14100"/>
          <ac:spMkLst>
            <pc:docMk/>
            <pc:sldMk cId="3770802807" sldId="722"/>
            <ac:spMk id="5123" creationId="{00000000-0000-0000-0000-000000000000}"/>
          </ac:spMkLst>
        </pc:spChg>
      </pc:sldChg>
      <pc:sldChg chg="addSp delSp modSp mod setBg">
        <pc:chgData name="Xin Huang" userId="472b9ff9c0f1b095" providerId="LiveId" clId="{332493C4-A577-4710-A426-8069F3C44B3B}" dt="2020-06-20T00:52:43.385" v="219" actId="13926"/>
        <pc:sldMkLst>
          <pc:docMk/>
          <pc:sldMk cId="3251503549" sldId="725"/>
        </pc:sldMkLst>
        <pc:spChg chg="add del mod">
          <ac:chgData name="Xin Huang" userId="472b9ff9c0f1b095" providerId="LiveId" clId="{332493C4-A577-4710-A426-8069F3C44B3B}" dt="2020-06-20T00:49:11.780" v="164" actId="478"/>
          <ac:spMkLst>
            <pc:docMk/>
            <pc:sldMk cId="3251503549" sldId="725"/>
            <ac:spMk id="3" creationId="{76472545-2153-4C97-BEF8-8DA6BEBB9872}"/>
          </ac:spMkLst>
        </pc:spChg>
        <pc:spChg chg="add mod">
          <ac:chgData name="Xin Huang" userId="472b9ff9c0f1b095" providerId="LiveId" clId="{332493C4-A577-4710-A426-8069F3C44B3B}" dt="2020-06-20T00:52:43.385" v="219" actId="13926"/>
          <ac:spMkLst>
            <pc:docMk/>
            <pc:sldMk cId="3251503549" sldId="725"/>
            <ac:spMk id="4" creationId="{2E755307-D4BE-48CC-BBDF-A10647B1F847}"/>
          </ac:spMkLst>
        </pc:spChg>
        <pc:spChg chg="add">
          <ac:chgData name="Xin Huang" userId="472b9ff9c0f1b095" providerId="LiveId" clId="{332493C4-A577-4710-A426-8069F3C44B3B}" dt="2020-06-20T00:49:30.039" v="166" actId="26606"/>
          <ac:spMkLst>
            <pc:docMk/>
            <pc:sldMk cId="3251503549" sldId="725"/>
            <ac:spMk id="73" creationId="{2C33F367-76E5-4D2A-96B1-4FD443CDD1CF}"/>
          </ac:spMkLst>
        </pc:spChg>
        <pc:spChg chg="add">
          <ac:chgData name="Xin Huang" userId="472b9ff9c0f1b095" providerId="LiveId" clId="{332493C4-A577-4710-A426-8069F3C44B3B}" dt="2020-06-20T00:49:30.039" v="166" actId="26606"/>
          <ac:spMkLst>
            <pc:docMk/>
            <pc:sldMk cId="3251503549" sldId="725"/>
            <ac:spMk id="75" creationId="{6F769419-3E73-449D-B62A-0CDEC946A679}"/>
          </ac:spMkLst>
        </pc:spChg>
        <pc:spChg chg="del mod">
          <ac:chgData name="Xin Huang" userId="472b9ff9c0f1b095" providerId="LiveId" clId="{332493C4-A577-4710-A426-8069F3C44B3B}" dt="2020-06-20T00:49:08.891" v="163" actId="478"/>
          <ac:spMkLst>
            <pc:docMk/>
            <pc:sldMk cId="3251503549" sldId="725"/>
            <ac:spMk id="5122" creationId="{00000000-0000-0000-0000-000000000000}"/>
          </ac:spMkLst>
        </pc:spChg>
        <pc:spChg chg="del mod">
          <ac:chgData name="Xin Huang" userId="472b9ff9c0f1b095" providerId="LiveId" clId="{332493C4-A577-4710-A426-8069F3C44B3B}" dt="2020-06-20T00:49:30.039" v="166" actId="26606"/>
          <ac:spMkLst>
            <pc:docMk/>
            <pc:sldMk cId="3251503549" sldId="725"/>
            <ac:spMk id="5123" creationId="{00000000-0000-0000-0000-000000000000}"/>
          </ac:spMkLst>
        </pc:spChg>
        <pc:grpChg chg="add">
          <ac:chgData name="Xin Huang" userId="472b9ff9c0f1b095" providerId="LiveId" clId="{332493C4-A577-4710-A426-8069F3C44B3B}" dt="2020-06-20T00:49:30.039" v="166" actId="26606"/>
          <ac:grpSpMkLst>
            <pc:docMk/>
            <pc:sldMk cId="3251503549" sldId="725"/>
            <ac:grpSpMk id="77" creationId="{A6515200-42F9-488F-9895-6CDBCD1E87C8}"/>
          </ac:grpSpMkLst>
        </pc:grpChg>
        <pc:graphicFrameChg chg="add mod">
          <ac:chgData name="Xin Huang" userId="472b9ff9c0f1b095" providerId="LiveId" clId="{332493C4-A577-4710-A426-8069F3C44B3B}" dt="2020-06-20T00:52:28.525" v="218" actId="20577"/>
          <ac:graphicFrameMkLst>
            <pc:docMk/>
            <pc:sldMk cId="3251503549" sldId="725"/>
            <ac:graphicFrameMk id="5125" creationId="{344DEC6B-7A14-4C65-8A0C-5471E1DBD05F}"/>
          </ac:graphicFrameMkLst>
        </pc:graphicFrameChg>
      </pc:sldChg>
      <pc:sldChg chg="addSp delSp modSp mod">
        <pc:chgData name="Xin Huang" userId="472b9ff9c0f1b095" providerId="LiveId" clId="{332493C4-A577-4710-A426-8069F3C44B3B}" dt="2020-06-20T01:11:13.482" v="256" actId="13926"/>
        <pc:sldMkLst>
          <pc:docMk/>
          <pc:sldMk cId="3866406519" sldId="726"/>
        </pc:sldMkLst>
        <pc:spChg chg="add del mod">
          <ac:chgData name="Xin Huang" userId="472b9ff9c0f1b095" providerId="LiveId" clId="{332493C4-A577-4710-A426-8069F3C44B3B}" dt="2020-06-20T00:55:40.438" v="222" actId="478"/>
          <ac:spMkLst>
            <pc:docMk/>
            <pc:sldMk cId="3866406519" sldId="726"/>
            <ac:spMk id="3" creationId="{EDE518D3-AFDE-4A3D-AD08-CDA813822FB5}"/>
          </ac:spMkLst>
        </pc:spChg>
        <pc:spChg chg="add del mod">
          <ac:chgData name="Xin Huang" userId="472b9ff9c0f1b095" providerId="LiveId" clId="{332493C4-A577-4710-A426-8069F3C44B3B}" dt="2020-06-20T00:56:20.590" v="225" actId="478"/>
          <ac:spMkLst>
            <pc:docMk/>
            <pc:sldMk cId="3866406519" sldId="726"/>
            <ac:spMk id="5" creationId="{B05910E3-054D-42C2-975C-052BAA7FACFB}"/>
          </ac:spMkLst>
        </pc:spChg>
        <pc:spChg chg="add mod">
          <ac:chgData name="Xin Huang" userId="472b9ff9c0f1b095" providerId="LiveId" clId="{332493C4-A577-4710-A426-8069F3C44B3B}" dt="2020-06-20T01:11:13.482" v="256" actId="13926"/>
          <ac:spMkLst>
            <pc:docMk/>
            <pc:sldMk cId="3866406519" sldId="726"/>
            <ac:spMk id="6" creationId="{66479CB7-8482-427E-B244-5328B09382C5}"/>
          </ac:spMkLst>
        </pc:spChg>
        <pc:spChg chg="del mod">
          <ac:chgData name="Xin Huang" userId="472b9ff9c0f1b095" providerId="LiveId" clId="{332493C4-A577-4710-A426-8069F3C44B3B}" dt="2020-06-20T00:55:37.431" v="221" actId="478"/>
          <ac:spMkLst>
            <pc:docMk/>
            <pc:sldMk cId="3866406519" sldId="726"/>
            <ac:spMk id="5122" creationId="{00000000-0000-0000-0000-000000000000}"/>
          </ac:spMkLst>
        </pc:spChg>
        <pc:spChg chg="del mod">
          <ac:chgData name="Xin Huang" userId="472b9ff9c0f1b095" providerId="LiveId" clId="{332493C4-A577-4710-A426-8069F3C44B3B}" dt="2020-06-20T00:56:16.487" v="224" actId="478"/>
          <ac:spMkLst>
            <pc:docMk/>
            <pc:sldMk cId="3866406519" sldId="726"/>
            <ac:spMk id="5123" creationId="{00000000-0000-0000-0000-000000000000}"/>
          </ac:spMkLst>
        </pc:spChg>
        <pc:picChg chg="add mod">
          <ac:chgData name="Xin Huang" userId="472b9ff9c0f1b095" providerId="LiveId" clId="{332493C4-A577-4710-A426-8069F3C44B3B}" dt="2020-06-20T01:10:17.946" v="247" actId="1076"/>
          <ac:picMkLst>
            <pc:docMk/>
            <pc:sldMk cId="3866406519" sldId="726"/>
            <ac:picMk id="2050" creationId="{21A96606-9AE3-4129-AF46-1D3F87DD33BC}"/>
          </ac:picMkLst>
        </pc:picChg>
      </pc:sldChg>
      <pc:sldChg chg="addSp delSp modSp mod">
        <pc:chgData name="Xin Huang" userId="472b9ff9c0f1b095" providerId="LiveId" clId="{332493C4-A577-4710-A426-8069F3C44B3B}" dt="2020-06-20T01:14:14.457" v="290" actId="12"/>
        <pc:sldMkLst>
          <pc:docMk/>
          <pc:sldMk cId="3784713604" sldId="727"/>
        </pc:sldMkLst>
        <pc:spChg chg="add del mod">
          <ac:chgData name="Xin Huang" userId="472b9ff9c0f1b095" providerId="LiveId" clId="{332493C4-A577-4710-A426-8069F3C44B3B}" dt="2020-06-20T01:11:36.473" v="259" actId="478"/>
          <ac:spMkLst>
            <pc:docMk/>
            <pc:sldMk cId="3784713604" sldId="727"/>
            <ac:spMk id="3" creationId="{708A766E-4165-4B83-B34C-A2B69BC92156}"/>
          </ac:spMkLst>
        </pc:spChg>
        <pc:spChg chg="add mod">
          <ac:chgData name="Xin Huang" userId="472b9ff9c0f1b095" providerId="LiveId" clId="{332493C4-A577-4710-A426-8069F3C44B3B}" dt="2020-06-20T01:14:00.444" v="289" actId="1076"/>
          <ac:spMkLst>
            <pc:docMk/>
            <pc:sldMk cId="3784713604" sldId="727"/>
            <ac:spMk id="5" creationId="{502A8913-94BF-4BCA-8B10-FDE2701BFAE4}"/>
          </ac:spMkLst>
        </pc:spChg>
        <pc:spChg chg="del mod">
          <ac:chgData name="Xin Huang" userId="472b9ff9c0f1b095" providerId="LiveId" clId="{332493C4-A577-4710-A426-8069F3C44B3B}" dt="2020-06-20T01:11:29.805" v="258" actId="478"/>
          <ac:spMkLst>
            <pc:docMk/>
            <pc:sldMk cId="3784713604" sldId="727"/>
            <ac:spMk id="5122" creationId="{00000000-0000-0000-0000-000000000000}"/>
          </ac:spMkLst>
        </pc:spChg>
        <pc:spChg chg="mod">
          <ac:chgData name="Xin Huang" userId="472b9ff9c0f1b095" providerId="LiveId" clId="{332493C4-A577-4710-A426-8069F3C44B3B}" dt="2020-06-20T01:14:14.457" v="290" actId="12"/>
          <ac:spMkLst>
            <pc:docMk/>
            <pc:sldMk cId="3784713604" sldId="727"/>
            <ac:spMk id="5123" creationId="{00000000-0000-0000-0000-000000000000}"/>
          </ac:spMkLst>
        </pc:spChg>
        <pc:picChg chg="add mod">
          <ac:chgData name="Xin Huang" userId="472b9ff9c0f1b095" providerId="LiveId" clId="{332493C4-A577-4710-A426-8069F3C44B3B}" dt="2020-06-20T01:12:51.264" v="269" actId="1076"/>
          <ac:picMkLst>
            <pc:docMk/>
            <pc:sldMk cId="3784713604" sldId="727"/>
            <ac:picMk id="4" creationId="{37857749-9D20-4333-9CFE-C50F14C739EF}"/>
          </ac:picMkLst>
        </pc:picChg>
      </pc:sldChg>
      <pc:sldChg chg="modSp mod">
        <pc:chgData name="Xin Huang" userId="472b9ff9c0f1b095" providerId="LiveId" clId="{332493C4-A577-4710-A426-8069F3C44B3B}" dt="2020-06-20T01:40:19.976" v="556" actId="13926"/>
        <pc:sldMkLst>
          <pc:docMk/>
          <pc:sldMk cId="133280212" sldId="728"/>
        </pc:sldMkLst>
        <pc:spChg chg="mod">
          <ac:chgData name="Xin Huang" userId="472b9ff9c0f1b095" providerId="LiveId" clId="{332493C4-A577-4710-A426-8069F3C44B3B}" dt="2020-06-20T01:17:53.316" v="301" actId="207"/>
          <ac:spMkLst>
            <pc:docMk/>
            <pc:sldMk cId="133280212" sldId="728"/>
            <ac:spMk id="5122" creationId="{00000000-0000-0000-0000-000000000000}"/>
          </ac:spMkLst>
        </pc:spChg>
        <pc:spChg chg="mod">
          <ac:chgData name="Xin Huang" userId="472b9ff9c0f1b095" providerId="LiveId" clId="{332493C4-A577-4710-A426-8069F3C44B3B}" dt="2020-06-20T01:40:19.976" v="556" actId="13926"/>
          <ac:spMkLst>
            <pc:docMk/>
            <pc:sldMk cId="133280212" sldId="728"/>
            <ac:spMk id="5123" creationId="{00000000-0000-0000-0000-000000000000}"/>
          </ac:spMkLst>
        </pc:spChg>
      </pc:sldChg>
      <pc:sldChg chg="addSp delSp modSp mod">
        <pc:chgData name="Xin Huang" userId="472b9ff9c0f1b095" providerId="LiveId" clId="{332493C4-A577-4710-A426-8069F3C44B3B}" dt="2020-06-20T01:20:48.292" v="339" actId="1076"/>
        <pc:sldMkLst>
          <pc:docMk/>
          <pc:sldMk cId="2839996080" sldId="729"/>
        </pc:sldMkLst>
        <pc:spChg chg="add del mod">
          <ac:chgData name="Xin Huang" userId="472b9ff9c0f1b095" providerId="LiveId" clId="{332493C4-A577-4710-A426-8069F3C44B3B}" dt="2020-06-20T01:19:00.411" v="308" actId="478"/>
          <ac:spMkLst>
            <pc:docMk/>
            <pc:sldMk cId="2839996080" sldId="729"/>
            <ac:spMk id="3" creationId="{95F556B1-61FF-4949-BB44-18EFF6D6CC17}"/>
          </ac:spMkLst>
        </pc:spChg>
        <pc:spChg chg="del mod">
          <ac:chgData name="Xin Huang" userId="472b9ff9c0f1b095" providerId="LiveId" clId="{332493C4-A577-4710-A426-8069F3C44B3B}" dt="2020-06-20T01:18:50.647" v="307" actId="478"/>
          <ac:spMkLst>
            <pc:docMk/>
            <pc:sldMk cId="2839996080" sldId="729"/>
            <ac:spMk id="5122" creationId="{00000000-0000-0000-0000-000000000000}"/>
          </ac:spMkLst>
        </pc:spChg>
        <pc:spChg chg="mod">
          <ac:chgData name="Xin Huang" userId="472b9ff9c0f1b095" providerId="LiveId" clId="{332493C4-A577-4710-A426-8069F3C44B3B}" dt="2020-06-20T01:20:48.292" v="339" actId="1076"/>
          <ac:spMkLst>
            <pc:docMk/>
            <pc:sldMk cId="2839996080" sldId="729"/>
            <ac:spMk id="5123" creationId="{00000000-0000-0000-0000-000000000000}"/>
          </ac:spMkLst>
        </pc:spChg>
      </pc:sldChg>
      <pc:sldChg chg="addSp delSp modSp mod">
        <pc:chgData name="Xin Huang" userId="472b9ff9c0f1b095" providerId="LiveId" clId="{332493C4-A577-4710-A426-8069F3C44B3B}" dt="2020-06-20T01:39:17.865" v="534" actId="27636"/>
        <pc:sldMkLst>
          <pc:docMk/>
          <pc:sldMk cId="127912673" sldId="730"/>
        </pc:sldMkLst>
        <pc:spChg chg="add del mod">
          <ac:chgData name="Xin Huang" userId="472b9ff9c0f1b095" providerId="LiveId" clId="{332493C4-A577-4710-A426-8069F3C44B3B}" dt="2020-06-20T01:19:49.833" v="320" actId="478"/>
          <ac:spMkLst>
            <pc:docMk/>
            <pc:sldMk cId="127912673" sldId="730"/>
            <ac:spMk id="3" creationId="{9C4C93B6-3135-40E8-8584-97E8E163BD11}"/>
          </ac:spMkLst>
        </pc:spChg>
        <pc:spChg chg="del mod">
          <ac:chgData name="Xin Huang" userId="472b9ff9c0f1b095" providerId="LiveId" clId="{332493C4-A577-4710-A426-8069F3C44B3B}" dt="2020-06-20T01:19:47.137" v="319" actId="478"/>
          <ac:spMkLst>
            <pc:docMk/>
            <pc:sldMk cId="127912673" sldId="730"/>
            <ac:spMk id="5122" creationId="{00000000-0000-0000-0000-000000000000}"/>
          </ac:spMkLst>
        </pc:spChg>
        <pc:spChg chg="mod">
          <ac:chgData name="Xin Huang" userId="472b9ff9c0f1b095" providerId="LiveId" clId="{332493C4-A577-4710-A426-8069F3C44B3B}" dt="2020-06-20T01:39:17.865" v="534" actId="27636"/>
          <ac:spMkLst>
            <pc:docMk/>
            <pc:sldMk cId="127912673" sldId="730"/>
            <ac:spMk id="5123" creationId="{00000000-0000-0000-0000-000000000000}"/>
          </ac:spMkLst>
        </pc:spChg>
      </pc:sldChg>
      <pc:sldChg chg="addSp delSp modSp mod setBg">
        <pc:chgData name="Xin Huang" userId="472b9ff9c0f1b095" providerId="LiveId" clId="{332493C4-A577-4710-A426-8069F3C44B3B}" dt="2020-06-20T01:27:29.773" v="391" actId="1076"/>
        <pc:sldMkLst>
          <pc:docMk/>
          <pc:sldMk cId="820921427" sldId="731"/>
        </pc:sldMkLst>
        <pc:spChg chg="add del mod">
          <ac:chgData name="Xin Huang" userId="472b9ff9c0f1b095" providerId="LiveId" clId="{332493C4-A577-4710-A426-8069F3C44B3B}" dt="2020-06-20T01:21:08.624" v="342" actId="478"/>
          <ac:spMkLst>
            <pc:docMk/>
            <pc:sldMk cId="820921427" sldId="731"/>
            <ac:spMk id="3" creationId="{9B3AE16E-AC63-421D-B0A9-CDFB4D740EC7}"/>
          </ac:spMkLst>
        </pc:spChg>
        <pc:spChg chg="add mod">
          <ac:chgData name="Xin Huang" userId="472b9ff9c0f1b095" providerId="LiveId" clId="{332493C4-A577-4710-A426-8069F3C44B3B}" dt="2020-06-20T01:27:29.773" v="391" actId="1076"/>
          <ac:spMkLst>
            <pc:docMk/>
            <pc:sldMk cId="820921427" sldId="731"/>
            <ac:spMk id="4" creationId="{AEC6FB8B-A07F-4CE0-8607-DA1A31315E65}"/>
          </ac:spMkLst>
        </pc:spChg>
        <pc:spChg chg="add del mod topLvl">
          <ac:chgData name="Xin Huang" userId="472b9ff9c0f1b095" providerId="LiveId" clId="{332493C4-A577-4710-A426-8069F3C44B3B}" dt="2020-06-20T01:26:21.755" v="357" actId="478"/>
          <ac:spMkLst>
            <pc:docMk/>
            <pc:sldMk cId="820921427" sldId="731"/>
            <ac:spMk id="8" creationId="{93840A1A-0693-4AFC-AE0C-DD5586C1DEDC}"/>
          </ac:spMkLst>
        </pc:spChg>
        <pc:spChg chg="add del mod topLvl">
          <ac:chgData name="Xin Huang" userId="472b9ff9c0f1b095" providerId="LiveId" clId="{332493C4-A577-4710-A426-8069F3C44B3B}" dt="2020-06-20T01:26:18.136" v="356" actId="478"/>
          <ac:spMkLst>
            <pc:docMk/>
            <pc:sldMk cId="820921427" sldId="731"/>
            <ac:spMk id="9" creationId="{B166B1A6-139C-4C8D-A2CF-2425E5EEA582}"/>
          </ac:spMkLst>
        </pc:spChg>
        <pc:spChg chg="del mod">
          <ac:chgData name="Xin Huang" userId="472b9ff9c0f1b095" providerId="LiveId" clId="{332493C4-A577-4710-A426-8069F3C44B3B}" dt="2020-06-20T01:21:05.321" v="341" actId="478"/>
          <ac:spMkLst>
            <pc:docMk/>
            <pc:sldMk cId="820921427" sldId="731"/>
            <ac:spMk id="5122" creationId="{00000000-0000-0000-0000-000000000000}"/>
          </ac:spMkLst>
        </pc:spChg>
        <pc:spChg chg="del mod">
          <ac:chgData name="Xin Huang" userId="472b9ff9c0f1b095" providerId="LiveId" clId="{332493C4-A577-4710-A426-8069F3C44B3B}" dt="2020-06-20T01:21:33.076" v="344" actId="26606"/>
          <ac:spMkLst>
            <pc:docMk/>
            <pc:sldMk cId="820921427" sldId="731"/>
            <ac:spMk id="5123" creationId="{00000000-0000-0000-0000-000000000000}"/>
          </ac:spMkLst>
        </pc:spChg>
        <pc:grpChg chg="add del mod">
          <ac:chgData name="Xin Huang" userId="472b9ff9c0f1b095" providerId="LiveId" clId="{332493C4-A577-4710-A426-8069F3C44B3B}" dt="2020-06-20T01:26:18.136" v="356" actId="478"/>
          <ac:grpSpMkLst>
            <pc:docMk/>
            <pc:sldMk cId="820921427" sldId="731"/>
            <ac:grpSpMk id="7" creationId="{71B40C20-8136-4251-BFA4-2D9F79F2076B}"/>
          </ac:grpSpMkLst>
        </pc:grpChg>
        <pc:graphicFrameChg chg="add mod">
          <ac:chgData name="Xin Huang" userId="472b9ff9c0f1b095" providerId="LiveId" clId="{332493C4-A577-4710-A426-8069F3C44B3B}" dt="2020-06-20T01:26:00.524" v="353"/>
          <ac:graphicFrameMkLst>
            <pc:docMk/>
            <pc:sldMk cId="820921427" sldId="731"/>
            <ac:graphicFrameMk id="5125" creationId="{71F0BBDB-C88A-44D3-B7CA-DE8144B9A645}"/>
          </ac:graphicFrameMkLst>
        </pc:graphicFrameChg>
      </pc:sldChg>
      <pc:sldChg chg="modSp mod">
        <pc:chgData name="Xin Huang" userId="472b9ff9c0f1b095" providerId="LiveId" clId="{332493C4-A577-4710-A426-8069F3C44B3B}" dt="2020-06-20T01:39:05.680" v="528" actId="27636"/>
        <pc:sldMkLst>
          <pc:docMk/>
          <pc:sldMk cId="1546459759" sldId="732"/>
        </pc:sldMkLst>
        <pc:spChg chg="mod">
          <ac:chgData name="Xin Huang" userId="472b9ff9c0f1b095" providerId="LiveId" clId="{332493C4-A577-4710-A426-8069F3C44B3B}" dt="2020-06-20T01:29:09.327" v="413" actId="1076"/>
          <ac:spMkLst>
            <pc:docMk/>
            <pc:sldMk cId="1546459759" sldId="732"/>
            <ac:spMk id="5122" creationId="{00000000-0000-0000-0000-000000000000}"/>
          </ac:spMkLst>
        </pc:spChg>
        <pc:spChg chg="mod">
          <ac:chgData name="Xin Huang" userId="472b9ff9c0f1b095" providerId="LiveId" clId="{332493C4-A577-4710-A426-8069F3C44B3B}" dt="2020-06-20T01:39:05.680" v="528" actId="27636"/>
          <ac:spMkLst>
            <pc:docMk/>
            <pc:sldMk cId="1546459759" sldId="732"/>
            <ac:spMk id="5123" creationId="{00000000-0000-0000-0000-000000000000}"/>
          </ac:spMkLst>
        </pc:spChg>
      </pc:sldChg>
      <pc:sldChg chg="addSp delSp modSp mod">
        <pc:chgData name="Xin Huang" userId="472b9ff9c0f1b095" providerId="LiveId" clId="{332493C4-A577-4710-A426-8069F3C44B3B}" dt="2020-06-20T01:38:46.266" v="517" actId="27636"/>
        <pc:sldMkLst>
          <pc:docMk/>
          <pc:sldMk cId="143111882" sldId="733"/>
        </pc:sldMkLst>
        <pc:spChg chg="add del mod">
          <ac:chgData name="Xin Huang" userId="472b9ff9c0f1b095" providerId="LiveId" clId="{332493C4-A577-4710-A426-8069F3C44B3B}" dt="2020-06-20T01:29:54.526" v="418" actId="478"/>
          <ac:spMkLst>
            <pc:docMk/>
            <pc:sldMk cId="143111882" sldId="733"/>
            <ac:spMk id="3" creationId="{C089300B-1B97-4C03-8172-7DC4DABAE48B}"/>
          </ac:spMkLst>
        </pc:spChg>
        <pc:spChg chg="del mod">
          <ac:chgData name="Xin Huang" userId="472b9ff9c0f1b095" providerId="LiveId" clId="{332493C4-A577-4710-A426-8069F3C44B3B}" dt="2020-06-20T01:29:52.497" v="417" actId="478"/>
          <ac:spMkLst>
            <pc:docMk/>
            <pc:sldMk cId="143111882" sldId="733"/>
            <ac:spMk id="5122" creationId="{00000000-0000-0000-0000-000000000000}"/>
          </ac:spMkLst>
        </pc:spChg>
        <pc:spChg chg="mod">
          <ac:chgData name="Xin Huang" userId="472b9ff9c0f1b095" providerId="LiveId" clId="{332493C4-A577-4710-A426-8069F3C44B3B}" dt="2020-06-20T01:38:46.266" v="517" actId="27636"/>
          <ac:spMkLst>
            <pc:docMk/>
            <pc:sldMk cId="143111882" sldId="733"/>
            <ac:spMk id="5123" creationId="{00000000-0000-0000-0000-000000000000}"/>
          </ac:spMkLst>
        </pc:spChg>
      </pc:sldChg>
      <pc:sldChg chg="addSp delSp modSp mod setBg">
        <pc:chgData name="Xin Huang" userId="472b9ff9c0f1b095" providerId="LiveId" clId="{332493C4-A577-4710-A426-8069F3C44B3B}" dt="2020-06-20T01:34:01.616" v="457" actId="13926"/>
        <pc:sldMkLst>
          <pc:docMk/>
          <pc:sldMk cId="2434637621" sldId="734"/>
        </pc:sldMkLst>
        <pc:spChg chg="add del mod">
          <ac:chgData name="Xin Huang" userId="472b9ff9c0f1b095" providerId="LiveId" clId="{332493C4-A577-4710-A426-8069F3C44B3B}" dt="2020-06-20T01:30:49.774" v="430" actId="478"/>
          <ac:spMkLst>
            <pc:docMk/>
            <pc:sldMk cId="2434637621" sldId="734"/>
            <ac:spMk id="3" creationId="{ED34486D-D064-44C6-9396-1A7C3182A89B}"/>
          </ac:spMkLst>
        </pc:spChg>
        <pc:spChg chg="add">
          <ac:chgData name="Xin Huang" userId="472b9ff9c0f1b095" providerId="LiveId" clId="{332493C4-A577-4710-A426-8069F3C44B3B}" dt="2020-06-20T01:32:34.275" v="441" actId="26606"/>
          <ac:spMkLst>
            <pc:docMk/>
            <pc:sldMk cId="2434637621" sldId="734"/>
            <ac:spMk id="74" creationId="{2C33F367-76E5-4D2A-96B1-4FD443CDD1CF}"/>
          </ac:spMkLst>
        </pc:spChg>
        <pc:spChg chg="add">
          <ac:chgData name="Xin Huang" userId="472b9ff9c0f1b095" providerId="LiveId" clId="{332493C4-A577-4710-A426-8069F3C44B3B}" dt="2020-06-20T01:32:34.275" v="441" actId="26606"/>
          <ac:spMkLst>
            <pc:docMk/>
            <pc:sldMk cId="2434637621" sldId="734"/>
            <ac:spMk id="76" creationId="{6F769419-3E73-449D-B62A-0CDEC946A679}"/>
          </ac:spMkLst>
        </pc:spChg>
        <pc:spChg chg="del mod">
          <ac:chgData name="Xin Huang" userId="472b9ff9c0f1b095" providerId="LiveId" clId="{332493C4-A577-4710-A426-8069F3C44B3B}" dt="2020-06-20T01:30:47.249" v="429" actId="478"/>
          <ac:spMkLst>
            <pc:docMk/>
            <pc:sldMk cId="2434637621" sldId="734"/>
            <ac:spMk id="5122" creationId="{00000000-0000-0000-0000-000000000000}"/>
          </ac:spMkLst>
        </pc:spChg>
        <pc:spChg chg="del mod">
          <ac:chgData name="Xin Huang" userId="472b9ff9c0f1b095" providerId="LiveId" clId="{332493C4-A577-4710-A426-8069F3C44B3B}" dt="2020-06-20T01:31:36.344" v="433" actId="26606"/>
          <ac:spMkLst>
            <pc:docMk/>
            <pc:sldMk cId="2434637621" sldId="734"/>
            <ac:spMk id="5123" creationId="{00000000-0000-0000-0000-000000000000}"/>
          </ac:spMkLst>
        </pc:spChg>
        <pc:grpChg chg="add">
          <ac:chgData name="Xin Huang" userId="472b9ff9c0f1b095" providerId="LiveId" clId="{332493C4-A577-4710-A426-8069F3C44B3B}" dt="2020-06-20T01:32:34.275" v="441" actId="26606"/>
          <ac:grpSpMkLst>
            <pc:docMk/>
            <pc:sldMk cId="2434637621" sldId="734"/>
            <ac:grpSpMk id="78" creationId="{A6515200-42F9-488F-9895-6CDBCD1E87C8}"/>
          </ac:grpSpMkLst>
        </pc:grpChg>
        <pc:graphicFrameChg chg="add mod modGraphic">
          <ac:chgData name="Xin Huang" userId="472b9ff9c0f1b095" providerId="LiveId" clId="{332493C4-A577-4710-A426-8069F3C44B3B}" dt="2020-06-20T01:34:01.616" v="457" actId="13926"/>
          <ac:graphicFrameMkLst>
            <pc:docMk/>
            <pc:sldMk cId="2434637621" sldId="734"/>
            <ac:graphicFrameMk id="5125" creationId="{50F80CD2-2DFF-4AFD-BF8E-4D8DB6F47682}"/>
          </ac:graphicFrameMkLst>
        </pc:graphicFrameChg>
      </pc:sldChg>
      <pc:sldChg chg="addSp delSp modSp mod setBg">
        <pc:chgData name="Xin Huang" userId="472b9ff9c0f1b095" providerId="LiveId" clId="{332493C4-A577-4710-A426-8069F3C44B3B}" dt="2020-06-20T01:35:30.868" v="477" actId="14100"/>
        <pc:sldMkLst>
          <pc:docMk/>
          <pc:sldMk cId="3123312586" sldId="735"/>
        </pc:sldMkLst>
        <pc:spChg chg="add del mod">
          <ac:chgData name="Xin Huang" userId="472b9ff9c0f1b095" providerId="LiveId" clId="{332493C4-A577-4710-A426-8069F3C44B3B}" dt="2020-06-20T01:34:18.268" v="459" actId="478"/>
          <ac:spMkLst>
            <pc:docMk/>
            <pc:sldMk cId="3123312586" sldId="735"/>
            <ac:spMk id="3" creationId="{5AE0C6DC-7A79-4B49-B9CC-66CD1BA60F5A}"/>
          </ac:spMkLst>
        </pc:spChg>
        <pc:spChg chg="add del">
          <ac:chgData name="Xin Huang" userId="472b9ff9c0f1b095" providerId="LiveId" clId="{332493C4-A577-4710-A426-8069F3C44B3B}" dt="2020-06-20T01:35:07.650" v="468" actId="26606"/>
          <ac:spMkLst>
            <pc:docMk/>
            <pc:sldMk cId="3123312586" sldId="735"/>
            <ac:spMk id="73" creationId="{8F4E830A-06F9-4EAA-9E65-110CF2421798}"/>
          </ac:spMkLst>
        </pc:spChg>
        <pc:spChg chg="add">
          <ac:chgData name="Xin Huang" userId="472b9ff9c0f1b095" providerId="LiveId" clId="{332493C4-A577-4710-A426-8069F3C44B3B}" dt="2020-06-20T01:35:07.650" v="468" actId="26606"/>
          <ac:spMkLst>
            <pc:docMk/>
            <pc:sldMk cId="3123312586" sldId="735"/>
            <ac:spMk id="138" creationId="{8735A508-2662-409F-B5A3-AEA22CE92AD9}"/>
          </ac:spMkLst>
        </pc:spChg>
        <pc:spChg chg="add">
          <ac:chgData name="Xin Huang" userId="472b9ff9c0f1b095" providerId="LiveId" clId="{332493C4-A577-4710-A426-8069F3C44B3B}" dt="2020-06-20T01:35:07.650" v="468" actId="26606"/>
          <ac:spMkLst>
            <pc:docMk/>
            <pc:sldMk cId="3123312586" sldId="735"/>
            <ac:spMk id="140" creationId="{CB8B592B-E5AA-4055-8CB3-6AEDB35AD4E5}"/>
          </ac:spMkLst>
        </pc:spChg>
        <pc:spChg chg="del mod">
          <ac:chgData name="Xin Huang" userId="472b9ff9c0f1b095" providerId="LiveId" clId="{332493C4-A577-4710-A426-8069F3C44B3B}" dt="2020-06-20T01:34:16.275" v="458" actId="478"/>
          <ac:spMkLst>
            <pc:docMk/>
            <pc:sldMk cId="3123312586" sldId="735"/>
            <ac:spMk id="5122" creationId="{00000000-0000-0000-0000-000000000000}"/>
          </ac:spMkLst>
        </pc:spChg>
        <pc:spChg chg="mod">
          <ac:chgData name="Xin Huang" userId="472b9ff9c0f1b095" providerId="LiveId" clId="{332493C4-A577-4710-A426-8069F3C44B3B}" dt="2020-06-20T01:35:30.868" v="477" actId="14100"/>
          <ac:spMkLst>
            <pc:docMk/>
            <pc:sldMk cId="3123312586" sldId="735"/>
            <ac:spMk id="5123" creationId="{00000000-0000-0000-0000-000000000000}"/>
          </ac:spMkLst>
        </pc:spChg>
        <pc:grpChg chg="add">
          <ac:chgData name="Xin Huang" userId="472b9ff9c0f1b095" providerId="LiveId" clId="{332493C4-A577-4710-A426-8069F3C44B3B}" dt="2020-06-20T01:35:07.650" v="468" actId="26606"/>
          <ac:grpSpMkLst>
            <pc:docMk/>
            <pc:sldMk cId="3123312586" sldId="735"/>
            <ac:grpSpMk id="142" creationId="{6E8443E6-406A-4E9D-BBDF-18D82C7E570C}"/>
          </ac:grpSpMkLst>
        </pc:grpChg>
        <pc:picChg chg="add mod">
          <ac:chgData name="Xin Huang" userId="472b9ff9c0f1b095" providerId="LiveId" clId="{332493C4-A577-4710-A426-8069F3C44B3B}" dt="2020-06-20T01:35:07.650" v="468" actId="26606"/>
          <ac:picMkLst>
            <pc:docMk/>
            <pc:sldMk cId="3123312586" sldId="735"/>
            <ac:picMk id="5125" creationId="{5113930A-501E-4AB2-891A-2B118C83B68D}"/>
          </ac:picMkLst>
        </pc:picChg>
      </pc:sldChg>
      <pc:sldChg chg="addSp delSp modSp mod setBg">
        <pc:chgData name="Xin Huang" userId="472b9ff9c0f1b095" providerId="LiveId" clId="{332493C4-A577-4710-A426-8069F3C44B3B}" dt="2020-06-20T01:38:08.340" v="508" actId="1076"/>
        <pc:sldMkLst>
          <pc:docMk/>
          <pc:sldMk cId="3198251759" sldId="736"/>
        </pc:sldMkLst>
        <pc:spChg chg="add">
          <ac:chgData name="Xin Huang" userId="472b9ff9c0f1b095" providerId="LiveId" clId="{332493C4-A577-4710-A426-8069F3C44B3B}" dt="2020-06-20T01:36:11.110" v="478" actId="26606"/>
          <ac:spMkLst>
            <pc:docMk/>
            <pc:sldMk cId="3198251759" sldId="736"/>
            <ac:spMk id="73" creationId="{2C33F367-76E5-4D2A-96B1-4FD443CDD1CF}"/>
          </ac:spMkLst>
        </pc:spChg>
        <pc:spChg chg="add">
          <ac:chgData name="Xin Huang" userId="472b9ff9c0f1b095" providerId="LiveId" clId="{332493C4-A577-4710-A426-8069F3C44B3B}" dt="2020-06-20T01:36:11.110" v="478" actId="26606"/>
          <ac:spMkLst>
            <pc:docMk/>
            <pc:sldMk cId="3198251759" sldId="736"/>
            <ac:spMk id="75" creationId="{6F769419-3E73-449D-B62A-0CDEC946A679}"/>
          </ac:spMkLst>
        </pc:spChg>
        <pc:spChg chg="mod">
          <ac:chgData name="Xin Huang" userId="472b9ff9c0f1b095" providerId="LiveId" clId="{332493C4-A577-4710-A426-8069F3C44B3B}" dt="2020-06-20T01:38:08.340" v="508" actId="1076"/>
          <ac:spMkLst>
            <pc:docMk/>
            <pc:sldMk cId="3198251759" sldId="736"/>
            <ac:spMk id="5122" creationId="{00000000-0000-0000-0000-000000000000}"/>
          </ac:spMkLst>
        </pc:spChg>
        <pc:spChg chg="del">
          <ac:chgData name="Xin Huang" userId="472b9ff9c0f1b095" providerId="LiveId" clId="{332493C4-A577-4710-A426-8069F3C44B3B}" dt="2020-06-20T01:36:11.110" v="478" actId="26606"/>
          <ac:spMkLst>
            <pc:docMk/>
            <pc:sldMk cId="3198251759" sldId="736"/>
            <ac:spMk id="5123" creationId="{00000000-0000-0000-0000-000000000000}"/>
          </ac:spMkLst>
        </pc:spChg>
        <pc:grpChg chg="add">
          <ac:chgData name="Xin Huang" userId="472b9ff9c0f1b095" providerId="LiveId" clId="{332493C4-A577-4710-A426-8069F3C44B3B}" dt="2020-06-20T01:36:11.110" v="478" actId="26606"/>
          <ac:grpSpMkLst>
            <pc:docMk/>
            <pc:sldMk cId="3198251759" sldId="736"/>
            <ac:grpSpMk id="77" creationId="{A6515200-42F9-488F-9895-6CDBCD1E87C8}"/>
          </ac:grpSpMkLst>
        </pc:grpChg>
        <pc:graphicFrameChg chg="add mod">
          <ac:chgData name="Xin Huang" userId="472b9ff9c0f1b095" providerId="LiveId" clId="{332493C4-A577-4710-A426-8069F3C44B3B}" dt="2020-06-20T01:37:34.720" v="495"/>
          <ac:graphicFrameMkLst>
            <pc:docMk/>
            <pc:sldMk cId="3198251759" sldId="736"/>
            <ac:graphicFrameMk id="5125" creationId="{A59535C1-B4C9-4D8E-94D7-C32310DB373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C7CC8-1EBE-4F2C-BF6A-08C1C7056E1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4693F7-109C-4F9F-B4C9-6A469DBBFC8A}">
      <dgm:prSet/>
      <dgm:spPr/>
      <dgm:t>
        <a:bodyPr/>
        <a:lstStyle/>
        <a:p>
          <a:r>
            <a:rPr lang="zh-CN" b="1" dirty="0">
              <a:highlight>
                <a:srgbClr val="FF9900"/>
              </a:highlight>
              <a:latin typeface="KaiTi" panose="02010609060101010101" pitchFamily="49" charset="-122"/>
              <a:ea typeface="KaiTi" panose="02010609060101010101" pitchFamily="49" charset="-122"/>
            </a:rPr>
            <a:t>父</a:t>
          </a:r>
          <a:r>
            <a:rPr lang="zh-CN" b="1" dirty="0" smtClean="0">
              <a:highlight>
                <a:srgbClr val="FF9900"/>
              </a:highlight>
              <a:latin typeface="KaiTi" panose="02010609060101010101" pitchFamily="49" charset="-122"/>
              <a:ea typeface="KaiTi" panose="02010609060101010101" pitchFamily="49" charset="-122"/>
            </a:rPr>
            <a:t>亲</a:t>
          </a:r>
          <a:r>
            <a:rPr lang="zh-CN" altLang="en-US" b="1" dirty="0" smtClean="0">
              <a:latin typeface="KaiTi" panose="02010609060101010101" pitchFamily="49" charset="-122"/>
              <a:ea typeface="KaiTi" panose="02010609060101010101" pitchFamily="49" charset="-122"/>
            </a:rPr>
            <a:t>拥有天父的品格和性情</a:t>
          </a:r>
          <a:endParaRPr lang="en-US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B563DEA3-4B97-4C5A-96CB-A3B2692C2523}" type="parTrans" cxnId="{F94E49F6-56DD-4ED4-9A27-808C614F9B31}">
      <dgm:prSet/>
      <dgm:spPr/>
      <dgm:t>
        <a:bodyPr/>
        <a:lstStyle/>
        <a:p>
          <a:endParaRPr lang="en-US"/>
        </a:p>
      </dgm:t>
    </dgm:pt>
    <dgm:pt modelId="{72F13B5D-D69F-4643-9C40-A87F1CB4A93D}" type="sibTrans" cxnId="{F94E49F6-56DD-4ED4-9A27-808C614F9B31}">
      <dgm:prSet/>
      <dgm:spPr/>
      <dgm:t>
        <a:bodyPr/>
        <a:lstStyle/>
        <a:p>
          <a:endParaRPr lang="en-US"/>
        </a:p>
      </dgm:t>
    </dgm:pt>
    <dgm:pt modelId="{C7559731-CD95-4F21-81AC-31E8B62A75A1}">
      <dgm:prSet/>
      <dgm:spPr/>
      <dgm:t>
        <a:bodyPr/>
        <a:lstStyle/>
        <a:p>
          <a:r>
            <a:rPr lang="zh-CN" altLang="en-US" b="1" dirty="0" smtClean="0">
              <a:latin typeface="KaiTi" panose="02010609060101010101" pitchFamily="49" charset="-122"/>
              <a:ea typeface="KaiTi" panose="02010609060101010101" pitchFamily="49" charset="-122"/>
            </a:rPr>
            <a:t>接纳顽梗悖逆的浪子回头</a:t>
          </a:r>
          <a:endParaRPr lang="en-US" b="1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28F00331-048E-4C79-8ED8-4B0844BB0848}" type="parTrans" cxnId="{EAEB0D88-964F-46AF-A357-A1CAFA8BD250}">
      <dgm:prSet/>
      <dgm:spPr/>
      <dgm:t>
        <a:bodyPr/>
        <a:lstStyle/>
        <a:p>
          <a:endParaRPr lang="en-US"/>
        </a:p>
      </dgm:t>
    </dgm:pt>
    <dgm:pt modelId="{53BEAEC3-D68A-4233-A35E-829DFA88C6D6}" type="sibTrans" cxnId="{EAEB0D88-964F-46AF-A357-A1CAFA8BD250}">
      <dgm:prSet/>
      <dgm:spPr/>
      <dgm:t>
        <a:bodyPr/>
        <a:lstStyle/>
        <a:p>
          <a:endParaRPr lang="en-US"/>
        </a:p>
      </dgm:t>
    </dgm:pt>
    <dgm:pt modelId="{AEC0F79A-735C-4DCC-BD57-75B377562C51}">
      <dgm:prSet/>
      <dgm:spPr/>
      <dgm:t>
        <a:bodyPr/>
        <a:lstStyle/>
        <a:p>
          <a:r>
            <a:rPr lang="zh-CN" altLang="en-US" b="1" dirty="0" smtClean="0">
              <a:latin typeface="KaiTi" panose="02010609060101010101" pitchFamily="49" charset="-122"/>
              <a:ea typeface="KaiTi" panose="02010609060101010101" pitchFamily="49" charset="-122"/>
            </a:rPr>
            <a:t>大儿子的外表和内心</a:t>
          </a:r>
          <a:endParaRPr lang="en-US" b="1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2856C2E0-7460-4B14-8BDA-318B38156406}" type="parTrans" cxnId="{D1704BE9-AE39-4AD0-9C67-E8BC8AE17F40}">
      <dgm:prSet/>
      <dgm:spPr/>
      <dgm:t>
        <a:bodyPr/>
        <a:lstStyle/>
        <a:p>
          <a:endParaRPr lang="en-US"/>
        </a:p>
      </dgm:t>
    </dgm:pt>
    <dgm:pt modelId="{E4E86C7E-D91F-4D8B-9BB9-D9BB6501F1C8}" type="sibTrans" cxnId="{D1704BE9-AE39-4AD0-9C67-E8BC8AE17F40}">
      <dgm:prSet/>
      <dgm:spPr/>
      <dgm:t>
        <a:bodyPr/>
        <a:lstStyle/>
        <a:p>
          <a:endParaRPr lang="en-US"/>
        </a:p>
      </dgm:t>
    </dgm:pt>
    <dgm:pt modelId="{B9954BD3-4505-4E22-A00B-1C9B087E459A}">
      <dgm:prSet/>
      <dgm:spPr/>
      <dgm:t>
        <a:bodyPr/>
        <a:lstStyle/>
        <a:p>
          <a:r>
            <a:rPr lang="zh-CN" altLang="en-US" b="1" dirty="0" smtClean="0">
              <a:latin typeface="KaiTi" panose="02010609060101010101" pitchFamily="49" charset="-122"/>
              <a:ea typeface="KaiTi" panose="02010609060101010101" pitchFamily="49" charset="-122"/>
            </a:rPr>
            <a:t>对父亲和弟弟的态度</a:t>
          </a:r>
          <a:endParaRPr lang="en-US" b="1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9424B004-0559-4089-9A19-5F441F2658F9}" type="parTrans" cxnId="{319AD027-4EB2-4D1C-9FA0-E35C3E1E2BC1}">
      <dgm:prSet/>
      <dgm:spPr/>
      <dgm:t>
        <a:bodyPr/>
        <a:lstStyle/>
        <a:p>
          <a:endParaRPr lang="en-US"/>
        </a:p>
      </dgm:t>
    </dgm:pt>
    <dgm:pt modelId="{A874A88B-5A16-4C24-B2AF-D7D7DC803339}" type="sibTrans" cxnId="{319AD027-4EB2-4D1C-9FA0-E35C3E1E2BC1}">
      <dgm:prSet/>
      <dgm:spPr/>
      <dgm:t>
        <a:bodyPr/>
        <a:lstStyle/>
        <a:p>
          <a:endParaRPr lang="en-US"/>
        </a:p>
      </dgm:t>
    </dgm:pt>
    <dgm:pt modelId="{A0CE0F3C-F3E7-4120-8CB1-AC04E85C6FDE}">
      <dgm:prSet/>
      <dgm:spPr/>
      <dgm:t>
        <a:bodyPr/>
        <a:lstStyle/>
        <a:p>
          <a:r>
            <a:rPr lang="zh-CN" altLang="en-US" b="1" dirty="0" smtClean="0">
              <a:latin typeface="KaiTi" panose="02010609060101010101" pitchFamily="49" charset="-122"/>
              <a:ea typeface="KaiTi" panose="02010609060101010101" pitchFamily="49" charset="-122"/>
            </a:rPr>
            <a:t>接纳孩子负面的情绪和想法</a:t>
          </a:r>
          <a:endParaRPr lang="en-US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2C8F1632-185C-41B2-8136-8267CBD88650}" type="parTrans" cxnId="{50AD22A1-D1E7-4CDE-AA44-FDD6A9DF1E28}">
      <dgm:prSet/>
      <dgm:spPr/>
      <dgm:t>
        <a:bodyPr/>
        <a:lstStyle/>
        <a:p>
          <a:endParaRPr lang="en-US"/>
        </a:p>
      </dgm:t>
    </dgm:pt>
    <dgm:pt modelId="{5305ACB1-6FAE-44BA-83A4-EDB85E4602D4}" type="sibTrans" cxnId="{50AD22A1-D1E7-4CDE-AA44-FDD6A9DF1E28}">
      <dgm:prSet/>
      <dgm:spPr/>
      <dgm:t>
        <a:bodyPr/>
        <a:lstStyle/>
        <a:p>
          <a:endParaRPr lang="en-US"/>
        </a:p>
      </dgm:t>
    </dgm:pt>
    <dgm:pt modelId="{A88B54C4-3765-4F2E-AE78-7E8F48895673}" type="pres">
      <dgm:prSet presAssocID="{BF3C7CC8-1EBE-4F2C-BF6A-08C1C7056E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AE3F34-AAC9-4A73-A498-13FAB617614D}" type="pres">
      <dgm:prSet presAssocID="{434693F7-109C-4F9F-B4C9-6A469DBBFC8A}" presName="parentText" presStyleLbl="node1" presStyleIdx="0" presStyleCnt="5" custLinFactY="-6503" custLinFactNeighborX="25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2836E-18AE-4D1D-AD3B-0340D0ADFFDF}" type="pres">
      <dgm:prSet presAssocID="{72F13B5D-D69F-4643-9C40-A87F1CB4A93D}" presName="spacer" presStyleCnt="0"/>
      <dgm:spPr/>
    </dgm:pt>
    <dgm:pt modelId="{FF73B70E-BAA9-4C62-B879-A40632682C66}" type="pres">
      <dgm:prSet presAssocID="{C7559731-CD95-4F21-81AC-31E8B62A75A1}" presName="parentText" presStyleLbl="node1" presStyleIdx="1" presStyleCnt="5" custLinFactY="-6503" custLinFactNeighborX="25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5FB7D-0FAF-4451-9222-620B9B49EB85}" type="pres">
      <dgm:prSet presAssocID="{53BEAEC3-D68A-4233-A35E-829DFA88C6D6}" presName="spacer" presStyleCnt="0"/>
      <dgm:spPr/>
    </dgm:pt>
    <dgm:pt modelId="{62A0CCEC-7B0F-4A8C-AF38-B7A775218BBE}" type="pres">
      <dgm:prSet presAssocID="{AEC0F79A-735C-4DCC-BD57-75B377562C51}" presName="parentText" presStyleLbl="node1" presStyleIdx="2" presStyleCnt="5" custLinFactY="-6503" custLinFactNeighborX="25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7BDB8-684E-434C-8518-0A55B6BF9620}" type="pres">
      <dgm:prSet presAssocID="{E4E86C7E-D91F-4D8B-9BB9-D9BB6501F1C8}" presName="spacer" presStyleCnt="0"/>
      <dgm:spPr/>
    </dgm:pt>
    <dgm:pt modelId="{B181BD98-6932-4979-AE92-77791318B68F}" type="pres">
      <dgm:prSet presAssocID="{B9954BD3-4505-4E22-A00B-1C9B087E459A}" presName="parentText" presStyleLbl="node1" presStyleIdx="3" presStyleCnt="5" custLinFactY="-6503" custLinFactNeighborX="25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F5554-AF1F-42C5-A3F4-02A9CB71734A}" type="pres">
      <dgm:prSet presAssocID="{A874A88B-5A16-4C24-B2AF-D7D7DC803339}" presName="spacer" presStyleCnt="0"/>
      <dgm:spPr/>
    </dgm:pt>
    <dgm:pt modelId="{E7A3D207-4954-4F11-97D6-A34BCC1D56D9}" type="pres">
      <dgm:prSet presAssocID="{A0CE0F3C-F3E7-4120-8CB1-AC04E85C6FDE}" presName="parentText" presStyleLbl="node1" presStyleIdx="4" presStyleCnt="5" custLinFactY="-6503" custLinFactNeighborX="25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F41754-C78F-49C4-B850-45CBE6EE748C}" type="presOf" srcId="{BF3C7CC8-1EBE-4F2C-BF6A-08C1C7056E13}" destId="{A88B54C4-3765-4F2E-AE78-7E8F48895673}" srcOrd="0" destOrd="0" presId="urn:microsoft.com/office/officeart/2005/8/layout/vList2"/>
    <dgm:cxn modelId="{36D84C9C-3307-478D-AB8F-FBEE06FD2B50}" type="presOf" srcId="{A0CE0F3C-F3E7-4120-8CB1-AC04E85C6FDE}" destId="{E7A3D207-4954-4F11-97D6-A34BCC1D56D9}" srcOrd="0" destOrd="0" presId="urn:microsoft.com/office/officeart/2005/8/layout/vList2"/>
    <dgm:cxn modelId="{FFEA54CE-3308-4709-9D85-CB600DC1FE38}" type="presOf" srcId="{434693F7-109C-4F9F-B4C9-6A469DBBFC8A}" destId="{5FAE3F34-AAC9-4A73-A498-13FAB617614D}" srcOrd="0" destOrd="0" presId="urn:microsoft.com/office/officeart/2005/8/layout/vList2"/>
    <dgm:cxn modelId="{F94E49F6-56DD-4ED4-9A27-808C614F9B31}" srcId="{BF3C7CC8-1EBE-4F2C-BF6A-08C1C7056E13}" destId="{434693F7-109C-4F9F-B4C9-6A469DBBFC8A}" srcOrd="0" destOrd="0" parTransId="{B563DEA3-4B97-4C5A-96CB-A3B2692C2523}" sibTransId="{72F13B5D-D69F-4643-9C40-A87F1CB4A93D}"/>
    <dgm:cxn modelId="{50AD22A1-D1E7-4CDE-AA44-FDD6A9DF1E28}" srcId="{BF3C7CC8-1EBE-4F2C-BF6A-08C1C7056E13}" destId="{A0CE0F3C-F3E7-4120-8CB1-AC04E85C6FDE}" srcOrd="4" destOrd="0" parTransId="{2C8F1632-185C-41B2-8136-8267CBD88650}" sibTransId="{5305ACB1-6FAE-44BA-83A4-EDB85E4602D4}"/>
    <dgm:cxn modelId="{66CA6EA0-B3B6-40EF-ACE7-809B1B699F8D}" type="presOf" srcId="{C7559731-CD95-4F21-81AC-31E8B62A75A1}" destId="{FF73B70E-BAA9-4C62-B879-A40632682C66}" srcOrd="0" destOrd="0" presId="urn:microsoft.com/office/officeart/2005/8/layout/vList2"/>
    <dgm:cxn modelId="{786C2EA5-6B57-45CE-B51A-D7AB0D67F750}" type="presOf" srcId="{AEC0F79A-735C-4DCC-BD57-75B377562C51}" destId="{62A0CCEC-7B0F-4A8C-AF38-B7A775218BBE}" srcOrd="0" destOrd="0" presId="urn:microsoft.com/office/officeart/2005/8/layout/vList2"/>
    <dgm:cxn modelId="{319AD027-4EB2-4D1C-9FA0-E35C3E1E2BC1}" srcId="{BF3C7CC8-1EBE-4F2C-BF6A-08C1C7056E13}" destId="{B9954BD3-4505-4E22-A00B-1C9B087E459A}" srcOrd="3" destOrd="0" parTransId="{9424B004-0559-4089-9A19-5F441F2658F9}" sibTransId="{A874A88B-5A16-4C24-B2AF-D7D7DC803339}"/>
    <dgm:cxn modelId="{D1704BE9-AE39-4AD0-9C67-E8BC8AE17F40}" srcId="{BF3C7CC8-1EBE-4F2C-BF6A-08C1C7056E13}" destId="{AEC0F79A-735C-4DCC-BD57-75B377562C51}" srcOrd="2" destOrd="0" parTransId="{2856C2E0-7460-4B14-8BDA-318B38156406}" sibTransId="{E4E86C7E-D91F-4D8B-9BB9-D9BB6501F1C8}"/>
    <dgm:cxn modelId="{D7FE0835-AFC3-484D-A206-80C00D3643F7}" type="presOf" srcId="{B9954BD3-4505-4E22-A00B-1C9B087E459A}" destId="{B181BD98-6932-4979-AE92-77791318B68F}" srcOrd="0" destOrd="0" presId="urn:microsoft.com/office/officeart/2005/8/layout/vList2"/>
    <dgm:cxn modelId="{EAEB0D88-964F-46AF-A357-A1CAFA8BD250}" srcId="{BF3C7CC8-1EBE-4F2C-BF6A-08C1C7056E13}" destId="{C7559731-CD95-4F21-81AC-31E8B62A75A1}" srcOrd="1" destOrd="0" parTransId="{28F00331-048E-4C79-8ED8-4B0844BB0848}" sibTransId="{53BEAEC3-D68A-4233-A35E-829DFA88C6D6}"/>
    <dgm:cxn modelId="{9BF2DF92-5E6C-4811-B333-BD06B088F2F9}" type="presParOf" srcId="{A88B54C4-3765-4F2E-AE78-7E8F48895673}" destId="{5FAE3F34-AAC9-4A73-A498-13FAB617614D}" srcOrd="0" destOrd="0" presId="urn:microsoft.com/office/officeart/2005/8/layout/vList2"/>
    <dgm:cxn modelId="{32888011-0063-4DFF-A292-598B6B26864A}" type="presParOf" srcId="{A88B54C4-3765-4F2E-AE78-7E8F48895673}" destId="{3572836E-18AE-4D1D-AD3B-0340D0ADFFDF}" srcOrd="1" destOrd="0" presId="urn:microsoft.com/office/officeart/2005/8/layout/vList2"/>
    <dgm:cxn modelId="{FBC8682D-D25E-4B51-BFA2-98E4661E524C}" type="presParOf" srcId="{A88B54C4-3765-4F2E-AE78-7E8F48895673}" destId="{FF73B70E-BAA9-4C62-B879-A40632682C66}" srcOrd="2" destOrd="0" presId="urn:microsoft.com/office/officeart/2005/8/layout/vList2"/>
    <dgm:cxn modelId="{5D9622D3-E2AC-45AC-B93F-D99E8901B353}" type="presParOf" srcId="{A88B54C4-3765-4F2E-AE78-7E8F48895673}" destId="{DCC5FB7D-0FAF-4451-9222-620B9B49EB85}" srcOrd="3" destOrd="0" presId="urn:microsoft.com/office/officeart/2005/8/layout/vList2"/>
    <dgm:cxn modelId="{928F5E56-5EE9-40E7-B154-E890AF94E82E}" type="presParOf" srcId="{A88B54C4-3765-4F2E-AE78-7E8F48895673}" destId="{62A0CCEC-7B0F-4A8C-AF38-B7A775218BBE}" srcOrd="4" destOrd="0" presId="urn:microsoft.com/office/officeart/2005/8/layout/vList2"/>
    <dgm:cxn modelId="{34A37925-96DE-41C5-9977-F2C5527545C6}" type="presParOf" srcId="{A88B54C4-3765-4F2E-AE78-7E8F48895673}" destId="{E757BDB8-684E-434C-8518-0A55B6BF9620}" srcOrd="5" destOrd="0" presId="urn:microsoft.com/office/officeart/2005/8/layout/vList2"/>
    <dgm:cxn modelId="{5168F328-3F67-49A0-B37D-BA3BBC3F41C1}" type="presParOf" srcId="{A88B54C4-3765-4F2E-AE78-7E8F48895673}" destId="{B181BD98-6932-4979-AE92-77791318B68F}" srcOrd="6" destOrd="0" presId="urn:microsoft.com/office/officeart/2005/8/layout/vList2"/>
    <dgm:cxn modelId="{25175F97-CE09-42C0-9FFE-E11D4782DCC8}" type="presParOf" srcId="{A88B54C4-3765-4F2E-AE78-7E8F48895673}" destId="{8CDF5554-AF1F-42C5-A3F4-02A9CB71734A}" srcOrd="7" destOrd="0" presId="urn:microsoft.com/office/officeart/2005/8/layout/vList2"/>
    <dgm:cxn modelId="{0453789C-311D-403D-B858-AB6648340EF9}" type="presParOf" srcId="{A88B54C4-3765-4F2E-AE78-7E8F48895673}" destId="{E7A3D207-4954-4F11-97D6-A34BCC1D56D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501C89-2331-4834-98AC-D057A841C902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0CA2720-0723-4C92-B90B-EA85A51A5861}">
      <dgm:prSet/>
      <dgm:spPr/>
      <dgm:t>
        <a:bodyPr/>
        <a:lstStyle/>
        <a:p>
          <a:pPr algn="l"/>
          <a:r>
            <a:rPr lang="zh-CN" altLang="en-US" b="1" dirty="0" smtClean="0">
              <a:latin typeface="KaiTi" panose="02010609060101010101" pitchFamily="49" charset="-122"/>
              <a:ea typeface="KaiTi" panose="02010609060101010101" pitchFamily="49" charset="-122"/>
            </a:rPr>
            <a:t>父亲为儿子娶亲极度忙碌</a:t>
          </a:r>
          <a:endParaRPr lang="en-US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07A5B92D-C0D2-4014-BD81-C5CE57ED9840}" type="parTrans" cxnId="{C93BEC24-567E-4FF5-884A-1FAD0728BC72}">
      <dgm:prSet/>
      <dgm:spPr/>
      <dgm:t>
        <a:bodyPr/>
        <a:lstStyle/>
        <a:p>
          <a:endParaRPr lang="en-US"/>
        </a:p>
      </dgm:t>
    </dgm:pt>
    <dgm:pt modelId="{AA68DC69-2CCA-4430-80AE-4CF14B8046C6}" type="sibTrans" cxnId="{C93BEC24-567E-4FF5-884A-1FAD0728BC72}">
      <dgm:prSet/>
      <dgm:spPr/>
      <dgm:t>
        <a:bodyPr/>
        <a:lstStyle/>
        <a:p>
          <a:endParaRPr lang="en-US"/>
        </a:p>
      </dgm:t>
    </dgm:pt>
    <dgm:pt modelId="{5B3CCC13-A639-4376-814E-467DD3B29BFF}">
      <dgm:prSet/>
      <dgm:spPr/>
      <dgm:t>
        <a:bodyPr/>
        <a:lstStyle/>
        <a:p>
          <a:pPr algn="l"/>
          <a:r>
            <a:rPr lang="zh-CN" altLang="en-US" b="1" dirty="0" smtClean="0">
              <a:latin typeface="KaiTi" panose="02010609060101010101" pitchFamily="49" charset="-122"/>
              <a:ea typeface="KaiTi" panose="02010609060101010101" pitchFamily="49" charset="-122"/>
            </a:rPr>
            <a:t>以撒在田间默想、祷告</a:t>
          </a:r>
          <a:endParaRPr lang="en-US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4DE09651-7725-486C-A186-54075CACB3DB}" type="parTrans" cxnId="{2596B38C-1324-44BD-9A14-40574BE0BA12}">
      <dgm:prSet/>
      <dgm:spPr/>
      <dgm:t>
        <a:bodyPr/>
        <a:lstStyle/>
        <a:p>
          <a:endParaRPr lang="en-US"/>
        </a:p>
      </dgm:t>
    </dgm:pt>
    <dgm:pt modelId="{5FF9E3A8-305E-4A6A-8151-6CBEE8B8ECB7}" type="sibTrans" cxnId="{2596B38C-1324-44BD-9A14-40574BE0BA12}">
      <dgm:prSet/>
      <dgm:spPr/>
      <dgm:t>
        <a:bodyPr/>
        <a:lstStyle/>
        <a:p>
          <a:endParaRPr lang="en-US"/>
        </a:p>
      </dgm:t>
    </dgm:pt>
    <dgm:pt modelId="{61E9DE4F-64BF-4CA4-871F-4E03A5D3F4A4}">
      <dgm:prSet/>
      <dgm:spPr/>
      <dgm:t>
        <a:bodyPr/>
        <a:lstStyle/>
        <a:p>
          <a:pPr algn="l"/>
          <a:r>
            <a:rPr lang="zh-CN" altLang="en-US" b="1" dirty="0" smtClean="0">
              <a:latin typeface="KaiTi" panose="02010609060101010101" pitchFamily="49" charset="-122"/>
              <a:ea typeface="KaiTi" panose="02010609060101010101" pitchFamily="49" charset="-122"/>
            </a:rPr>
            <a:t>父亲的接纳</a:t>
          </a:r>
          <a:endParaRPr lang="en-US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11C1022E-CBC7-4236-87E9-9B6B63961E39}" type="parTrans" cxnId="{017F214A-B00F-4C07-AE44-668639996590}">
      <dgm:prSet/>
      <dgm:spPr/>
      <dgm:t>
        <a:bodyPr/>
        <a:lstStyle/>
        <a:p>
          <a:endParaRPr lang="en-US"/>
        </a:p>
      </dgm:t>
    </dgm:pt>
    <dgm:pt modelId="{CD279AE5-24A8-450C-BDFC-2470266C915B}" type="sibTrans" cxnId="{017F214A-B00F-4C07-AE44-668639996590}">
      <dgm:prSet/>
      <dgm:spPr/>
      <dgm:t>
        <a:bodyPr/>
        <a:lstStyle/>
        <a:p>
          <a:endParaRPr lang="en-US"/>
        </a:p>
      </dgm:t>
    </dgm:pt>
    <dgm:pt modelId="{7415FACC-F1AD-47E9-8C1F-6391DC41593E}">
      <dgm:prSet/>
      <dgm:spPr/>
      <dgm:t>
        <a:bodyPr/>
        <a:lstStyle/>
        <a:p>
          <a:pPr algn="l"/>
          <a:r>
            <a:rPr lang="zh-CN" altLang="en-US" b="1" dirty="0" smtClean="0">
              <a:latin typeface="KaiTi" panose="02010609060101010101" pitchFamily="49" charset="-122"/>
              <a:ea typeface="KaiTi" panose="02010609060101010101" pitchFamily="49" charset="-122"/>
            </a:rPr>
            <a:t>利百加的谦卑</a:t>
          </a:r>
          <a:endParaRPr lang="en-US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848ACC00-A885-46D1-9368-8BADA33C91A4}" type="parTrans" cxnId="{CA79A000-872C-4B36-B27F-F387A4B637E4}">
      <dgm:prSet/>
      <dgm:spPr/>
      <dgm:t>
        <a:bodyPr/>
        <a:lstStyle/>
        <a:p>
          <a:endParaRPr lang="en-US"/>
        </a:p>
      </dgm:t>
    </dgm:pt>
    <dgm:pt modelId="{D1166B93-5BDE-4830-9B8B-C3C5CE1550BA}" type="sibTrans" cxnId="{CA79A000-872C-4B36-B27F-F387A4B637E4}">
      <dgm:prSet/>
      <dgm:spPr/>
      <dgm:t>
        <a:bodyPr/>
        <a:lstStyle/>
        <a:p>
          <a:endParaRPr lang="en-US"/>
        </a:p>
      </dgm:t>
    </dgm:pt>
    <dgm:pt modelId="{3D64AD2F-533B-410C-94B0-B5E8876F1D78}">
      <dgm:prSet/>
      <dgm:spPr/>
      <dgm:t>
        <a:bodyPr/>
        <a:lstStyle/>
        <a:p>
          <a:pPr algn="l"/>
          <a:r>
            <a:rPr lang="zh-CN" altLang="en-US" b="1" dirty="0" smtClean="0">
              <a:latin typeface="KaiTi" panose="02010609060101010101" pitchFamily="49" charset="-122"/>
              <a:ea typeface="KaiTi" panose="02010609060101010101" pitchFamily="49" charset="-122"/>
            </a:rPr>
            <a:t>以撒娶妻，心得安慰</a:t>
          </a:r>
          <a:endParaRPr lang="en-US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322D38B2-85CE-46B8-B508-F08EA6EA0B21}" type="parTrans" cxnId="{3EFFBED5-CE98-4231-9347-190BBD9180AA}">
      <dgm:prSet/>
      <dgm:spPr/>
      <dgm:t>
        <a:bodyPr/>
        <a:lstStyle/>
        <a:p>
          <a:endParaRPr lang="en-US"/>
        </a:p>
      </dgm:t>
    </dgm:pt>
    <dgm:pt modelId="{8FBFFB9C-2216-481B-9D38-13BD8504B686}" type="sibTrans" cxnId="{3EFFBED5-CE98-4231-9347-190BBD9180AA}">
      <dgm:prSet/>
      <dgm:spPr/>
      <dgm:t>
        <a:bodyPr/>
        <a:lstStyle/>
        <a:p>
          <a:endParaRPr lang="en-US"/>
        </a:p>
      </dgm:t>
    </dgm:pt>
    <dgm:pt modelId="{68740050-5BC2-4DFA-A2DA-308E1CE4AD21}" type="pres">
      <dgm:prSet presAssocID="{61501C89-2331-4834-98AC-D057A841C9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ED9F86-A448-4D91-9232-6D477B414789}" type="pres">
      <dgm:prSet presAssocID="{50CA2720-0723-4C92-B90B-EA85A51A58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8277F-CA16-45A8-AEBA-C3B04AC96E92}" type="pres">
      <dgm:prSet presAssocID="{AA68DC69-2CCA-4430-80AE-4CF14B8046C6}" presName="sibTrans" presStyleCnt="0"/>
      <dgm:spPr/>
    </dgm:pt>
    <dgm:pt modelId="{F80966C5-BCED-48F5-BB92-F2E21CF11216}" type="pres">
      <dgm:prSet presAssocID="{5B3CCC13-A639-4376-814E-467DD3B29B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9E083-2E73-4BE9-8934-33FACC81604C}" type="pres">
      <dgm:prSet presAssocID="{5FF9E3A8-305E-4A6A-8151-6CBEE8B8ECB7}" presName="sibTrans" presStyleCnt="0"/>
      <dgm:spPr/>
    </dgm:pt>
    <dgm:pt modelId="{29E8601E-0322-430F-AF05-93376B86C13A}" type="pres">
      <dgm:prSet presAssocID="{61E9DE4F-64BF-4CA4-871F-4E03A5D3F4A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89A5B-B7B7-4EF3-829C-1E37D7A113D0}" type="pres">
      <dgm:prSet presAssocID="{CD279AE5-24A8-450C-BDFC-2470266C915B}" presName="sibTrans" presStyleCnt="0"/>
      <dgm:spPr/>
    </dgm:pt>
    <dgm:pt modelId="{9B3B9E15-6C20-4BA8-A1D1-D2CDC6007620}" type="pres">
      <dgm:prSet presAssocID="{7415FACC-F1AD-47E9-8C1F-6391DC4159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601A7-F57F-44A9-80DA-D5E24F868711}" type="pres">
      <dgm:prSet presAssocID="{D1166B93-5BDE-4830-9B8B-C3C5CE1550BA}" presName="sibTrans" presStyleCnt="0"/>
      <dgm:spPr/>
    </dgm:pt>
    <dgm:pt modelId="{C4FA84AE-310E-4799-87E8-7BECC6B7B58C}" type="pres">
      <dgm:prSet presAssocID="{3D64AD2F-533B-410C-94B0-B5E8876F1D7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3BEC24-567E-4FF5-884A-1FAD0728BC72}" srcId="{61501C89-2331-4834-98AC-D057A841C902}" destId="{50CA2720-0723-4C92-B90B-EA85A51A5861}" srcOrd="0" destOrd="0" parTransId="{07A5B92D-C0D2-4014-BD81-C5CE57ED9840}" sibTransId="{AA68DC69-2CCA-4430-80AE-4CF14B8046C6}"/>
    <dgm:cxn modelId="{017F214A-B00F-4C07-AE44-668639996590}" srcId="{61501C89-2331-4834-98AC-D057A841C902}" destId="{61E9DE4F-64BF-4CA4-871F-4E03A5D3F4A4}" srcOrd="2" destOrd="0" parTransId="{11C1022E-CBC7-4236-87E9-9B6B63961E39}" sibTransId="{CD279AE5-24A8-450C-BDFC-2470266C915B}"/>
    <dgm:cxn modelId="{B20DAC31-B591-49E4-ADB3-607A03EC0A38}" type="presOf" srcId="{3D64AD2F-533B-410C-94B0-B5E8876F1D78}" destId="{C4FA84AE-310E-4799-87E8-7BECC6B7B58C}" srcOrd="0" destOrd="0" presId="urn:microsoft.com/office/officeart/2005/8/layout/default"/>
    <dgm:cxn modelId="{CA79A000-872C-4B36-B27F-F387A4B637E4}" srcId="{61501C89-2331-4834-98AC-D057A841C902}" destId="{7415FACC-F1AD-47E9-8C1F-6391DC41593E}" srcOrd="3" destOrd="0" parTransId="{848ACC00-A885-46D1-9368-8BADA33C91A4}" sibTransId="{D1166B93-5BDE-4830-9B8B-C3C5CE1550BA}"/>
    <dgm:cxn modelId="{74D7E119-9FAD-40A1-A4A1-3C9BD91B7691}" type="presOf" srcId="{50CA2720-0723-4C92-B90B-EA85A51A5861}" destId="{22ED9F86-A448-4D91-9232-6D477B414789}" srcOrd="0" destOrd="0" presId="urn:microsoft.com/office/officeart/2005/8/layout/default"/>
    <dgm:cxn modelId="{F27EB6B1-F742-4ED2-86D7-8A234D715678}" type="presOf" srcId="{61501C89-2331-4834-98AC-D057A841C902}" destId="{68740050-5BC2-4DFA-A2DA-308E1CE4AD21}" srcOrd="0" destOrd="0" presId="urn:microsoft.com/office/officeart/2005/8/layout/default"/>
    <dgm:cxn modelId="{2596B38C-1324-44BD-9A14-40574BE0BA12}" srcId="{61501C89-2331-4834-98AC-D057A841C902}" destId="{5B3CCC13-A639-4376-814E-467DD3B29BFF}" srcOrd="1" destOrd="0" parTransId="{4DE09651-7725-486C-A186-54075CACB3DB}" sibTransId="{5FF9E3A8-305E-4A6A-8151-6CBEE8B8ECB7}"/>
    <dgm:cxn modelId="{3EFFBED5-CE98-4231-9347-190BBD9180AA}" srcId="{61501C89-2331-4834-98AC-D057A841C902}" destId="{3D64AD2F-533B-410C-94B0-B5E8876F1D78}" srcOrd="4" destOrd="0" parTransId="{322D38B2-85CE-46B8-B508-F08EA6EA0B21}" sibTransId="{8FBFFB9C-2216-481B-9D38-13BD8504B686}"/>
    <dgm:cxn modelId="{75FDE893-531D-43CF-A255-EE06EB7F5F81}" type="presOf" srcId="{7415FACC-F1AD-47E9-8C1F-6391DC41593E}" destId="{9B3B9E15-6C20-4BA8-A1D1-D2CDC6007620}" srcOrd="0" destOrd="0" presId="urn:microsoft.com/office/officeart/2005/8/layout/default"/>
    <dgm:cxn modelId="{94488E8B-1532-4D73-B403-841F9764784B}" type="presOf" srcId="{61E9DE4F-64BF-4CA4-871F-4E03A5D3F4A4}" destId="{29E8601E-0322-430F-AF05-93376B86C13A}" srcOrd="0" destOrd="0" presId="urn:microsoft.com/office/officeart/2005/8/layout/default"/>
    <dgm:cxn modelId="{652B7366-F351-4E4A-AAD9-159D0220BDAE}" type="presOf" srcId="{5B3CCC13-A639-4376-814E-467DD3B29BFF}" destId="{F80966C5-BCED-48F5-BB92-F2E21CF11216}" srcOrd="0" destOrd="0" presId="urn:microsoft.com/office/officeart/2005/8/layout/default"/>
    <dgm:cxn modelId="{21266788-ED32-4427-BB61-DA8FBFD3EA15}" type="presParOf" srcId="{68740050-5BC2-4DFA-A2DA-308E1CE4AD21}" destId="{22ED9F86-A448-4D91-9232-6D477B414789}" srcOrd="0" destOrd="0" presId="urn:microsoft.com/office/officeart/2005/8/layout/default"/>
    <dgm:cxn modelId="{F00E8AC5-1842-4343-B773-89BE6F00C7EC}" type="presParOf" srcId="{68740050-5BC2-4DFA-A2DA-308E1CE4AD21}" destId="{4B68277F-CA16-45A8-AEBA-C3B04AC96E92}" srcOrd="1" destOrd="0" presId="urn:microsoft.com/office/officeart/2005/8/layout/default"/>
    <dgm:cxn modelId="{4ABFDC91-E86F-47D5-B393-BEECA58672CA}" type="presParOf" srcId="{68740050-5BC2-4DFA-A2DA-308E1CE4AD21}" destId="{F80966C5-BCED-48F5-BB92-F2E21CF11216}" srcOrd="2" destOrd="0" presId="urn:microsoft.com/office/officeart/2005/8/layout/default"/>
    <dgm:cxn modelId="{E0946C6B-3CD1-4693-801F-7656A77F8A3F}" type="presParOf" srcId="{68740050-5BC2-4DFA-A2DA-308E1CE4AD21}" destId="{3E39E083-2E73-4BE9-8934-33FACC81604C}" srcOrd="3" destOrd="0" presId="urn:microsoft.com/office/officeart/2005/8/layout/default"/>
    <dgm:cxn modelId="{FB6FFC1A-D3C3-4052-B238-C5083352F782}" type="presParOf" srcId="{68740050-5BC2-4DFA-A2DA-308E1CE4AD21}" destId="{29E8601E-0322-430F-AF05-93376B86C13A}" srcOrd="4" destOrd="0" presId="urn:microsoft.com/office/officeart/2005/8/layout/default"/>
    <dgm:cxn modelId="{A37D99EE-0923-44E1-96F4-4DBD937BD7CA}" type="presParOf" srcId="{68740050-5BC2-4DFA-A2DA-308E1CE4AD21}" destId="{5CF89A5B-B7B7-4EF3-829C-1E37D7A113D0}" srcOrd="5" destOrd="0" presId="urn:microsoft.com/office/officeart/2005/8/layout/default"/>
    <dgm:cxn modelId="{87E34CB8-3CB8-40DE-8885-3B0FE79CEDB8}" type="presParOf" srcId="{68740050-5BC2-4DFA-A2DA-308E1CE4AD21}" destId="{9B3B9E15-6C20-4BA8-A1D1-D2CDC6007620}" srcOrd="6" destOrd="0" presId="urn:microsoft.com/office/officeart/2005/8/layout/default"/>
    <dgm:cxn modelId="{9EDD5463-E63E-443F-B317-467BFC8239B6}" type="presParOf" srcId="{68740050-5BC2-4DFA-A2DA-308E1CE4AD21}" destId="{94E601A7-F57F-44A9-80DA-D5E24F868711}" srcOrd="7" destOrd="0" presId="urn:microsoft.com/office/officeart/2005/8/layout/default"/>
    <dgm:cxn modelId="{4E3BDD22-51EC-4894-A4B6-520DA876FA6A}" type="presParOf" srcId="{68740050-5BC2-4DFA-A2DA-308E1CE4AD21}" destId="{C4FA84AE-310E-4799-87E8-7BECC6B7B58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00DDEF-D8A5-408F-A1EC-30F23044741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C97C75-5FBA-4148-A605-27A12FB0AE81}">
      <dgm:prSet custT="1"/>
      <dgm:spPr/>
      <dgm:t>
        <a:bodyPr/>
        <a:lstStyle/>
        <a:p>
          <a:r>
            <a:rPr lang="zh-CN" altLang="en-US" sz="4400" b="1" dirty="0" smtClean="0">
              <a:latin typeface="KaiTi" panose="02010609060101010101" pitchFamily="49" charset="-122"/>
              <a:ea typeface="KaiTi" panose="02010609060101010101" pitchFamily="49" charset="-122"/>
            </a:rPr>
            <a:t>父亲：眼动，心动，脚动，手动，口动</a:t>
          </a:r>
          <a:endParaRPr lang="en-US" sz="4400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C22A7459-F7C2-4A60-A04F-869834A040C7}" type="parTrans" cxnId="{F9BBB738-33F2-423C-BA9D-9389194C7BA6}">
      <dgm:prSet/>
      <dgm:spPr/>
      <dgm:t>
        <a:bodyPr/>
        <a:lstStyle/>
        <a:p>
          <a:endParaRPr lang="en-US"/>
        </a:p>
      </dgm:t>
    </dgm:pt>
    <dgm:pt modelId="{0468197E-729E-4548-A5D3-A4682FAF75F6}" type="sibTrans" cxnId="{F9BBB738-33F2-423C-BA9D-9389194C7BA6}">
      <dgm:prSet/>
      <dgm:spPr/>
      <dgm:t>
        <a:bodyPr/>
        <a:lstStyle/>
        <a:p>
          <a:endParaRPr lang="en-US"/>
        </a:p>
      </dgm:t>
    </dgm:pt>
    <dgm:pt modelId="{DC4732BD-6281-4CD6-9D76-1AE7472F0C48}">
      <dgm:prSet custT="1"/>
      <dgm:spPr/>
      <dgm:t>
        <a:bodyPr/>
        <a:lstStyle/>
        <a:p>
          <a:r>
            <a:rPr lang="zh-CN" sz="4400" b="1" dirty="0">
              <a:latin typeface="KaiTi" panose="02010609060101010101" pitchFamily="49" charset="-122"/>
              <a:ea typeface="KaiTi" panose="02010609060101010101" pitchFamily="49" charset="-122"/>
            </a:rPr>
            <a:t>父</a:t>
          </a:r>
          <a:r>
            <a:rPr lang="zh-CN" sz="4400" b="1" dirty="0" smtClean="0">
              <a:latin typeface="KaiTi" panose="02010609060101010101" pitchFamily="49" charset="-122"/>
              <a:ea typeface="KaiTi" panose="02010609060101010101" pitchFamily="49" charset="-122"/>
            </a:rPr>
            <a:t>亲</a:t>
          </a:r>
          <a:r>
            <a:rPr lang="zh-CN" altLang="en-US" sz="4400" b="1" dirty="0" smtClean="0">
              <a:latin typeface="KaiTi" panose="02010609060101010101" pitchFamily="49" charset="-122"/>
              <a:ea typeface="KaiTi" panose="02010609060101010101" pitchFamily="49" charset="-122"/>
            </a:rPr>
            <a:t>无条件的爱与接纳</a:t>
          </a:r>
          <a:endParaRPr lang="en-US" sz="4400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B5AFF749-87C7-4BA8-A1C6-79D47643BC9E}" type="parTrans" cxnId="{DEB8025D-92B4-49F6-8DD0-34DF59A28404}">
      <dgm:prSet/>
      <dgm:spPr/>
      <dgm:t>
        <a:bodyPr/>
        <a:lstStyle/>
        <a:p>
          <a:endParaRPr lang="en-US"/>
        </a:p>
      </dgm:t>
    </dgm:pt>
    <dgm:pt modelId="{4C0DD791-1075-4F8B-ABA8-8CC79E78451D}" type="sibTrans" cxnId="{DEB8025D-92B4-49F6-8DD0-34DF59A28404}">
      <dgm:prSet/>
      <dgm:spPr/>
      <dgm:t>
        <a:bodyPr/>
        <a:lstStyle/>
        <a:p>
          <a:endParaRPr lang="en-US"/>
        </a:p>
      </dgm:t>
    </dgm:pt>
    <dgm:pt modelId="{2A94B8BA-2433-456C-92A6-D7FCE9AD19D0}">
      <dgm:prSet custT="1"/>
      <dgm:spPr/>
      <dgm:t>
        <a:bodyPr/>
        <a:lstStyle/>
        <a:p>
          <a:r>
            <a:rPr lang="zh-CN" altLang="en-US" sz="4400" b="1" dirty="0" smtClean="0">
              <a:latin typeface="KaiTi" panose="02010609060101010101" pitchFamily="49" charset="-122"/>
              <a:ea typeface="KaiTi" panose="02010609060101010101" pitchFamily="49" charset="-122"/>
            </a:rPr>
            <a:t>恢复儿子的身份</a:t>
          </a:r>
          <a:endParaRPr lang="en-US" sz="4400" b="1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0FEEB117-114F-44B9-AC25-6B4EFD138A8C}" type="parTrans" cxnId="{AD7EC9DA-8AF4-4802-8E38-150658179E8B}">
      <dgm:prSet/>
      <dgm:spPr/>
      <dgm:t>
        <a:bodyPr/>
        <a:lstStyle/>
        <a:p>
          <a:endParaRPr lang="en-US"/>
        </a:p>
      </dgm:t>
    </dgm:pt>
    <dgm:pt modelId="{938E34ED-454B-45FE-9849-C456E0E76386}" type="sibTrans" cxnId="{AD7EC9DA-8AF4-4802-8E38-150658179E8B}">
      <dgm:prSet/>
      <dgm:spPr/>
      <dgm:t>
        <a:bodyPr/>
        <a:lstStyle/>
        <a:p>
          <a:endParaRPr lang="en-US"/>
        </a:p>
      </dgm:t>
    </dgm:pt>
    <dgm:pt modelId="{13DDA28B-0DE8-473E-A703-D1CF4DF07541}">
      <dgm:prSet custT="1"/>
      <dgm:spPr/>
      <dgm:t>
        <a:bodyPr/>
        <a:lstStyle/>
        <a:p>
          <a:r>
            <a:rPr lang="zh-CN" altLang="en-US" sz="4400" b="1" dirty="0" smtClean="0">
              <a:latin typeface="KaiTi" panose="02010609060101010101" pitchFamily="49" charset="-122"/>
              <a:ea typeface="KaiTi" panose="02010609060101010101" pitchFamily="49" charset="-122"/>
            </a:rPr>
            <a:t>死而复活，欢喜快乐</a:t>
          </a:r>
          <a:endParaRPr lang="en-US" sz="4400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1A02C038-EEC0-4EDF-BDC6-5579CFBF5177}" type="parTrans" cxnId="{4F68E02B-2DA1-4459-9AB4-9DFF2EF3852E}">
      <dgm:prSet/>
      <dgm:spPr/>
      <dgm:t>
        <a:bodyPr/>
        <a:lstStyle/>
        <a:p>
          <a:endParaRPr lang="en-US"/>
        </a:p>
      </dgm:t>
    </dgm:pt>
    <dgm:pt modelId="{E119F6B5-C31D-4CAD-AE62-FBCD3ADE6B6B}" type="sibTrans" cxnId="{4F68E02B-2DA1-4459-9AB4-9DFF2EF3852E}">
      <dgm:prSet/>
      <dgm:spPr/>
      <dgm:t>
        <a:bodyPr/>
        <a:lstStyle/>
        <a:p>
          <a:endParaRPr lang="en-US"/>
        </a:p>
      </dgm:t>
    </dgm:pt>
    <dgm:pt modelId="{3997BD31-CFDE-40D8-9BD7-E89FD6D4DA6C}">
      <dgm:prSet custT="1"/>
      <dgm:spPr/>
      <dgm:t>
        <a:bodyPr/>
        <a:lstStyle/>
        <a:p>
          <a:pPr algn="ctr"/>
          <a:r>
            <a:rPr lang="zh-CN" altLang="en-US" sz="4400" b="1" dirty="0" smtClean="0">
              <a:highlight>
                <a:srgbClr val="0000FF"/>
              </a:highlight>
              <a:latin typeface="KaiTi" panose="02010609060101010101" pitchFamily="49" charset="-122"/>
              <a:ea typeface="KaiTi" panose="02010609060101010101" pitchFamily="49" charset="-122"/>
            </a:rPr>
            <a:t>父亲的爱</a:t>
          </a:r>
          <a:endParaRPr lang="en-US" sz="2400" dirty="0">
            <a:highlight>
              <a:srgbClr val="0000FF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040B459A-EF49-4070-945D-277A60E8AED7}" type="parTrans" cxnId="{5579347B-0F9A-4F26-A195-54E0B973E1FF}">
      <dgm:prSet/>
      <dgm:spPr/>
      <dgm:t>
        <a:bodyPr/>
        <a:lstStyle/>
        <a:p>
          <a:endParaRPr lang="en-US"/>
        </a:p>
      </dgm:t>
    </dgm:pt>
    <dgm:pt modelId="{C1EA9C0F-D25B-4BF9-A1B6-527282E50B95}" type="sibTrans" cxnId="{5579347B-0F9A-4F26-A195-54E0B973E1FF}">
      <dgm:prSet/>
      <dgm:spPr/>
      <dgm:t>
        <a:bodyPr/>
        <a:lstStyle/>
        <a:p>
          <a:endParaRPr lang="en-US"/>
        </a:p>
      </dgm:t>
    </dgm:pt>
    <dgm:pt modelId="{5C474B52-DB10-491E-9A6B-D29A87E742DE}" type="pres">
      <dgm:prSet presAssocID="{F500DDEF-D8A5-408F-A1EC-30F2304474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E0D5D8-3E2C-4AAA-B762-4085C69C4649}" type="pres">
      <dgm:prSet presAssocID="{72C97C75-5FBA-4148-A605-27A12FB0AE81}" presName="parentText" presStyleLbl="node1" presStyleIdx="0" presStyleCnt="5" custScaleY="1033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0AF4B-67AA-4C7D-BAAD-6A6BC11C7A43}" type="pres">
      <dgm:prSet presAssocID="{0468197E-729E-4548-A5D3-A4682FAF75F6}" presName="spacer" presStyleCnt="0"/>
      <dgm:spPr/>
    </dgm:pt>
    <dgm:pt modelId="{844ACC40-03F9-4E23-A681-315FAC56339A}" type="pres">
      <dgm:prSet presAssocID="{DC4732BD-6281-4CD6-9D76-1AE7472F0C48}" presName="parentText" presStyleLbl="node1" presStyleIdx="1" presStyleCnt="5" custScaleY="1033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70061-7B33-4C86-9FD5-6D59A1FADF41}" type="pres">
      <dgm:prSet presAssocID="{4C0DD791-1075-4F8B-ABA8-8CC79E78451D}" presName="spacer" presStyleCnt="0"/>
      <dgm:spPr/>
    </dgm:pt>
    <dgm:pt modelId="{5DB6FC3A-39B3-4B5A-B038-885E805182AB}" type="pres">
      <dgm:prSet presAssocID="{2A94B8BA-2433-456C-92A6-D7FCE9AD19D0}" presName="parentText" presStyleLbl="node1" presStyleIdx="2" presStyleCnt="5" custScaleY="1033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7C76C-18C5-4565-90C0-6288AA5C1496}" type="pres">
      <dgm:prSet presAssocID="{938E34ED-454B-45FE-9849-C456E0E76386}" presName="spacer" presStyleCnt="0"/>
      <dgm:spPr/>
    </dgm:pt>
    <dgm:pt modelId="{D3699907-45F8-41DA-B5AA-BC796D5B6C8D}" type="pres">
      <dgm:prSet presAssocID="{13DDA28B-0DE8-473E-A703-D1CF4DF07541}" presName="parentText" presStyleLbl="node1" presStyleIdx="3" presStyleCnt="5" custScaleY="1033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BD25B-C438-40D9-9F8B-CB840CDCB86F}" type="pres">
      <dgm:prSet presAssocID="{E119F6B5-C31D-4CAD-AE62-FBCD3ADE6B6B}" presName="spacer" presStyleCnt="0"/>
      <dgm:spPr/>
    </dgm:pt>
    <dgm:pt modelId="{6A327D55-DD8A-4B7E-BF35-C1F7977061D2}" type="pres">
      <dgm:prSet presAssocID="{3997BD31-CFDE-40D8-9BD7-E89FD6D4DA6C}" presName="parentText" presStyleLbl="node1" presStyleIdx="4" presStyleCnt="5" custScaleY="1033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BBDA7E-D421-4E12-BCF0-02676FB55CAF}" type="presOf" srcId="{72C97C75-5FBA-4148-A605-27A12FB0AE81}" destId="{05E0D5D8-3E2C-4AAA-B762-4085C69C4649}" srcOrd="0" destOrd="0" presId="urn:microsoft.com/office/officeart/2005/8/layout/vList2"/>
    <dgm:cxn modelId="{AD7EC9DA-8AF4-4802-8E38-150658179E8B}" srcId="{F500DDEF-D8A5-408F-A1EC-30F230447412}" destId="{2A94B8BA-2433-456C-92A6-D7FCE9AD19D0}" srcOrd="2" destOrd="0" parTransId="{0FEEB117-114F-44B9-AC25-6B4EFD138A8C}" sibTransId="{938E34ED-454B-45FE-9849-C456E0E76386}"/>
    <dgm:cxn modelId="{B9CB1B34-AF5A-4954-AA8F-FB927F0492FB}" type="presOf" srcId="{F500DDEF-D8A5-408F-A1EC-30F230447412}" destId="{5C474B52-DB10-491E-9A6B-D29A87E742DE}" srcOrd="0" destOrd="0" presId="urn:microsoft.com/office/officeart/2005/8/layout/vList2"/>
    <dgm:cxn modelId="{4F68E02B-2DA1-4459-9AB4-9DFF2EF3852E}" srcId="{F500DDEF-D8A5-408F-A1EC-30F230447412}" destId="{13DDA28B-0DE8-473E-A703-D1CF4DF07541}" srcOrd="3" destOrd="0" parTransId="{1A02C038-EEC0-4EDF-BDC6-5579CFBF5177}" sibTransId="{E119F6B5-C31D-4CAD-AE62-FBCD3ADE6B6B}"/>
    <dgm:cxn modelId="{4043A0CA-4F98-4DBF-B513-8D536A5F4149}" type="presOf" srcId="{3997BD31-CFDE-40D8-9BD7-E89FD6D4DA6C}" destId="{6A327D55-DD8A-4B7E-BF35-C1F7977061D2}" srcOrd="0" destOrd="0" presId="urn:microsoft.com/office/officeart/2005/8/layout/vList2"/>
    <dgm:cxn modelId="{2B7EE215-9E3B-4E37-B646-F9DCF4D4DB7B}" type="presOf" srcId="{13DDA28B-0DE8-473E-A703-D1CF4DF07541}" destId="{D3699907-45F8-41DA-B5AA-BC796D5B6C8D}" srcOrd="0" destOrd="0" presId="urn:microsoft.com/office/officeart/2005/8/layout/vList2"/>
    <dgm:cxn modelId="{395FAF71-79AA-40CA-93DE-A78A87C43DEF}" type="presOf" srcId="{DC4732BD-6281-4CD6-9D76-1AE7472F0C48}" destId="{844ACC40-03F9-4E23-A681-315FAC56339A}" srcOrd="0" destOrd="0" presId="urn:microsoft.com/office/officeart/2005/8/layout/vList2"/>
    <dgm:cxn modelId="{99BB6617-E14D-413F-9091-70A694DCEE50}" type="presOf" srcId="{2A94B8BA-2433-456C-92A6-D7FCE9AD19D0}" destId="{5DB6FC3A-39B3-4B5A-B038-885E805182AB}" srcOrd="0" destOrd="0" presId="urn:microsoft.com/office/officeart/2005/8/layout/vList2"/>
    <dgm:cxn modelId="{F9BBB738-33F2-423C-BA9D-9389194C7BA6}" srcId="{F500DDEF-D8A5-408F-A1EC-30F230447412}" destId="{72C97C75-5FBA-4148-A605-27A12FB0AE81}" srcOrd="0" destOrd="0" parTransId="{C22A7459-F7C2-4A60-A04F-869834A040C7}" sibTransId="{0468197E-729E-4548-A5D3-A4682FAF75F6}"/>
    <dgm:cxn modelId="{5579347B-0F9A-4F26-A195-54E0B973E1FF}" srcId="{F500DDEF-D8A5-408F-A1EC-30F230447412}" destId="{3997BD31-CFDE-40D8-9BD7-E89FD6D4DA6C}" srcOrd="4" destOrd="0" parTransId="{040B459A-EF49-4070-945D-277A60E8AED7}" sibTransId="{C1EA9C0F-D25B-4BF9-A1B6-527282E50B95}"/>
    <dgm:cxn modelId="{DEB8025D-92B4-49F6-8DD0-34DF59A28404}" srcId="{F500DDEF-D8A5-408F-A1EC-30F230447412}" destId="{DC4732BD-6281-4CD6-9D76-1AE7472F0C48}" srcOrd="1" destOrd="0" parTransId="{B5AFF749-87C7-4BA8-A1C6-79D47643BC9E}" sibTransId="{4C0DD791-1075-4F8B-ABA8-8CC79E78451D}"/>
    <dgm:cxn modelId="{8706DBCC-7BA1-40D0-8274-AB1E69421387}" type="presParOf" srcId="{5C474B52-DB10-491E-9A6B-D29A87E742DE}" destId="{05E0D5D8-3E2C-4AAA-B762-4085C69C4649}" srcOrd="0" destOrd="0" presId="urn:microsoft.com/office/officeart/2005/8/layout/vList2"/>
    <dgm:cxn modelId="{649BDEE0-3D5E-41A3-96A6-01C53830F6A7}" type="presParOf" srcId="{5C474B52-DB10-491E-9A6B-D29A87E742DE}" destId="{EA00AF4B-67AA-4C7D-BAAD-6A6BC11C7A43}" srcOrd="1" destOrd="0" presId="urn:microsoft.com/office/officeart/2005/8/layout/vList2"/>
    <dgm:cxn modelId="{AADF8D61-97EC-491A-8C9E-63D94D4481DD}" type="presParOf" srcId="{5C474B52-DB10-491E-9A6B-D29A87E742DE}" destId="{844ACC40-03F9-4E23-A681-315FAC56339A}" srcOrd="2" destOrd="0" presId="urn:microsoft.com/office/officeart/2005/8/layout/vList2"/>
    <dgm:cxn modelId="{11D6F1BA-662B-4600-83FB-1C8B1BEB79F6}" type="presParOf" srcId="{5C474B52-DB10-491E-9A6B-D29A87E742DE}" destId="{BA670061-7B33-4C86-9FD5-6D59A1FADF41}" srcOrd="3" destOrd="0" presId="urn:microsoft.com/office/officeart/2005/8/layout/vList2"/>
    <dgm:cxn modelId="{D866021A-E830-493A-9771-918999F528E1}" type="presParOf" srcId="{5C474B52-DB10-491E-9A6B-D29A87E742DE}" destId="{5DB6FC3A-39B3-4B5A-B038-885E805182AB}" srcOrd="4" destOrd="0" presId="urn:microsoft.com/office/officeart/2005/8/layout/vList2"/>
    <dgm:cxn modelId="{5A59DB29-6623-4EB7-90F2-3274572BBB2F}" type="presParOf" srcId="{5C474B52-DB10-491E-9A6B-D29A87E742DE}" destId="{DF57C76C-18C5-4565-90C0-6288AA5C1496}" srcOrd="5" destOrd="0" presId="urn:microsoft.com/office/officeart/2005/8/layout/vList2"/>
    <dgm:cxn modelId="{EFAA0C3C-4243-40E0-9D5E-640969F404BB}" type="presParOf" srcId="{5C474B52-DB10-491E-9A6B-D29A87E742DE}" destId="{D3699907-45F8-41DA-B5AA-BC796D5B6C8D}" srcOrd="6" destOrd="0" presId="urn:microsoft.com/office/officeart/2005/8/layout/vList2"/>
    <dgm:cxn modelId="{B8CB78E3-6EC0-4E47-8713-32AB213ED976}" type="presParOf" srcId="{5C474B52-DB10-491E-9A6B-D29A87E742DE}" destId="{E40BD25B-C438-40D9-9F8B-CB840CDCB86F}" srcOrd="7" destOrd="0" presId="urn:microsoft.com/office/officeart/2005/8/layout/vList2"/>
    <dgm:cxn modelId="{9764A8C2-20FD-4CAC-983E-002DE2E7CD76}" type="presParOf" srcId="{5C474B52-DB10-491E-9A6B-D29A87E742DE}" destId="{6A327D55-DD8A-4B7E-BF35-C1F7977061D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501C89-2331-4834-98AC-D057A841C902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0CA2720-0723-4C92-B90B-EA85A51A5861}">
      <dgm:prSet/>
      <dgm:spPr/>
      <dgm:t>
        <a:bodyPr/>
        <a:lstStyle/>
        <a:p>
          <a:pPr algn="l"/>
          <a:r>
            <a:rPr lang="zh-CN" altLang="en-US" b="1" dirty="0" smtClean="0">
              <a:latin typeface="KaiTi" panose="02010609060101010101" pitchFamily="49" charset="-122"/>
              <a:ea typeface="KaiTi" panose="02010609060101010101" pitchFamily="49" charset="-122"/>
            </a:rPr>
            <a:t>两个极端：溺爱与威权</a:t>
          </a:r>
          <a:endParaRPr lang="en-US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07A5B92D-C0D2-4014-BD81-C5CE57ED9840}" type="parTrans" cxnId="{C93BEC24-567E-4FF5-884A-1FAD0728BC72}">
      <dgm:prSet/>
      <dgm:spPr/>
      <dgm:t>
        <a:bodyPr/>
        <a:lstStyle/>
        <a:p>
          <a:endParaRPr lang="en-US"/>
        </a:p>
      </dgm:t>
    </dgm:pt>
    <dgm:pt modelId="{AA68DC69-2CCA-4430-80AE-4CF14B8046C6}" type="sibTrans" cxnId="{C93BEC24-567E-4FF5-884A-1FAD0728BC72}">
      <dgm:prSet/>
      <dgm:spPr/>
      <dgm:t>
        <a:bodyPr/>
        <a:lstStyle/>
        <a:p>
          <a:endParaRPr lang="en-US"/>
        </a:p>
      </dgm:t>
    </dgm:pt>
    <dgm:pt modelId="{5B3CCC13-A639-4376-814E-467DD3B29BFF}">
      <dgm:prSet/>
      <dgm:spPr/>
      <dgm:t>
        <a:bodyPr/>
        <a:lstStyle/>
        <a:p>
          <a:pPr algn="l"/>
          <a:r>
            <a:rPr lang="zh-CN" altLang="en-US" b="1" dirty="0" smtClean="0">
              <a:latin typeface="KaiTi" panose="02010609060101010101" pitchFamily="49" charset="-122"/>
              <a:ea typeface="KaiTi" panose="02010609060101010101" pitchFamily="49" charset="-122"/>
            </a:rPr>
            <a:t>管教建立在教导、鼓励、尊重、沟通基础上</a:t>
          </a:r>
          <a:endParaRPr lang="en-US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4DE09651-7725-486C-A186-54075CACB3DB}" type="parTrans" cxnId="{2596B38C-1324-44BD-9A14-40574BE0BA12}">
      <dgm:prSet/>
      <dgm:spPr/>
      <dgm:t>
        <a:bodyPr/>
        <a:lstStyle/>
        <a:p>
          <a:endParaRPr lang="en-US"/>
        </a:p>
      </dgm:t>
    </dgm:pt>
    <dgm:pt modelId="{5FF9E3A8-305E-4A6A-8151-6CBEE8B8ECB7}" type="sibTrans" cxnId="{2596B38C-1324-44BD-9A14-40574BE0BA12}">
      <dgm:prSet/>
      <dgm:spPr/>
      <dgm:t>
        <a:bodyPr/>
        <a:lstStyle/>
        <a:p>
          <a:endParaRPr lang="en-US"/>
        </a:p>
      </dgm:t>
    </dgm:pt>
    <dgm:pt modelId="{61E9DE4F-64BF-4CA4-871F-4E03A5D3F4A4}">
      <dgm:prSet/>
      <dgm:spPr/>
      <dgm:t>
        <a:bodyPr/>
        <a:lstStyle/>
        <a:p>
          <a:pPr algn="l"/>
          <a:r>
            <a:rPr lang="zh-CN" altLang="en-US" b="1" dirty="0" smtClean="0">
              <a:latin typeface="KaiTi" panose="02010609060101010101" pitchFamily="49" charset="-122"/>
              <a:ea typeface="KaiTi" panose="02010609060101010101" pitchFamily="49" charset="-122"/>
            </a:rPr>
            <a:t>温柔而坚定</a:t>
          </a:r>
          <a:endParaRPr lang="en-US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11C1022E-CBC7-4236-87E9-9B6B63961E39}" type="parTrans" cxnId="{017F214A-B00F-4C07-AE44-668639996590}">
      <dgm:prSet/>
      <dgm:spPr/>
      <dgm:t>
        <a:bodyPr/>
        <a:lstStyle/>
        <a:p>
          <a:endParaRPr lang="en-US"/>
        </a:p>
      </dgm:t>
    </dgm:pt>
    <dgm:pt modelId="{CD279AE5-24A8-450C-BDFC-2470266C915B}" type="sibTrans" cxnId="{017F214A-B00F-4C07-AE44-668639996590}">
      <dgm:prSet/>
      <dgm:spPr/>
      <dgm:t>
        <a:bodyPr/>
        <a:lstStyle/>
        <a:p>
          <a:endParaRPr lang="en-US"/>
        </a:p>
      </dgm:t>
    </dgm:pt>
    <dgm:pt modelId="{7415FACC-F1AD-47E9-8C1F-6391DC41593E}">
      <dgm:prSet/>
      <dgm:spPr/>
      <dgm:t>
        <a:bodyPr/>
        <a:lstStyle/>
        <a:p>
          <a:pPr algn="l"/>
          <a:r>
            <a:rPr lang="zh-CN" altLang="en-US" b="1" dirty="0" smtClean="0">
              <a:latin typeface="KaiTi" panose="02010609060101010101" pitchFamily="49" charset="-122"/>
              <a:ea typeface="KaiTi" panose="02010609060101010101" pitchFamily="49" charset="-122"/>
            </a:rPr>
            <a:t>让孩子感受归属感</a:t>
          </a:r>
          <a:endParaRPr lang="en-US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848ACC00-A885-46D1-9368-8BADA33C91A4}" type="parTrans" cxnId="{CA79A000-872C-4B36-B27F-F387A4B637E4}">
      <dgm:prSet/>
      <dgm:spPr/>
      <dgm:t>
        <a:bodyPr/>
        <a:lstStyle/>
        <a:p>
          <a:endParaRPr lang="en-US"/>
        </a:p>
      </dgm:t>
    </dgm:pt>
    <dgm:pt modelId="{D1166B93-5BDE-4830-9B8B-C3C5CE1550BA}" type="sibTrans" cxnId="{CA79A000-872C-4B36-B27F-F387A4B637E4}">
      <dgm:prSet/>
      <dgm:spPr/>
      <dgm:t>
        <a:bodyPr/>
        <a:lstStyle/>
        <a:p>
          <a:endParaRPr lang="en-US"/>
        </a:p>
      </dgm:t>
    </dgm:pt>
    <dgm:pt modelId="{3D64AD2F-533B-410C-94B0-B5E8876F1D78}">
      <dgm:prSet/>
      <dgm:spPr/>
      <dgm:t>
        <a:bodyPr/>
        <a:lstStyle/>
        <a:p>
          <a:pPr algn="l"/>
          <a:r>
            <a:rPr lang="zh-CN" altLang="en-US" b="1" dirty="0" smtClean="0">
              <a:latin typeface="KaiTi" panose="02010609060101010101" pitchFamily="49" charset="-122"/>
              <a:ea typeface="KaiTi" panose="02010609060101010101" pitchFamily="49" charset="-122"/>
            </a:rPr>
            <a:t>不用严厉的惩罚，用恒切的祷告</a:t>
          </a:r>
          <a:endParaRPr lang="en-US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322D38B2-85CE-46B8-B508-F08EA6EA0B21}" type="parTrans" cxnId="{3EFFBED5-CE98-4231-9347-190BBD9180AA}">
      <dgm:prSet/>
      <dgm:spPr/>
      <dgm:t>
        <a:bodyPr/>
        <a:lstStyle/>
        <a:p>
          <a:endParaRPr lang="en-US"/>
        </a:p>
      </dgm:t>
    </dgm:pt>
    <dgm:pt modelId="{8FBFFB9C-2216-481B-9D38-13BD8504B686}" type="sibTrans" cxnId="{3EFFBED5-CE98-4231-9347-190BBD9180AA}">
      <dgm:prSet/>
      <dgm:spPr/>
      <dgm:t>
        <a:bodyPr/>
        <a:lstStyle/>
        <a:p>
          <a:endParaRPr lang="en-US"/>
        </a:p>
      </dgm:t>
    </dgm:pt>
    <dgm:pt modelId="{68740050-5BC2-4DFA-A2DA-308E1CE4AD21}" type="pres">
      <dgm:prSet presAssocID="{61501C89-2331-4834-98AC-D057A841C9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ED9F86-A448-4D91-9232-6D477B414789}" type="pres">
      <dgm:prSet presAssocID="{50CA2720-0723-4C92-B90B-EA85A51A58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8277F-CA16-45A8-AEBA-C3B04AC96E92}" type="pres">
      <dgm:prSet presAssocID="{AA68DC69-2CCA-4430-80AE-4CF14B8046C6}" presName="sibTrans" presStyleCnt="0"/>
      <dgm:spPr/>
    </dgm:pt>
    <dgm:pt modelId="{F80966C5-BCED-48F5-BB92-F2E21CF11216}" type="pres">
      <dgm:prSet presAssocID="{5B3CCC13-A639-4376-814E-467DD3B29B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9E083-2E73-4BE9-8934-33FACC81604C}" type="pres">
      <dgm:prSet presAssocID="{5FF9E3A8-305E-4A6A-8151-6CBEE8B8ECB7}" presName="sibTrans" presStyleCnt="0"/>
      <dgm:spPr/>
    </dgm:pt>
    <dgm:pt modelId="{29E8601E-0322-430F-AF05-93376B86C13A}" type="pres">
      <dgm:prSet presAssocID="{61E9DE4F-64BF-4CA4-871F-4E03A5D3F4A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89A5B-B7B7-4EF3-829C-1E37D7A113D0}" type="pres">
      <dgm:prSet presAssocID="{CD279AE5-24A8-450C-BDFC-2470266C915B}" presName="sibTrans" presStyleCnt="0"/>
      <dgm:spPr/>
    </dgm:pt>
    <dgm:pt modelId="{9B3B9E15-6C20-4BA8-A1D1-D2CDC6007620}" type="pres">
      <dgm:prSet presAssocID="{7415FACC-F1AD-47E9-8C1F-6391DC4159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601A7-F57F-44A9-80DA-D5E24F868711}" type="pres">
      <dgm:prSet presAssocID="{D1166B93-5BDE-4830-9B8B-C3C5CE1550BA}" presName="sibTrans" presStyleCnt="0"/>
      <dgm:spPr/>
    </dgm:pt>
    <dgm:pt modelId="{C4FA84AE-310E-4799-87E8-7BECC6B7B58C}" type="pres">
      <dgm:prSet presAssocID="{3D64AD2F-533B-410C-94B0-B5E8876F1D7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3BEC24-567E-4FF5-884A-1FAD0728BC72}" srcId="{61501C89-2331-4834-98AC-D057A841C902}" destId="{50CA2720-0723-4C92-B90B-EA85A51A5861}" srcOrd="0" destOrd="0" parTransId="{07A5B92D-C0D2-4014-BD81-C5CE57ED9840}" sibTransId="{AA68DC69-2CCA-4430-80AE-4CF14B8046C6}"/>
    <dgm:cxn modelId="{017F214A-B00F-4C07-AE44-668639996590}" srcId="{61501C89-2331-4834-98AC-D057A841C902}" destId="{61E9DE4F-64BF-4CA4-871F-4E03A5D3F4A4}" srcOrd="2" destOrd="0" parTransId="{11C1022E-CBC7-4236-87E9-9B6B63961E39}" sibTransId="{CD279AE5-24A8-450C-BDFC-2470266C915B}"/>
    <dgm:cxn modelId="{B20DAC31-B591-49E4-ADB3-607A03EC0A38}" type="presOf" srcId="{3D64AD2F-533B-410C-94B0-B5E8876F1D78}" destId="{C4FA84AE-310E-4799-87E8-7BECC6B7B58C}" srcOrd="0" destOrd="0" presId="urn:microsoft.com/office/officeart/2005/8/layout/default"/>
    <dgm:cxn modelId="{CA79A000-872C-4B36-B27F-F387A4B637E4}" srcId="{61501C89-2331-4834-98AC-D057A841C902}" destId="{7415FACC-F1AD-47E9-8C1F-6391DC41593E}" srcOrd="3" destOrd="0" parTransId="{848ACC00-A885-46D1-9368-8BADA33C91A4}" sibTransId="{D1166B93-5BDE-4830-9B8B-C3C5CE1550BA}"/>
    <dgm:cxn modelId="{74D7E119-9FAD-40A1-A4A1-3C9BD91B7691}" type="presOf" srcId="{50CA2720-0723-4C92-B90B-EA85A51A5861}" destId="{22ED9F86-A448-4D91-9232-6D477B414789}" srcOrd="0" destOrd="0" presId="urn:microsoft.com/office/officeart/2005/8/layout/default"/>
    <dgm:cxn modelId="{F27EB6B1-F742-4ED2-86D7-8A234D715678}" type="presOf" srcId="{61501C89-2331-4834-98AC-D057A841C902}" destId="{68740050-5BC2-4DFA-A2DA-308E1CE4AD21}" srcOrd="0" destOrd="0" presId="urn:microsoft.com/office/officeart/2005/8/layout/default"/>
    <dgm:cxn modelId="{2596B38C-1324-44BD-9A14-40574BE0BA12}" srcId="{61501C89-2331-4834-98AC-D057A841C902}" destId="{5B3CCC13-A639-4376-814E-467DD3B29BFF}" srcOrd="1" destOrd="0" parTransId="{4DE09651-7725-486C-A186-54075CACB3DB}" sibTransId="{5FF9E3A8-305E-4A6A-8151-6CBEE8B8ECB7}"/>
    <dgm:cxn modelId="{3EFFBED5-CE98-4231-9347-190BBD9180AA}" srcId="{61501C89-2331-4834-98AC-D057A841C902}" destId="{3D64AD2F-533B-410C-94B0-B5E8876F1D78}" srcOrd="4" destOrd="0" parTransId="{322D38B2-85CE-46B8-B508-F08EA6EA0B21}" sibTransId="{8FBFFB9C-2216-481B-9D38-13BD8504B686}"/>
    <dgm:cxn modelId="{75FDE893-531D-43CF-A255-EE06EB7F5F81}" type="presOf" srcId="{7415FACC-F1AD-47E9-8C1F-6391DC41593E}" destId="{9B3B9E15-6C20-4BA8-A1D1-D2CDC6007620}" srcOrd="0" destOrd="0" presId="urn:microsoft.com/office/officeart/2005/8/layout/default"/>
    <dgm:cxn modelId="{94488E8B-1532-4D73-B403-841F9764784B}" type="presOf" srcId="{61E9DE4F-64BF-4CA4-871F-4E03A5D3F4A4}" destId="{29E8601E-0322-430F-AF05-93376B86C13A}" srcOrd="0" destOrd="0" presId="urn:microsoft.com/office/officeart/2005/8/layout/default"/>
    <dgm:cxn modelId="{652B7366-F351-4E4A-AAD9-159D0220BDAE}" type="presOf" srcId="{5B3CCC13-A639-4376-814E-467DD3B29BFF}" destId="{F80966C5-BCED-48F5-BB92-F2E21CF11216}" srcOrd="0" destOrd="0" presId="urn:microsoft.com/office/officeart/2005/8/layout/default"/>
    <dgm:cxn modelId="{21266788-ED32-4427-BB61-DA8FBFD3EA15}" type="presParOf" srcId="{68740050-5BC2-4DFA-A2DA-308E1CE4AD21}" destId="{22ED9F86-A448-4D91-9232-6D477B414789}" srcOrd="0" destOrd="0" presId="urn:microsoft.com/office/officeart/2005/8/layout/default"/>
    <dgm:cxn modelId="{F00E8AC5-1842-4343-B773-89BE6F00C7EC}" type="presParOf" srcId="{68740050-5BC2-4DFA-A2DA-308E1CE4AD21}" destId="{4B68277F-CA16-45A8-AEBA-C3B04AC96E92}" srcOrd="1" destOrd="0" presId="urn:microsoft.com/office/officeart/2005/8/layout/default"/>
    <dgm:cxn modelId="{4ABFDC91-E86F-47D5-B393-BEECA58672CA}" type="presParOf" srcId="{68740050-5BC2-4DFA-A2DA-308E1CE4AD21}" destId="{F80966C5-BCED-48F5-BB92-F2E21CF11216}" srcOrd="2" destOrd="0" presId="urn:microsoft.com/office/officeart/2005/8/layout/default"/>
    <dgm:cxn modelId="{E0946C6B-3CD1-4693-801F-7656A77F8A3F}" type="presParOf" srcId="{68740050-5BC2-4DFA-A2DA-308E1CE4AD21}" destId="{3E39E083-2E73-4BE9-8934-33FACC81604C}" srcOrd="3" destOrd="0" presId="urn:microsoft.com/office/officeart/2005/8/layout/default"/>
    <dgm:cxn modelId="{FB6FFC1A-D3C3-4052-B238-C5083352F782}" type="presParOf" srcId="{68740050-5BC2-4DFA-A2DA-308E1CE4AD21}" destId="{29E8601E-0322-430F-AF05-93376B86C13A}" srcOrd="4" destOrd="0" presId="urn:microsoft.com/office/officeart/2005/8/layout/default"/>
    <dgm:cxn modelId="{A37D99EE-0923-44E1-96F4-4DBD937BD7CA}" type="presParOf" srcId="{68740050-5BC2-4DFA-A2DA-308E1CE4AD21}" destId="{5CF89A5B-B7B7-4EF3-829C-1E37D7A113D0}" srcOrd="5" destOrd="0" presId="urn:microsoft.com/office/officeart/2005/8/layout/default"/>
    <dgm:cxn modelId="{87E34CB8-3CB8-40DE-8885-3B0FE79CEDB8}" type="presParOf" srcId="{68740050-5BC2-4DFA-A2DA-308E1CE4AD21}" destId="{9B3B9E15-6C20-4BA8-A1D1-D2CDC6007620}" srcOrd="6" destOrd="0" presId="urn:microsoft.com/office/officeart/2005/8/layout/default"/>
    <dgm:cxn modelId="{9EDD5463-E63E-443F-B317-467BFC8239B6}" type="presParOf" srcId="{68740050-5BC2-4DFA-A2DA-308E1CE4AD21}" destId="{94E601A7-F57F-44A9-80DA-D5E24F868711}" srcOrd="7" destOrd="0" presId="urn:microsoft.com/office/officeart/2005/8/layout/default"/>
    <dgm:cxn modelId="{4E3BDD22-51EC-4894-A4B6-520DA876FA6A}" type="presParOf" srcId="{68740050-5BC2-4DFA-A2DA-308E1CE4AD21}" destId="{C4FA84AE-310E-4799-87E8-7BECC6B7B58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E3F34-AAC9-4A73-A498-13FAB617614D}">
      <dsp:nvSpPr>
        <dsp:cNvPr id="0" name=""/>
        <dsp:cNvSpPr/>
      </dsp:nvSpPr>
      <dsp:spPr>
        <a:xfrm>
          <a:off x="0" y="0"/>
          <a:ext cx="8712968" cy="11822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4700" b="1" kern="1200" dirty="0">
              <a:highlight>
                <a:srgbClr val="FF9900"/>
              </a:highlight>
              <a:latin typeface="KaiTi" panose="02010609060101010101" pitchFamily="49" charset="-122"/>
              <a:ea typeface="KaiTi" panose="02010609060101010101" pitchFamily="49" charset="-122"/>
            </a:rPr>
            <a:t>父</a:t>
          </a:r>
          <a:r>
            <a:rPr lang="zh-CN" sz="4700" b="1" kern="1200" dirty="0" smtClean="0">
              <a:highlight>
                <a:srgbClr val="FF9900"/>
              </a:highlight>
              <a:latin typeface="KaiTi" panose="02010609060101010101" pitchFamily="49" charset="-122"/>
              <a:ea typeface="KaiTi" panose="02010609060101010101" pitchFamily="49" charset="-122"/>
            </a:rPr>
            <a:t>亲</a:t>
          </a:r>
          <a:r>
            <a:rPr lang="zh-CN" altLang="en-US" sz="4700" b="1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拥有天父的品格和性情</a:t>
          </a:r>
          <a:endParaRPr lang="en-US" sz="47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57714" y="57714"/>
        <a:ext cx="8597540" cy="1066857"/>
      </dsp:txXfrm>
    </dsp:sp>
    <dsp:sp modelId="{FF73B70E-BAA9-4C62-B879-A40632682C66}">
      <dsp:nvSpPr>
        <dsp:cNvPr id="0" name=""/>
        <dsp:cNvSpPr/>
      </dsp:nvSpPr>
      <dsp:spPr>
        <a:xfrm>
          <a:off x="0" y="1141640"/>
          <a:ext cx="8712968" cy="1182285"/>
        </a:xfrm>
        <a:prstGeom prst="roundRect">
          <a:avLst/>
        </a:prstGeom>
        <a:solidFill>
          <a:schemeClr val="accent2">
            <a:hueOff val="-2188608"/>
            <a:satOff val="-1975"/>
            <a:lumOff val="-44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700" b="1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接纳顽梗悖逆的浪子回头</a:t>
          </a:r>
          <a:endParaRPr lang="en-US" sz="4700" b="1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57714" y="1199354"/>
        <a:ext cx="8597540" cy="1066857"/>
      </dsp:txXfrm>
    </dsp:sp>
    <dsp:sp modelId="{62A0CCEC-7B0F-4A8C-AF38-B7A775218BBE}">
      <dsp:nvSpPr>
        <dsp:cNvPr id="0" name=""/>
        <dsp:cNvSpPr/>
      </dsp:nvSpPr>
      <dsp:spPr>
        <a:xfrm>
          <a:off x="0" y="2459285"/>
          <a:ext cx="8712968" cy="1182285"/>
        </a:xfrm>
        <a:prstGeom prst="roundRect">
          <a:avLst/>
        </a:prstGeom>
        <a:solidFill>
          <a:schemeClr val="accent2">
            <a:hueOff val="-4377215"/>
            <a:satOff val="-3950"/>
            <a:lumOff val="-88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700" b="1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大儿子的外表和内心</a:t>
          </a:r>
          <a:endParaRPr lang="en-US" sz="4700" b="1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57714" y="2516999"/>
        <a:ext cx="8597540" cy="1066857"/>
      </dsp:txXfrm>
    </dsp:sp>
    <dsp:sp modelId="{B181BD98-6932-4979-AE92-77791318B68F}">
      <dsp:nvSpPr>
        <dsp:cNvPr id="0" name=""/>
        <dsp:cNvSpPr/>
      </dsp:nvSpPr>
      <dsp:spPr>
        <a:xfrm>
          <a:off x="0" y="3776930"/>
          <a:ext cx="8712968" cy="1182285"/>
        </a:xfrm>
        <a:prstGeom prst="roundRect">
          <a:avLst/>
        </a:prstGeom>
        <a:solidFill>
          <a:schemeClr val="accent2">
            <a:hueOff val="-6565823"/>
            <a:satOff val="-5925"/>
            <a:lumOff val="-132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700" b="1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对父亲和弟弟的态度</a:t>
          </a:r>
          <a:endParaRPr lang="en-US" sz="4700" b="1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57714" y="3834644"/>
        <a:ext cx="8597540" cy="1066857"/>
      </dsp:txXfrm>
    </dsp:sp>
    <dsp:sp modelId="{E7A3D207-4954-4F11-97D6-A34BCC1D56D9}">
      <dsp:nvSpPr>
        <dsp:cNvPr id="0" name=""/>
        <dsp:cNvSpPr/>
      </dsp:nvSpPr>
      <dsp:spPr>
        <a:xfrm>
          <a:off x="0" y="5094575"/>
          <a:ext cx="8712968" cy="1182285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700" b="1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接纳孩子负面的情绪和想法</a:t>
          </a:r>
          <a:endParaRPr lang="en-US" sz="47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57714" y="5152289"/>
        <a:ext cx="8597540" cy="1066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D9F86-A448-4D91-9232-6D477B414789}">
      <dsp:nvSpPr>
        <dsp:cNvPr id="0" name=""/>
        <dsp:cNvSpPr/>
      </dsp:nvSpPr>
      <dsp:spPr>
        <a:xfrm>
          <a:off x="0" y="633445"/>
          <a:ext cx="3622902" cy="21737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300" b="1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父亲为儿子娶亲极度忙碌</a:t>
          </a:r>
          <a:endParaRPr lang="en-US" sz="43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0" y="633445"/>
        <a:ext cx="3622902" cy="2173741"/>
      </dsp:txXfrm>
    </dsp:sp>
    <dsp:sp modelId="{F80966C5-BCED-48F5-BB92-F2E21CF11216}">
      <dsp:nvSpPr>
        <dsp:cNvPr id="0" name=""/>
        <dsp:cNvSpPr/>
      </dsp:nvSpPr>
      <dsp:spPr>
        <a:xfrm>
          <a:off x="3985192" y="633445"/>
          <a:ext cx="3622902" cy="2173741"/>
        </a:xfrm>
        <a:prstGeom prst="rect">
          <a:avLst/>
        </a:prstGeom>
        <a:solidFill>
          <a:schemeClr val="accent5">
            <a:hueOff val="5038564"/>
            <a:satOff val="-2354"/>
            <a:lumOff val="-2647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300" b="1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以撒在田间默想、祷告</a:t>
          </a:r>
          <a:endParaRPr lang="en-US" sz="43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3985192" y="633445"/>
        <a:ext cx="3622902" cy="2173741"/>
      </dsp:txXfrm>
    </dsp:sp>
    <dsp:sp modelId="{29E8601E-0322-430F-AF05-93376B86C13A}">
      <dsp:nvSpPr>
        <dsp:cNvPr id="0" name=""/>
        <dsp:cNvSpPr/>
      </dsp:nvSpPr>
      <dsp:spPr>
        <a:xfrm>
          <a:off x="7970385" y="633445"/>
          <a:ext cx="3622902" cy="2173741"/>
        </a:xfrm>
        <a:prstGeom prst="rect">
          <a:avLst/>
        </a:prstGeom>
        <a:solidFill>
          <a:schemeClr val="accent5">
            <a:hueOff val="10077129"/>
            <a:satOff val="-4709"/>
            <a:lumOff val="-5294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300" b="1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父亲的接纳</a:t>
          </a:r>
          <a:endParaRPr lang="en-US" sz="43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7970385" y="633445"/>
        <a:ext cx="3622902" cy="2173741"/>
      </dsp:txXfrm>
    </dsp:sp>
    <dsp:sp modelId="{9B3B9E15-6C20-4BA8-A1D1-D2CDC6007620}">
      <dsp:nvSpPr>
        <dsp:cNvPr id="0" name=""/>
        <dsp:cNvSpPr/>
      </dsp:nvSpPr>
      <dsp:spPr>
        <a:xfrm>
          <a:off x="1992596" y="3169477"/>
          <a:ext cx="3622902" cy="2173741"/>
        </a:xfrm>
        <a:prstGeom prst="rect">
          <a:avLst/>
        </a:prstGeom>
        <a:solidFill>
          <a:schemeClr val="accent5">
            <a:hueOff val="15115693"/>
            <a:satOff val="-7063"/>
            <a:lumOff val="-794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300" b="1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利百加的谦卑</a:t>
          </a:r>
          <a:endParaRPr lang="en-US" sz="43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1992596" y="3169477"/>
        <a:ext cx="3622902" cy="2173741"/>
      </dsp:txXfrm>
    </dsp:sp>
    <dsp:sp modelId="{C4FA84AE-310E-4799-87E8-7BECC6B7B58C}">
      <dsp:nvSpPr>
        <dsp:cNvPr id="0" name=""/>
        <dsp:cNvSpPr/>
      </dsp:nvSpPr>
      <dsp:spPr>
        <a:xfrm>
          <a:off x="5977789" y="3169477"/>
          <a:ext cx="3622902" cy="2173741"/>
        </a:xfrm>
        <a:prstGeom prst="rect">
          <a:avLst/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300" b="1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以撒娶妻，心得安慰</a:t>
          </a:r>
          <a:endParaRPr lang="en-US" sz="43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5977789" y="3169477"/>
        <a:ext cx="3622902" cy="2173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0D5D8-3E2C-4AAA-B762-4085C69C4649}">
      <dsp:nvSpPr>
        <dsp:cNvPr id="0" name=""/>
        <dsp:cNvSpPr/>
      </dsp:nvSpPr>
      <dsp:spPr>
        <a:xfrm>
          <a:off x="0" y="19508"/>
          <a:ext cx="11153502" cy="12186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父亲：眼动，心动，脚动，手动，口动</a:t>
          </a:r>
          <a:endParaRPr lang="en-US" sz="44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59489" y="78997"/>
        <a:ext cx="11034524" cy="1099666"/>
      </dsp:txXfrm>
    </dsp:sp>
    <dsp:sp modelId="{844ACC40-03F9-4E23-A681-315FAC56339A}">
      <dsp:nvSpPr>
        <dsp:cNvPr id="0" name=""/>
        <dsp:cNvSpPr/>
      </dsp:nvSpPr>
      <dsp:spPr>
        <a:xfrm>
          <a:off x="0" y="1419593"/>
          <a:ext cx="11153502" cy="1218644"/>
        </a:xfrm>
        <a:prstGeom prst="roundRect">
          <a:avLst/>
        </a:prstGeom>
        <a:solidFill>
          <a:schemeClr val="accent5">
            <a:hueOff val="5038564"/>
            <a:satOff val="-2354"/>
            <a:lumOff val="-264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4400" b="1" kern="1200" dirty="0">
              <a:latin typeface="KaiTi" panose="02010609060101010101" pitchFamily="49" charset="-122"/>
              <a:ea typeface="KaiTi" panose="02010609060101010101" pitchFamily="49" charset="-122"/>
            </a:rPr>
            <a:t>父</a:t>
          </a:r>
          <a:r>
            <a:rPr lang="zh-CN" sz="4400" b="1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亲</a:t>
          </a:r>
          <a:r>
            <a:rPr lang="zh-CN" altLang="en-US" sz="4400" b="1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无条件的爱与接纳</a:t>
          </a:r>
          <a:endParaRPr lang="en-US" sz="44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59489" y="1479082"/>
        <a:ext cx="11034524" cy="1099666"/>
      </dsp:txXfrm>
    </dsp:sp>
    <dsp:sp modelId="{5DB6FC3A-39B3-4B5A-B038-885E805182AB}">
      <dsp:nvSpPr>
        <dsp:cNvPr id="0" name=""/>
        <dsp:cNvSpPr/>
      </dsp:nvSpPr>
      <dsp:spPr>
        <a:xfrm>
          <a:off x="0" y="2819677"/>
          <a:ext cx="11153502" cy="1218644"/>
        </a:xfrm>
        <a:prstGeom prst="roundRect">
          <a:avLst/>
        </a:prstGeom>
        <a:solidFill>
          <a:schemeClr val="accent5">
            <a:hueOff val="10077129"/>
            <a:satOff val="-4709"/>
            <a:lumOff val="-52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恢复儿子的身份</a:t>
          </a:r>
          <a:endParaRPr lang="en-US" sz="4400" b="1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59489" y="2879166"/>
        <a:ext cx="11034524" cy="1099666"/>
      </dsp:txXfrm>
    </dsp:sp>
    <dsp:sp modelId="{D3699907-45F8-41DA-B5AA-BC796D5B6C8D}">
      <dsp:nvSpPr>
        <dsp:cNvPr id="0" name=""/>
        <dsp:cNvSpPr/>
      </dsp:nvSpPr>
      <dsp:spPr>
        <a:xfrm>
          <a:off x="0" y="4219762"/>
          <a:ext cx="11153502" cy="1218644"/>
        </a:xfrm>
        <a:prstGeom prst="roundRect">
          <a:avLst/>
        </a:prstGeom>
        <a:solidFill>
          <a:schemeClr val="accent5">
            <a:hueOff val="15115693"/>
            <a:satOff val="-7063"/>
            <a:lumOff val="-794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死而复活，欢喜快乐</a:t>
          </a:r>
          <a:endParaRPr lang="en-US" sz="44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59489" y="4279251"/>
        <a:ext cx="11034524" cy="1099666"/>
      </dsp:txXfrm>
    </dsp:sp>
    <dsp:sp modelId="{6A327D55-DD8A-4B7E-BF35-C1F7977061D2}">
      <dsp:nvSpPr>
        <dsp:cNvPr id="0" name=""/>
        <dsp:cNvSpPr/>
      </dsp:nvSpPr>
      <dsp:spPr>
        <a:xfrm>
          <a:off x="0" y="5619846"/>
          <a:ext cx="11153502" cy="1218644"/>
        </a:xfrm>
        <a:prstGeom prst="roundRect">
          <a:avLst/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highlight>
                <a:srgbClr val="0000FF"/>
              </a:highlight>
              <a:latin typeface="KaiTi" panose="02010609060101010101" pitchFamily="49" charset="-122"/>
              <a:ea typeface="KaiTi" panose="02010609060101010101" pitchFamily="49" charset="-122"/>
            </a:rPr>
            <a:t>父亲的爱</a:t>
          </a:r>
          <a:endParaRPr lang="en-US" sz="2400" kern="1200" dirty="0">
            <a:highlight>
              <a:srgbClr val="0000FF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59489" y="5679335"/>
        <a:ext cx="11034524" cy="1099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D9F86-A448-4D91-9232-6D477B414789}">
      <dsp:nvSpPr>
        <dsp:cNvPr id="0" name=""/>
        <dsp:cNvSpPr/>
      </dsp:nvSpPr>
      <dsp:spPr>
        <a:xfrm>
          <a:off x="0" y="633445"/>
          <a:ext cx="3622902" cy="21737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b="1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两个极端：溺爱与威权</a:t>
          </a:r>
          <a:endParaRPr lang="en-US" sz="37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0" y="633445"/>
        <a:ext cx="3622902" cy="2173741"/>
      </dsp:txXfrm>
    </dsp:sp>
    <dsp:sp modelId="{F80966C5-BCED-48F5-BB92-F2E21CF11216}">
      <dsp:nvSpPr>
        <dsp:cNvPr id="0" name=""/>
        <dsp:cNvSpPr/>
      </dsp:nvSpPr>
      <dsp:spPr>
        <a:xfrm>
          <a:off x="3985192" y="633445"/>
          <a:ext cx="3622902" cy="2173741"/>
        </a:xfrm>
        <a:prstGeom prst="rect">
          <a:avLst/>
        </a:prstGeom>
        <a:solidFill>
          <a:schemeClr val="accent5">
            <a:hueOff val="5038564"/>
            <a:satOff val="-2354"/>
            <a:lumOff val="-2647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b="1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管教建立在教导、鼓励、尊重、沟通基础上</a:t>
          </a:r>
          <a:endParaRPr lang="en-US" sz="37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3985192" y="633445"/>
        <a:ext cx="3622902" cy="2173741"/>
      </dsp:txXfrm>
    </dsp:sp>
    <dsp:sp modelId="{29E8601E-0322-430F-AF05-93376B86C13A}">
      <dsp:nvSpPr>
        <dsp:cNvPr id="0" name=""/>
        <dsp:cNvSpPr/>
      </dsp:nvSpPr>
      <dsp:spPr>
        <a:xfrm>
          <a:off x="7970385" y="633445"/>
          <a:ext cx="3622902" cy="2173741"/>
        </a:xfrm>
        <a:prstGeom prst="rect">
          <a:avLst/>
        </a:prstGeom>
        <a:solidFill>
          <a:schemeClr val="accent5">
            <a:hueOff val="10077129"/>
            <a:satOff val="-4709"/>
            <a:lumOff val="-5294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b="1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温柔而坚定</a:t>
          </a:r>
          <a:endParaRPr lang="en-US" sz="37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7970385" y="633445"/>
        <a:ext cx="3622902" cy="2173741"/>
      </dsp:txXfrm>
    </dsp:sp>
    <dsp:sp modelId="{9B3B9E15-6C20-4BA8-A1D1-D2CDC6007620}">
      <dsp:nvSpPr>
        <dsp:cNvPr id="0" name=""/>
        <dsp:cNvSpPr/>
      </dsp:nvSpPr>
      <dsp:spPr>
        <a:xfrm>
          <a:off x="1992596" y="3169477"/>
          <a:ext cx="3622902" cy="2173741"/>
        </a:xfrm>
        <a:prstGeom prst="rect">
          <a:avLst/>
        </a:prstGeom>
        <a:solidFill>
          <a:schemeClr val="accent5">
            <a:hueOff val="15115693"/>
            <a:satOff val="-7063"/>
            <a:lumOff val="-794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b="1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让孩子感受归属感</a:t>
          </a:r>
          <a:endParaRPr lang="en-US" sz="37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1992596" y="3169477"/>
        <a:ext cx="3622902" cy="2173741"/>
      </dsp:txXfrm>
    </dsp:sp>
    <dsp:sp modelId="{C4FA84AE-310E-4799-87E8-7BECC6B7B58C}">
      <dsp:nvSpPr>
        <dsp:cNvPr id="0" name=""/>
        <dsp:cNvSpPr/>
      </dsp:nvSpPr>
      <dsp:spPr>
        <a:xfrm>
          <a:off x="5977789" y="3169477"/>
          <a:ext cx="3622902" cy="2173741"/>
        </a:xfrm>
        <a:prstGeom prst="rect">
          <a:avLst/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b="1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不用严厉的惩罚，用恒切的祷告</a:t>
          </a:r>
          <a:endParaRPr lang="en-US" sz="37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5977789" y="3169477"/>
        <a:ext cx="3622902" cy="2173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59A54E4F-9436-46F8-A96E-7017CBCEB05C}" type="datetimeFigureOut">
              <a:rPr lang="zh-CN" altLang="en-US"/>
              <a:pPr>
                <a:defRPr/>
              </a:pPr>
              <a:t>2020/7/1</a:t>
            </a:fld>
            <a:endParaRPr lang="en-US" altLang="en-US" dirty="0"/>
          </a:p>
        </p:txBody>
      </p:sp>
      <p:sp>
        <p:nvSpPr>
          <p:cNvPr id="4608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6F3DBAE5-23EF-4F81-85FF-57D976010E12}" type="slidenum">
              <a:rPr lang="zh-CN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4672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3DBAE5-23EF-4F81-85FF-57D976010E12}" type="slidenum">
              <a:rPr lang="zh-CN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2359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3DBAE5-23EF-4F81-85FF-57D976010E12}" type="slidenum">
              <a:rPr lang="zh-CN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1916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3DBAE5-23EF-4F81-85FF-57D976010E12}" type="slidenum">
              <a:rPr lang="zh-CN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3034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3DBAE5-23EF-4F81-85FF-57D976010E12}" type="slidenum">
              <a:rPr lang="zh-CN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5892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3DBAE5-23EF-4F81-85FF-57D976010E12}" type="slidenum">
              <a:rPr lang="zh-CN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1842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3DBAE5-23EF-4F81-85FF-57D976010E12}" type="slidenum">
              <a:rPr lang="zh-CN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0510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3DBAE5-23EF-4F81-85FF-57D976010E12}" type="slidenum">
              <a:rPr lang="zh-CN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164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3DBAE5-23EF-4F81-85FF-57D976010E12}" type="slidenum">
              <a:rPr lang="zh-CN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639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3DBAE5-23EF-4F81-85FF-57D976010E12}" type="slidenum">
              <a:rPr lang="zh-CN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1079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3DBAE5-23EF-4F81-85FF-57D976010E12}" type="slidenum">
              <a:rPr lang="zh-CN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0512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3DBAE5-23EF-4F81-85FF-57D976010E12}" type="slidenum">
              <a:rPr lang="zh-CN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6694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3DBAE5-23EF-4F81-85FF-57D976010E12}" type="slidenum">
              <a:rPr lang="zh-CN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827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3DBAE5-23EF-4F81-85FF-57D976010E12}" type="slidenum">
              <a:rPr lang="zh-CN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0965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3DBAE5-23EF-4F81-85FF-57D976010E12}" type="slidenum">
              <a:rPr lang="zh-CN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0767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3DBAE5-23EF-4F81-85FF-57D976010E12}" type="slidenum">
              <a:rPr lang="zh-CN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936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3DBAE5-23EF-4F81-85FF-57D976010E12}" type="slidenum">
              <a:rPr lang="zh-CN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452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C4281-478D-453F-9592-79D5FD8B7B11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2020/7/1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7AAF6-9B3F-4EE1-9487-6B28EABA793F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96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3B9F94-B663-4872-9418-D072D8D257F1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2020/7/1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6C18C-8339-4269-88C9-8DDE0D47F980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2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3B9F94-B663-4872-9418-D072D8D257F1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2020/7/1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6C18C-8339-4269-88C9-8DDE0D47F980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5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3B9F94-B663-4872-9418-D072D8D257F1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2020/7/1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6C18C-8339-4269-88C9-8DDE0D47F980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3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3B9F94-B663-4872-9418-D072D8D257F1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2020/7/1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6C18C-8339-4269-88C9-8DDE0D47F980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43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3B9F94-B663-4872-9418-D072D8D257F1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2020/7/1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6C18C-8339-4269-88C9-8DDE0D47F980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5789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3B9F94-B663-4872-9418-D072D8D257F1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2020/7/1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6C18C-8339-4269-88C9-8DDE0D47F980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17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F82E1F-F8D3-4319-B94D-44F132D773DE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2020/7/1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CCCEB-7CBC-4C59-A75D-0C2C1A5F11F5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6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4F2B4B-9095-45BF-9B6D-C7F678D50E48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2020/7/1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149B7-CC6A-41FB-88C2-46FFC0CEA970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0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265595-BA4B-4B67-9EE3-3AB7554476E6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2020/7/1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43913-32E0-4726-8290-A46A87854326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7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BF757C-4E52-473D-B87E-EFE5E70F0834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2020/7/1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F1403-2816-4DD5-963A-CA85149B83DD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7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9DBAF-219C-4341-A01C-8FDEF08BC447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2020/7/1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D12A3-62DF-4776-83F4-D25FC0E24522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4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D04EA7-A3B2-4BAE-AC18-459FD915FA63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2020/7/1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E379C-0AF6-4DD1-BEA2-A3EA958E9969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739BF6-CDB1-40AB-8600-5B583EBCB3D5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2020/7/1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DB805-62DF-4878-8147-435635F54D6E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2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C88E10-9A4B-4134-BF7A-124CCB0B0641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2020/7/1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50FAE-AB0B-4772-858E-D8D0D2679E9E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5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788423-6BEF-411B-A00C-51506DE0F1CD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2020/7/1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0EDD8-CCFA-4DB3-B6D5-39891E3A3FAA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EAC332-B338-46A5-9F7A-0D5ABCB40C22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2020/7/1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FAABB-6251-4792-A327-632E4FCF4335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4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C3B9F94-B663-4872-9418-D072D8D257F1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2020/7/1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F76C18C-8339-4269-88C9-8DDE0D47F980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2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8C152077-984A-4612-B0E1-251C62EB15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C05450BA-2A87-4847-A5A0-E7D9605572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A16F9ADA-A824-456A-9728-D5BFFE04D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63034157-938C-45F5-8DCA-208D22E5B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2369327A-A6C5-4293-80D1-DECEBA3F5F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61" name="Rectangle 260">
            <a:extLst>
              <a:ext uri="{FF2B5EF4-FFF2-40B4-BE49-F238E27FC236}">
                <a16:creationId xmlns:a16="http://schemas.microsoft.com/office/drawing/2014/main" id="{74AF5031-D100-43C2-A5E6-E680A0F96D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235" y="1450846"/>
            <a:ext cx="6460510" cy="29718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父亲的</a:t>
            </a:r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98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心</a:t>
            </a:r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  转向</a:t>
            </a:r>
            <a:r>
              <a:rPr lang="en-US" altLang="zh-CN" sz="6000" b="1" dirty="0"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CN" sz="60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6000" b="1" dirty="0"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CN" sz="60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儿女</a:t>
            </a:r>
            <a:r>
              <a:rPr lang="en-US" altLang="zh-CN" sz="60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II</a:t>
            </a:r>
            <a:endParaRPr lang="en-US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028" name="Picture 4" descr="红色心】素材_免费红色心图片素材_红色心素材大全_万素网">
            <a:extLst>
              <a:ext uri="{FF2B5EF4-FFF2-40B4-BE49-F238E27FC236}">
                <a16:creationId xmlns:a16="http://schemas.microsoft.com/office/drawing/2014/main" id="{AD7F57D2-4E03-4B0D-8962-561283769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279"/>
          <a:stretch/>
        </p:blipFill>
        <p:spPr bwMode="auto">
          <a:xfrm>
            <a:off x="2506110" y="91545"/>
            <a:ext cx="2209393" cy="420624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2" name="Group 261">
            <a:extLst>
              <a:ext uri="{FF2B5EF4-FFF2-40B4-BE49-F238E27FC236}">
                <a16:creationId xmlns:a16="http://schemas.microsoft.com/office/drawing/2014/main" id="{B096D047-D6C9-4CA7-A109-46B33A488F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8467"/>
            <a:ext cx="6080656" cy="6163733"/>
            <a:chOff x="6108170" y="8467"/>
            <a:chExt cx="6080656" cy="6163733"/>
          </a:xfrm>
        </p:grpSpPr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0C2FB59B-E404-4040-B5AD-37E1B7CEF8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FBC7F092-2F00-4C2E-8417-4E5F33FF2C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A1C457CA-89E0-4127-883E-55111504E5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6E82E5A4-A136-456E-88DA-0A5B636012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EEB3D14C-78FC-446B-A169-673634F3D6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DB479C-35EC-48D4-9733-B573062E939F}"/>
              </a:ext>
            </a:extLst>
          </p:cNvPr>
          <p:cNvSpPr txBox="1"/>
          <p:nvPr/>
        </p:nvSpPr>
        <p:spPr>
          <a:xfrm>
            <a:off x="695400" y="5589240"/>
            <a:ext cx="3837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4000" b="1" dirty="0" smtClean="0"/>
              <a:t>2020-07-05</a:t>
            </a:r>
            <a:endParaRPr lang="en-CA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84" y="1772817"/>
            <a:ext cx="557863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5" name="Content Placeholder 4">
            <a:extLst>
              <a:ext uri="{FF2B5EF4-FFF2-40B4-BE49-F238E27FC236}">
                <a16:creationId xmlns:a16="http://schemas.microsoft.com/office/drawing/2014/main" id="{71F0BBDB-C88A-44D3-B7CA-DE8144B9A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362346"/>
              </p:ext>
            </p:extLst>
          </p:nvPr>
        </p:nvGraphicFramePr>
        <p:xfrm>
          <a:off x="304800" y="-315416"/>
          <a:ext cx="1159328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EC6FB8B-A07F-4CE0-8607-DA1A31315E65}"/>
              </a:ext>
            </a:extLst>
          </p:cNvPr>
          <p:cNvSpPr/>
          <p:nvPr/>
        </p:nvSpPr>
        <p:spPr>
          <a:xfrm>
            <a:off x="1775520" y="5627483"/>
            <a:ext cx="79111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6000" b="1" dirty="0" smtClean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亚伯拉罕对儿子的态度</a:t>
            </a:r>
            <a:endParaRPr lang="en-US" sz="60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5" name="Graphic 4" descr="Man with kid">
            <a:extLst>
              <a:ext uri="{FF2B5EF4-FFF2-40B4-BE49-F238E27FC236}">
                <a16:creationId xmlns:a16="http://schemas.microsoft.com/office/drawing/2014/main" id="{3A7D5850-6FBB-47CB-BD47-7879EF0ED1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168696" y="4458024"/>
            <a:ext cx="2092789" cy="209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479CB7-8482-427E-B244-5328B09382C5}"/>
              </a:ext>
            </a:extLst>
          </p:cNvPr>
          <p:cNvSpPr/>
          <p:nvPr/>
        </p:nvSpPr>
        <p:spPr>
          <a:xfrm>
            <a:off x="214164" y="404664"/>
            <a:ext cx="957668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highlight>
                  <a:srgbClr val="0000FF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父亲的责任：</a:t>
            </a:r>
            <a:endParaRPr lang="en-US" altLang="zh-CN" sz="4800" b="1" dirty="0">
              <a:highlight>
                <a:srgbClr val="0000FF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营造轻松、开放、自由的家庭环境</a:t>
            </a:r>
            <a:endParaRPr lang="en-US" altLang="zh-CN" sz="4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找到合适的教养方式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孩子完成份内事后，给孩子相对的自由</a:t>
            </a:r>
            <a:endParaRPr lang="en-US" altLang="zh-CN" sz="4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highlight>
                  <a:srgbClr val="FF00FF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许可孩子犯错</a:t>
            </a:r>
            <a:endParaRPr lang="en-US" altLang="zh-CN" sz="4000" b="1" dirty="0" smtClean="0">
              <a:highlight>
                <a:srgbClr val="FF00FF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highlight>
                  <a:srgbClr val="FF00FF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与孩</a:t>
            </a:r>
            <a:r>
              <a:rPr lang="zh-CN" altLang="en-US" sz="4000" b="1" dirty="0" smtClean="0">
                <a:highlight>
                  <a:srgbClr val="FF00FF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子</a:t>
            </a:r>
            <a:r>
              <a:rPr lang="zh-CN" altLang="en-US" sz="4000" b="1" dirty="0" smtClean="0">
                <a:highlight>
                  <a:srgbClr val="FF00FF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透明沟通、讨论</a:t>
            </a:r>
            <a:endParaRPr lang="en-US" altLang="zh-CN" sz="4000" b="1" dirty="0">
              <a:highlight>
                <a:srgbClr val="FF00FF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Graphic 3" descr="Man with kid">
            <a:extLst>
              <a:ext uri="{FF2B5EF4-FFF2-40B4-BE49-F238E27FC236}">
                <a16:creationId xmlns:a16="http://schemas.microsoft.com/office/drawing/2014/main" id="{8EE8A14F-650D-4647-B3AE-793659C19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90850" y="0"/>
            <a:ext cx="2416451" cy="24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9336" y="-99392"/>
            <a:ext cx="12025336" cy="150706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5400" b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6.</a:t>
            </a:r>
            <a:r>
              <a:rPr lang="zh-CN" altLang="en-US" sz="54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父</a:t>
            </a:r>
            <a:r>
              <a:rPr lang="zh-CN" altLang="en-US" sz="5400" b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亲与孩子爱的连接</a:t>
            </a:r>
            <a:endParaRPr lang="en-CA" sz="5400" b="1" dirty="0">
              <a:solidFill>
                <a:srgbClr val="FFFF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472480" y="1340768"/>
            <a:ext cx="11247040" cy="5323730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zh-CN" alt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路加福音</a:t>
            </a:r>
            <a:r>
              <a:rPr lang="en-US" altLang="zh-CN" sz="44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4400" b="1" dirty="0" smtClean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4400" b="1" dirty="0" smtClean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20-24 </a:t>
            </a:r>
            <a:endParaRPr lang="en-US" altLang="zh-CN" sz="4400" b="1" dirty="0">
              <a:solidFill>
                <a:srgbClr val="FF0000"/>
              </a:solidFill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buNone/>
            </a:pPr>
            <a:r>
              <a:rPr lang="zh-CN" altLang="en-US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于是起来往他父亲那里去。相离还远，他父亲看见，就动了慈心，跑去抱着他的颈项，连连与他亲嘴。</a:t>
            </a:r>
            <a:r>
              <a:rPr lang="en-US" altLang="zh-CN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en-US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儿子说，父亲，我得罪了天，又得罪了你，从今以后，我不配称为你的儿子。</a:t>
            </a:r>
            <a:endParaRPr lang="en-US" alt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Graphic 3" descr="Man with kid">
            <a:extLst>
              <a:ext uri="{FF2B5EF4-FFF2-40B4-BE49-F238E27FC236}">
                <a16:creationId xmlns:a16="http://schemas.microsoft.com/office/drawing/2014/main" id="{A33EDBD4-20A4-4B79-A0B4-B45A562EB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63717" y="1268760"/>
            <a:ext cx="1768379" cy="176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9336" y="-99392"/>
            <a:ext cx="12025336" cy="150706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5400" b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6.</a:t>
            </a:r>
            <a:r>
              <a:rPr lang="zh-CN" altLang="en-US" sz="54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父</a:t>
            </a:r>
            <a:r>
              <a:rPr lang="zh-CN" altLang="en-US" sz="5400" b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亲与孩子爱的连接</a:t>
            </a:r>
            <a:endParaRPr lang="en-CA" sz="5400" b="1" dirty="0">
              <a:solidFill>
                <a:srgbClr val="FFFF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472480" y="1340768"/>
            <a:ext cx="11247040" cy="5323730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zh-CN" alt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路加福音</a:t>
            </a:r>
            <a:r>
              <a:rPr lang="en-US" altLang="zh-CN" sz="44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4400" b="1" dirty="0" smtClean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4400" b="1" dirty="0" smtClean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20-24 </a:t>
            </a:r>
            <a:endParaRPr lang="en-US" altLang="zh-CN" sz="4400" b="1" dirty="0">
              <a:solidFill>
                <a:srgbClr val="FF0000"/>
              </a:solidFill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buNone/>
            </a:pPr>
            <a:r>
              <a:rPr lang="en-US" altLang="zh-CN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</a:t>
            </a:r>
            <a:r>
              <a:rPr lang="zh-CN" altLang="en-US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父亲却吩咐仆人说，把那上好的袍子快拿出来给他穿。把戒指戴在他指头上。把鞋穿在他脚上。</a:t>
            </a:r>
            <a:r>
              <a:rPr lang="en-US" altLang="zh-CN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r>
              <a:rPr lang="zh-CN" altLang="en-US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把那肥牛犊牵来宰了，我们可以吃喝快乐。</a:t>
            </a:r>
            <a:r>
              <a:rPr lang="en-US" altLang="zh-CN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因为我这个儿子，是死而复活，失而又得的。他们就快乐起来。</a:t>
            </a:r>
            <a:endParaRPr lang="en-US" alt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Graphic 3" descr="Man with kid">
            <a:extLst>
              <a:ext uri="{FF2B5EF4-FFF2-40B4-BE49-F238E27FC236}">
                <a16:creationId xmlns:a16="http://schemas.microsoft.com/office/drawing/2014/main" id="{A33EDBD4-20A4-4B79-A0B4-B45A562EB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63717" y="1268760"/>
            <a:ext cx="1768379" cy="176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125" name="Content Placeholder 4">
            <a:extLst>
              <a:ext uri="{FF2B5EF4-FFF2-40B4-BE49-F238E27FC236}">
                <a16:creationId xmlns:a16="http://schemas.microsoft.com/office/drawing/2014/main" id="{50F80CD2-2DFF-4AFD-BF8E-4D8DB6F47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090289"/>
              </p:ext>
            </p:extLst>
          </p:nvPr>
        </p:nvGraphicFramePr>
        <p:xfrm>
          <a:off x="119336" y="0"/>
          <a:ext cx="1115350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Graphic 10" descr="Man with kid">
            <a:extLst>
              <a:ext uri="{FF2B5EF4-FFF2-40B4-BE49-F238E27FC236}">
                <a16:creationId xmlns:a16="http://schemas.microsoft.com/office/drawing/2014/main" id="{AE6E8E35-2CD5-486C-BA1E-AC9E3AD26E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74390" y="2963333"/>
            <a:ext cx="2416451" cy="24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124">
            <a:extLst>
              <a:ext uri="{FF2B5EF4-FFF2-40B4-BE49-F238E27FC236}">
                <a16:creationId xmlns:a16="http://schemas.microsoft.com/office/drawing/2014/main" id="{5113930A-501E-4AB2-891A-2B118C83B6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t="14663" b="1067"/>
          <a:stretch/>
        </p:blipFill>
        <p:spPr>
          <a:xfrm>
            <a:off x="-12700" y="10"/>
            <a:ext cx="12192000" cy="685799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8735A508-2662-409F-B5A3-AEA22CE92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nip Single Corner Rectangle 17">
            <a:extLst>
              <a:ext uri="{FF2B5EF4-FFF2-40B4-BE49-F238E27FC236}">
                <a16:creationId xmlns:a16="http://schemas.microsoft.com/office/drawing/2014/main" id="{CB8B592B-E5AA-4055-8CB3-6AEDB35AD4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38352"/>
            </a:avLst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  <a:alpha val="7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0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551384" y="332656"/>
            <a:ext cx="11305256" cy="612068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zh-CN" altLang="en-US" sz="4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父亲学习表达爱</a:t>
            </a:r>
            <a:endParaRPr lang="en-US" altLang="zh-CN" sz="4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4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父亲良好的品格、健康的情绪</a:t>
            </a:r>
            <a:endParaRPr lang="en-US" altLang="zh-CN" sz="4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4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父亲控制好情绪</a:t>
            </a:r>
            <a:endParaRPr lang="en-US" altLang="zh-CN" sz="4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4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孩子受伤时，期待父亲的爱</a:t>
            </a:r>
            <a:endParaRPr lang="en-US" altLang="zh-CN" sz="4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4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父亲操练在生活中表达爱</a:t>
            </a:r>
            <a:endParaRPr lang="en-US" altLang="zh-CN" sz="4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4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要伤害孩子的自尊</a:t>
            </a:r>
            <a:endParaRPr lang="en-US" alt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E8443E6-406A-4E9D-BBDF-18D82C7E57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97444" y="2963333"/>
            <a:ext cx="2981858" cy="3208867"/>
            <a:chOff x="9206969" y="2963333"/>
            <a:chExt cx="2981858" cy="3208867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1BA182A-2104-4C55-A000-6A17CB398C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7FCCA59-6939-4760-9F82-2FC2E686F5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0FB56C56-4387-44BD-B03A-5191625A5E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2F6CE9C-E697-4BCF-9715-53021444C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25D51363-57A9-46E1-8441-64EAF401C3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Graphic 11" descr="Man with kid">
            <a:extLst>
              <a:ext uri="{FF2B5EF4-FFF2-40B4-BE49-F238E27FC236}">
                <a16:creationId xmlns:a16="http://schemas.microsoft.com/office/drawing/2014/main" id="{9E2657D5-08A1-4DC3-A270-6BACFEE06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24179" y="265746"/>
            <a:ext cx="2416451" cy="24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59323" y="476672"/>
            <a:ext cx="11247039" cy="150706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7200" b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7.</a:t>
            </a:r>
            <a:r>
              <a:rPr lang="zh-CN" altLang="en-US" sz="72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父</a:t>
            </a:r>
            <a:r>
              <a:rPr lang="zh-CN" altLang="en-US" sz="7200" b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亲设立规则，必要管教</a:t>
            </a:r>
            <a:endParaRPr lang="en-CA" sz="7200" b="1" dirty="0">
              <a:solidFill>
                <a:srgbClr val="FFFF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579839" y="2492896"/>
            <a:ext cx="11247040" cy="417160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zh-CN" altLang="en-US" sz="4400" b="1" dirty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以弗所书</a:t>
            </a:r>
            <a:r>
              <a:rPr lang="en-US" altLang="zh-CN" sz="4400" b="1" dirty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4400" b="1" dirty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4400" b="1" dirty="0" smtClean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en-US" altLang="zh-CN" sz="4400" b="1" dirty="0" smtClean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4400" b="1" dirty="0">
              <a:solidFill>
                <a:schemeClr val="bg1"/>
              </a:solidFill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buNone/>
            </a:pPr>
            <a:r>
              <a:rPr lang="zh-CN" altLang="en-US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你们作父亲的，不要惹儿女的气，只要照着主的教训和警戒，养育他们</a:t>
            </a:r>
            <a:r>
              <a:rPr lang="zh-CN" altLang="en-US" sz="4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4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buNone/>
            </a:pPr>
            <a:r>
              <a:rPr lang="zh-CN" altLang="en-US" sz="4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要激怒孩子，主的教训、警诫、养育</a:t>
            </a:r>
            <a:endParaRPr lang="en-US" altLang="zh-CN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Graphic 3" descr="Man with kid">
            <a:extLst>
              <a:ext uri="{FF2B5EF4-FFF2-40B4-BE49-F238E27FC236}">
                <a16:creationId xmlns:a16="http://schemas.microsoft.com/office/drawing/2014/main" id="{B022F411-B7B4-4552-B421-48E4B62AE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24392" y="1282120"/>
            <a:ext cx="2416451" cy="24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59323" y="476672"/>
            <a:ext cx="11247039" cy="150706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7200" b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7.</a:t>
            </a:r>
            <a:r>
              <a:rPr lang="zh-CN" altLang="en-US" sz="72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父</a:t>
            </a:r>
            <a:r>
              <a:rPr lang="zh-CN" altLang="en-US" sz="7200" b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亲设立规则，必要管教</a:t>
            </a:r>
            <a:endParaRPr lang="en-CA" sz="7200" b="1" dirty="0">
              <a:solidFill>
                <a:srgbClr val="FFFF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579839" y="3068960"/>
            <a:ext cx="11247040" cy="417160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zh-CN" altLang="en-US" sz="4400" b="1" dirty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箴言</a:t>
            </a:r>
            <a:r>
              <a:rPr lang="en-US" altLang="zh-CN" sz="4400" b="1" dirty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22</a:t>
            </a:r>
            <a:r>
              <a:rPr lang="zh-CN" altLang="en-US" sz="4400" b="1" dirty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4400" b="1" dirty="0" smtClean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6 </a:t>
            </a:r>
            <a:r>
              <a:rPr lang="en-US" altLang="zh-CN" sz="4400" b="1" dirty="0" smtClean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4400" b="1" dirty="0">
              <a:solidFill>
                <a:schemeClr val="bg1"/>
              </a:solidFill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buNone/>
            </a:pPr>
            <a:r>
              <a:rPr lang="zh-CN" altLang="en-US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教养孩童，使他走当行的道，就是到老他也不偏离</a:t>
            </a:r>
            <a:r>
              <a:rPr lang="zh-CN" altLang="en-US" sz="4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4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buNone/>
            </a:pPr>
            <a:r>
              <a:rPr lang="zh-CN" altLang="en-US" sz="4400" b="1" dirty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箴言</a:t>
            </a:r>
            <a:r>
              <a:rPr lang="en-US" altLang="zh-CN" sz="4400" b="1" dirty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22</a:t>
            </a:r>
            <a:r>
              <a:rPr lang="zh-CN" altLang="en-US" sz="4400" b="1" dirty="0" smtClean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4400" b="1" dirty="0" smtClean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15  </a:t>
            </a:r>
            <a:endParaRPr lang="en-US" altLang="zh-CN" sz="4400" b="1" dirty="0">
              <a:solidFill>
                <a:schemeClr val="bg1"/>
              </a:solidFill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buNone/>
            </a:pPr>
            <a:r>
              <a:rPr lang="zh-CN" altLang="en-US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愚蒙迷住孩童的心，用管教的杖可以远远赶除。</a:t>
            </a:r>
            <a:endParaRPr lang="en-US" altLang="zh-CN" sz="4400" b="1" dirty="0" smtClean="0">
              <a:solidFill>
                <a:schemeClr val="bg1"/>
              </a:solidFill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buNone/>
            </a:pPr>
            <a:r>
              <a:rPr lang="en-US" altLang="zh-CN" sz="4400" b="1" dirty="0" smtClean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4400" b="1" dirty="0">
              <a:solidFill>
                <a:schemeClr val="bg1"/>
              </a:solidFill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buNone/>
            </a:pPr>
            <a:endParaRPr lang="en-US" altLang="zh-CN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Graphic 3" descr="Man with kid">
            <a:extLst>
              <a:ext uri="{FF2B5EF4-FFF2-40B4-BE49-F238E27FC236}">
                <a16:creationId xmlns:a16="http://schemas.microsoft.com/office/drawing/2014/main" id="{B022F411-B7B4-4552-B421-48E4B62AE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24392" y="1282120"/>
            <a:ext cx="2416451" cy="24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8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5" name="Content Placeholder 4">
            <a:extLst>
              <a:ext uri="{FF2B5EF4-FFF2-40B4-BE49-F238E27FC236}">
                <a16:creationId xmlns:a16="http://schemas.microsoft.com/office/drawing/2014/main" id="{71F0BBDB-C88A-44D3-B7CA-DE8144B9A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366936"/>
              </p:ext>
            </p:extLst>
          </p:nvPr>
        </p:nvGraphicFramePr>
        <p:xfrm>
          <a:off x="304800" y="-315416"/>
          <a:ext cx="1159328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EC6FB8B-A07F-4CE0-8607-DA1A31315E65}"/>
              </a:ext>
            </a:extLst>
          </p:cNvPr>
          <p:cNvSpPr/>
          <p:nvPr/>
        </p:nvSpPr>
        <p:spPr>
          <a:xfrm>
            <a:off x="1775520" y="5627483"/>
            <a:ext cx="40479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6000" b="1" dirty="0" smtClean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父亲的使命</a:t>
            </a:r>
            <a:endParaRPr lang="en-US" sz="60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5" name="Graphic 4" descr="Man with kid">
            <a:extLst>
              <a:ext uri="{FF2B5EF4-FFF2-40B4-BE49-F238E27FC236}">
                <a16:creationId xmlns:a16="http://schemas.microsoft.com/office/drawing/2014/main" id="{3A7D5850-6FBB-47CB-BD47-7879EF0ED1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168696" y="4458024"/>
            <a:ext cx="2092789" cy="209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335360" y="404664"/>
            <a:ext cx="6120680" cy="5112568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sz="4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供应儿女、安全感</a:t>
            </a:r>
            <a:endParaRPr lang="en-US" altLang="zh-CN" sz="4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珍</a:t>
            </a:r>
            <a:r>
              <a:rPr lang="zh-CN" altLang="en-US" sz="4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爱孩子</a:t>
            </a:r>
            <a:endParaRPr lang="en-US" altLang="zh-CN" sz="44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许</a:t>
            </a:r>
            <a:r>
              <a:rPr lang="zh-CN" altLang="en-US" sz="4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可孩子作决定</a:t>
            </a:r>
            <a:endParaRPr lang="en-US" altLang="zh-CN" sz="4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孩子自由地表达</a:t>
            </a:r>
            <a:endParaRPr lang="en-US" altLang="zh-CN" sz="44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孩</a:t>
            </a:r>
            <a:r>
              <a:rPr lang="zh-CN" altLang="en-US" sz="4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子开心做自己想做的事</a:t>
            </a:r>
            <a:endParaRPr lang="en-CA" altLang="zh-CN" sz="4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父亲对孩子爱的表达</a:t>
            </a:r>
            <a:endParaRPr lang="en-US" altLang="zh-CN" sz="4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父亲设立规则，必要管教</a:t>
            </a:r>
            <a:endParaRPr lang="en-US" altLang="zh-CN" sz="4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buFontTx/>
              <a:buNone/>
            </a:pPr>
            <a:endParaRPr lang="en-US" altLang="zh-CN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57749-9D20-4333-9CFE-C50F14C73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879" y="0"/>
            <a:ext cx="509678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2A8913-94BF-4BCA-8B10-FDE2701BFAE4}"/>
              </a:ext>
            </a:extLst>
          </p:cNvPr>
          <p:cNvSpPr/>
          <p:nvPr/>
        </p:nvSpPr>
        <p:spPr>
          <a:xfrm>
            <a:off x="1352945" y="5688358"/>
            <a:ext cx="14221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结语</a:t>
            </a:r>
            <a:endParaRPr lang="en-US" altLang="zh-CN" sz="48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77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38923" y="476672"/>
            <a:ext cx="2387452" cy="1656184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引言</a:t>
            </a:r>
            <a:endParaRPr lang="en-CA" sz="4400" b="1" dirty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684212" y="620688"/>
            <a:ext cx="11247040" cy="5852742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zh-CN" altLang="en-US" sz="5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</a:t>
            </a:r>
            <a:r>
              <a:rPr lang="zh-CN" altLang="en-US" sz="5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个孩子的父亲</a:t>
            </a:r>
            <a:endParaRPr lang="en-US" altLang="zh-CN" sz="54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buFontTx/>
              <a:buNone/>
            </a:pPr>
            <a:r>
              <a:rPr lang="zh-CN" altLang="en-US" sz="5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</a:t>
            </a:r>
            <a:r>
              <a:rPr lang="zh-CN" altLang="en-US" sz="5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节的礼物</a:t>
            </a:r>
            <a:endParaRPr lang="en-US" altLang="zh-CN" sz="54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buFontTx/>
              <a:buNone/>
            </a:pPr>
            <a:r>
              <a:rPr lang="zh-CN" altLang="en-US" sz="5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与儿子的散步与对话</a:t>
            </a:r>
            <a:endParaRPr lang="en-US" altLang="zh-CN" sz="54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buFontTx/>
              <a:buNone/>
            </a:pPr>
            <a:r>
              <a:rPr lang="zh-CN" altLang="en-US" sz="5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</a:t>
            </a:r>
            <a:r>
              <a:rPr lang="zh-CN" altLang="en-US" sz="5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亲的心转向儿女</a:t>
            </a:r>
            <a:endParaRPr lang="en-US" altLang="zh-CN" sz="54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buFontTx/>
              <a:buNone/>
            </a:pPr>
            <a:r>
              <a:rPr lang="zh-CN" altLang="en-US" sz="5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</a:t>
            </a:r>
            <a:r>
              <a:rPr lang="zh-CN" altLang="en-US" sz="5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亲的使命</a:t>
            </a:r>
            <a:endParaRPr lang="en-US" altLang="zh-CN" sz="54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93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38923" y="-459432"/>
            <a:ext cx="2387452" cy="1656184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引言</a:t>
            </a:r>
            <a:endParaRPr lang="en-CA" sz="4400" b="1" dirty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684212" y="620688"/>
            <a:ext cx="11247040" cy="58527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5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5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</a:t>
            </a:r>
            <a:r>
              <a:rPr lang="zh-CN" altLang="en-US" sz="5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亲供应儿女的生活需要，给家人带来安全感</a:t>
            </a:r>
            <a:r>
              <a:rPr lang="zh-CN" altLang="en-US" sz="5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en-US" altLang="zh-CN" sz="54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buNone/>
            </a:pPr>
            <a:r>
              <a:rPr lang="en-US" altLang="zh-CN" sz="5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5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</a:t>
            </a:r>
            <a:r>
              <a:rPr lang="zh-CN" altLang="en-US" sz="5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亲珍爱孩子，给孩子特殊的爱的经历</a:t>
            </a:r>
            <a:r>
              <a:rPr lang="zh-CN" altLang="en-US" sz="5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54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buNone/>
            </a:pPr>
            <a:r>
              <a:rPr lang="en-US" altLang="zh-CN" sz="5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5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</a:t>
            </a:r>
            <a:r>
              <a:rPr lang="zh-CN" altLang="en-US" sz="5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亲许可孩子独立地做决定，并为自己的决定负责任。</a:t>
            </a:r>
            <a:endParaRPr lang="en-US" altLang="zh-CN" sz="54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50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4E5D790-EF7E-4E52-B208-793079B49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Snip Diagonal Corner Rectangle 6">
            <a:extLst>
              <a:ext uri="{FF2B5EF4-FFF2-40B4-BE49-F238E27FC236}">
                <a16:creationId xmlns:a16="http://schemas.microsoft.com/office/drawing/2014/main" id="{479F3ED9-A242-463F-84AE-C4B05016BD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99457" y="188640"/>
            <a:ext cx="10729192" cy="15070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6000" b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4.</a:t>
            </a:r>
            <a:r>
              <a:rPr lang="zh-CN" altLang="en-US" sz="60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父</a:t>
            </a:r>
            <a:r>
              <a:rPr lang="zh-CN" altLang="en-US" sz="6000" b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亲让孩子自由舒畅地表达自己</a:t>
            </a:r>
            <a:endParaRPr lang="en-CA" sz="6000" b="1" dirty="0">
              <a:solidFill>
                <a:srgbClr val="FFFF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335360" y="1695707"/>
            <a:ext cx="11809312" cy="49016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0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路加福音</a:t>
            </a:r>
            <a:r>
              <a:rPr lang="en-US" altLang="zh-CN" sz="40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40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4000" b="1" dirty="0" smtClean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25-32 </a:t>
            </a:r>
            <a:endParaRPr lang="en-US" altLang="zh-CN" sz="4000" b="1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那时，大儿子正在田里。他回来离家不远，听见作乐跳舞的声音。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便叫过一个仆人来，问是什么事。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仆人说，你兄弟来了。你父亲，因为得他无灾无病地回来，把肥牛犊宰了。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大儿子却生气，不肯进去。他父亲就出来劝他。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29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他对父亲说，我服事你这多年，从来没有违背过你的命。</a:t>
            </a:r>
            <a:endParaRPr lang="en-US" altLang="zh-CN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Graphic 5" descr="Man with kid">
            <a:extLst>
              <a:ext uri="{FF2B5EF4-FFF2-40B4-BE49-F238E27FC236}">
                <a16:creationId xmlns:a16="http://schemas.microsoft.com/office/drawing/2014/main" id="{73EA43FC-27D2-4F9C-83BC-7B7CE2FD6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84432" y="292469"/>
            <a:ext cx="2416451" cy="24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99457" y="188640"/>
            <a:ext cx="10729192" cy="15070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6000" b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4.</a:t>
            </a:r>
            <a:r>
              <a:rPr lang="zh-CN" altLang="en-US" sz="60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父</a:t>
            </a:r>
            <a:r>
              <a:rPr lang="zh-CN" altLang="en-US" sz="6000" b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亲让孩子自由舒畅地表达自己</a:t>
            </a:r>
            <a:endParaRPr lang="en-CA" sz="6000" b="1" dirty="0">
              <a:solidFill>
                <a:srgbClr val="FFFF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335360" y="1695707"/>
            <a:ext cx="11809312" cy="49016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0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路加福音</a:t>
            </a:r>
            <a:r>
              <a:rPr lang="en-US" altLang="zh-CN" sz="40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40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4000" b="1" dirty="0" smtClean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25-32 </a:t>
            </a:r>
            <a:endParaRPr lang="en-US" altLang="zh-CN" sz="4000" b="1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你并没有给我一只山羊羔，叫我和朋友，一同快乐。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但你这个儿子，和娼妓吞尽了你的产业，他一来了，你倒为他宰了肥牛犊。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父亲对他说，儿阿，你常和我同在，我一切所有的，都是你的。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32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只是你这个兄弟是死而复活，失而又得的，所以我们理当欢喜快乐。</a:t>
            </a:r>
            <a:endParaRPr lang="en-US" altLang="zh-CN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Graphic 5" descr="Man with kid">
            <a:extLst>
              <a:ext uri="{FF2B5EF4-FFF2-40B4-BE49-F238E27FC236}">
                <a16:creationId xmlns:a16="http://schemas.microsoft.com/office/drawing/2014/main" id="{73EA43FC-27D2-4F9C-83BC-7B7CE2FD6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84432" y="292469"/>
            <a:ext cx="2416451" cy="24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125" name="Content Placeholder 4">
            <a:extLst>
              <a:ext uri="{FF2B5EF4-FFF2-40B4-BE49-F238E27FC236}">
                <a16:creationId xmlns:a16="http://schemas.microsoft.com/office/drawing/2014/main" id="{344DEC6B-7A14-4C65-8A0C-5471E1DBD0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375294"/>
              </p:ext>
            </p:extLst>
          </p:nvPr>
        </p:nvGraphicFramePr>
        <p:xfrm>
          <a:off x="551385" y="332656"/>
          <a:ext cx="8712968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E755307-D4BE-48CC-BBDF-A10647B1F847}"/>
              </a:ext>
            </a:extLst>
          </p:cNvPr>
          <p:cNvSpPr txBox="1"/>
          <p:nvPr/>
        </p:nvSpPr>
        <p:spPr>
          <a:xfrm>
            <a:off x="10393591" y="839454"/>
            <a:ext cx="1034257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highlight>
                  <a:srgbClr val="00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良</a:t>
            </a:r>
            <a:endParaRPr lang="en-US" altLang="zh-CN" sz="6600" b="1" dirty="0" smtClean="0">
              <a:highlight>
                <a:srgbClr val="0000FF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6600" b="1" dirty="0" smtClean="0">
                <a:highlight>
                  <a:srgbClr val="00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善</a:t>
            </a:r>
            <a:endParaRPr lang="en-US" altLang="zh-CN" sz="6600" b="1" dirty="0" smtClean="0">
              <a:highlight>
                <a:srgbClr val="0000FF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6600" b="1" dirty="0" smtClean="0">
                <a:highlight>
                  <a:srgbClr val="00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endParaRPr lang="en-US" altLang="zh-CN" sz="6600" b="1" dirty="0" smtClean="0">
              <a:highlight>
                <a:srgbClr val="0000FF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6600" b="1" dirty="0" smtClean="0">
                <a:highlight>
                  <a:srgbClr val="00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父</a:t>
            </a:r>
            <a:endParaRPr lang="en-US" altLang="zh-CN" sz="6600" b="1" dirty="0" smtClean="0">
              <a:highlight>
                <a:srgbClr val="0000FF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6600" b="1" dirty="0" smtClean="0">
                <a:highlight>
                  <a:srgbClr val="00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亲</a:t>
            </a:r>
            <a:endParaRPr lang="en-CA" b="1" dirty="0">
              <a:highlight>
                <a:srgbClr val="0000FF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2" name="Graphic 11" descr="Man with kid">
            <a:extLst>
              <a:ext uri="{FF2B5EF4-FFF2-40B4-BE49-F238E27FC236}">
                <a16:creationId xmlns:a16="http://schemas.microsoft.com/office/drawing/2014/main" id="{AED8E293-2B62-4A74-90B7-41A8843CFB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084842" y="174158"/>
            <a:ext cx="1421014" cy="142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479CB7-8482-427E-B244-5328B09382C5}"/>
              </a:ext>
            </a:extLst>
          </p:cNvPr>
          <p:cNvSpPr/>
          <p:nvPr/>
        </p:nvSpPr>
        <p:spPr>
          <a:xfrm>
            <a:off x="214164" y="404664"/>
            <a:ext cx="957668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highlight>
                  <a:srgbClr val="0000FF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父亲的责任：</a:t>
            </a:r>
            <a:endParaRPr lang="en-US" altLang="zh-CN" sz="4800" b="1" dirty="0">
              <a:highlight>
                <a:srgbClr val="0000FF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营造轻松的家庭环境</a:t>
            </a:r>
            <a:endParaRPr lang="en-US" altLang="zh-CN" sz="4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犯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错：不接纳孩子的表达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不让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孩子积压负面情绪</a:t>
            </a:r>
            <a:endParaRPr lang="en-US" altLang="zh-CN" sz="4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highlight>
                  <a:srgbClr val="FF00FF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拥</a:t>
            </a:r>
            <a:r>
              <a:rPr lang="zh-CN" altLang="en-US" sz="4000" b="1" dirty="0" smtClean="0">
                <a:highlight>
                  <a:srgbClr val="FF00FF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抱孩子的正面和负面情绪</a:t>
            </a:r>
            <a:endParaRPr lang="en-US" altLang="zh-CN" sz="4000" b="1" dirty="0" smtClean="0">
              <a:highlight>
                <a:srgbClr val="FF00FF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highlight>
                  <a:srgbClr val="FF00FF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接</a:t>
            </a:r>
            <a:r>
              <a:rPr lang="zh-CN" altLang="en-US" sz="4000" b="1" dirty="0" smtClean="0">
                <a:highlight>
                  <a:srgbClr val="FF00FF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纳孩子自由舒畅地表达</a:t>
            </a:r>
            <a:endParaRPr lang="en-US" altLang="zh-CN" sz="4000" b="1" dirty="0">
              <a:highlight>
                <a:srgbClr val="FF00FF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Graphic 3" descr="Man with kid">
            <a:extLst>
              <a:ext uri="{FF2B5EF4-FFF2-40B4-BE49-F238E27FC236}">
                <a16:creationId xmlns:a16="http://schemas.microsoft.com/office/drawing/2014/main" id="{8EE8A14F-650D-4647-B3AE-793659C19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90850" y="0"/>
            <a:ext cx="2416451" cy="24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59323" y="476672"/>
            <a:ext cx="11247039" cy="150706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7200" b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5.</a:t>
            </a:r>
            <a:r>
              <a:rPr lang="zh-CN" altLang="en-US" sz="72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父</a:t>
            </a:r>
            <a:r>
              <a:rPr lang="zh-CN" altLang="en-US" sz="7200" b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亲让孩子开心、做自己想做的事</a:t>
            </a:r>
            <a:endParaRPr lang="en-CA" sz="7200" b="1" dirty="0">
              <a:solidFill>
                <a:srgbClr val="FFFF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579839" y="2492896"/>
            <a:ext cx="11247040" cy="417160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zh-CN" altLang="en-US" sz="4400" b="1" dirty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创世</a:t>
            </a:r>
            <a:r>
              <a:rPr lang="zh-CN" altLang="en-US" sz="4400" b="1" dirty="0" smtClean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记</a:t>
            </a:r>
            <a:r>
              <a:rPr lang="en-US" altLang="zh-CN" sz="4400" b="1" dirty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4400" b="1" dirty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4400" b="1" dirty="0" smtClean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63-68 </a:t>
            </a:r>
            <a:r>
              <a:rPr lang="en-US" altLang="zh-CN" sz="4400" b="1" dirty="0" smtClean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4400" b="1" dirty="0">
              <a:solidFill>
                <a:schemeClr val="bg1"/>
              </a:solidFill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buNone/>
            </a:pPr>
            <a:r>
              <a:rPr lang="zh-CN" altLang="en-US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天将晚，以撒出来在田间默想，举目一看，见来了些骆驼。</a:t>
            </a:r>
            <a:r>
              <a:rPr lang="en-US" altLang="zh-CN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64</a:t>
            </a:r>
            <a:r>
              <a:rPr lang="zh-CN" altLang="en-US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利百加举目看见以撒，就急忙下了骆驼，</a:t>
            </a:r>
            <a:r>
              <a:rPr lang="en-US" altLang="zh-CN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65</a:t>
            </a:r>
            <a:r>
              <a:rPr lang="zh-CN" altLang="en-US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问那仆人说，这田间走来迎接我们的是谁。仆人说，是我的主人。利百加就拿帕子蒙上脸。</a:t>
            </a:r>
            <a:endParaRPr lang="en-US" alt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Graphic 3" descr="Man with kid">
            <a:extLst>
              <a:ext uri="{FF2B5EF4-FFF2-40B4-BE49-F238E27FC236}">
                <a16:creationId xmlns:a16="http://schemas.microsoft.com/office/drawing/2014/main" id="{B022F411-B7B4-4552-B421-48E4B62AE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24392" y="1282120"/>
            <a:ext cx="2416451" cy="24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59323" y="476672"/>
            <a:ext cx="11247039" cy="150706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7200" b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5.</a:t>
            </a:r>
            <a:r>
              <a:rPr lang="zh-CN" altLang="en-US" sz="72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父</a:t>
            </a:r>
            <a:r>
              <a:rPr lang="zh-CN" altLang="en-US" sz="7200" b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亲让孩子开心、做自己想做的事</a:t>
            </a:r>
            <a:endParaRPr lang="en-CA" sz="7200" b="1" dirty="0">
              <a:solidFill>
                <a:srgbClr val="FFFF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579839" y="2492896"/>
            <a:ext cx="11247040" cy="417160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zh-CN" altLang="en-US" sz="4400" b="1" dirty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创世</a:t>
            </a:r>
            <a:r>
              <a:rPr lang="zh-CN" altLang="en-US" sz="4400" b="1" dirty="0" smtClean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记</a:t>
            </a:r>
            <a:r>
              <a:rPr lang="en-US" altLang="zh-CN" sz="4400" b="1" dirty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4400" b="1" dirty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4400" b="1" dirty="0" smtClean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63-68 </a:t>
            </a:r>
            <a:r>
              <a:rPr lang="en-US" altLang="zh-CN" sz="4400" b="1" dirty="0" smtClean="0">
                <a:solidFill>
                  <a:schemeClr val="bg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4400" b="1" dirty="0">
              <a:solidFill>
                <a:schemeClr val="bg1"/>
              </a:solidFill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buNone/>
            </a:pPr>
            <a:r>
              <a:rPr lang="en-US" altLang="zh-CN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66</a:t>
            </a:r>
            <a:r>
              <a:rPr lang="zh-CN" altLang="en-US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仆人就将所办的一切事都告诉以撒。</a:t>
            </a:r>
            <a:r>
              <a:rPr lang="en-US" altLang="zh-CN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67</a:t>
            </a:r>
            <a:r>
              <a:rPr lang="zh-CN" altLang="en-US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以撒便领利百加进了他母亲撒拉的帐棚，娶了她为妻，并且爱她。以撒自从他母亲不在了，这才得了安慰。</a:t>
            </a:r>
            <a:endParaRPr lang="en-US" alt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Graphic 3" descr="Man with kid">
            <a:extLst>
              <a:ext uri="{FF2B5EF4-FFF2-40B4-BE49-F238E27FC236}">
                <a16:creationId xmlns:a16="http://schemas.microsoft.com/office/drawing/2014/main" id="{B022F411-B7B4-4552-B421-48E4B62AE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24392" y="1282120"/>
            <a:ext cx="2416451" cy="24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1420</Words>
  <Application>Microsoft Office PowerPoint</Application>
  <PresentationFormat>Widescreen</PresentationFormat>
  <Paragraphs>111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KaiTi</vt:lpstr>
      <vt:lpstr>宋体</vt:lpstr>
      <vt:lpstr>幼圆</vt:lpstr>
      <vt:lpstr>楷体</vt:lpstr>
      <vt:lpstr>Arial</vt:lpstr>
      <vt:lpstr>Calibri</vt:lpstr>
      <vt:lpstr>Century Gothic</vt:lpstr>
      <vt:lpstr>Wingdings 3</vt:lpstr>
      <vt:lpstr>Slice</vt:lpstr>
      <vt:lpstr>父亲的 心  转向  儿女II</vt:lpstr>
      <vt:lpstr>引言</vt:lpstr>
      <vt:lpstr>引言</vt:lpstr>
      <vt:lpstr>4.父亲让孩子自由舒畅地表达自己</vt:lpstr>
      <vt:lpstr>4.父亲让孩子自由舒畅地表达自己</vt:lpstr>
      <vt:lpstr>PowerPoint Presentation</vt:lpstr>
      <vt:lpstr>PowerPoint Presentation</vt:lpstr>
      <vt:lpstr>5.父亲让孩子开心、做自己想做的事</vt:lpstr>
      <vt:lpstr>5.父亲让孩子开心、做自己想做的事</vt:lpstr>
      <vt:lpstr>PowerPoint Presentation</vt:lpstr>
      <vt:lpstr>PowerPoint Presentation</vt:lpstr>
      <vt:lpstr>6.父亲与孩子爱的连接</vt:lpstr>
      <vt:lpstr>6.父亲与孩子爱的连接</vt:lpstr>
      <vt:lpstr>PowerPoint Presentation</vt:lpstr>
      <vt:lpstr>PowerPoint Presentation</vt:lpstr>
      <vt:lpstr>7.父亲设立规则，必要管教</vt:lpstr>
      <vt:lpstr>7.父亲设立规则，必要管教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父亲的 心  转向  儿女I</dc:title>
  <dc:creator>Xin Huang</dc:creator>
  <cp:lastModifiedBy>Ryan</cp:lastModifiedBy>
  <cp:revision>38</cp:revision>
  <dcterms:created xsi:type="dcterms:W3CDTF">2020-06-20T03:07:00Z</dcterms:created>
  <dcterms:modified xsi:type="dcterms:W3CDTF">2020-07-01T22:09:07Z</dcterms:modified>
</cp:coreProperties>
</file>