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8"/>
  </p:notesMasterIdLst>
  <p:sldIdLst>
    <p:sldId id="686" r:id="rId2"/>
    <p:sldId id="712" r:id="rId3"/>
    <p:sldId id="749" r:id="rId4"/>
    <p:sldId id="755" r:id="rId5"/>
    <p:sldId id="752" r:id="rId6"/>
    <p:sldId id="722" r:id="rId7"/>
    <p:sldId id="756" r:id="rId8"/>
    <p:sldId id="725" r:id="rId9"/>
    <p:sldId id="726" r:id="rId10"/>
    <p:sldId id="740" r:id="rId11"/>
    <p:sldId id="757" r:id="rId12"/>
    <p:sldId id="758" r:id="rId13"/>
    <p:sldId id="753" r:id="rId14"/>
    <p:sldId id="742" r:id="rId15"/>
    <p:sldId id="759" r:id="rId16"/>
    <p:sldId id="75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FF"/>
    <a:srgbClr val="00FF00"/>
    <a:srgbClr val="FF9900"/>
    <a:srgbClr val="006600"/>
    <a:srgbClr val="000099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DABA4-2512-4001-AC4F-8505F3020B5F}" v="95" dt="2020-08-06T01:37:28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507" autoAdjust="0"/>
  </p:normalViewPr>
  <p:slideViewPr>
    <p:cSldViewPr snapToObjects="1">
      <p:cViewPr varScale="1">
        <p:scale>
          <a:sx n="61" d="100"/>
          <a:sy n="61" d="100"/>
        </p:scale>
        <p:origin x="1098" y="60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n Huang" userId="472b9ff9c0f1b095" providerId="LiveId" clId="{4A5DABA4-2512-4001-AC4F-8505F3020B5F}"/>
    <pc:docChg chg="undo custSel mod modSld">
      <pc:chgData name="Xin Huang" userId="472b9ff9c0f1b095" providerId="LiveId" clId="{4A5DABA4-2512-4001-AC4F-8505F3020B5F}" dt="2020-08-06T01:38:52.570" v="308" actId="1076"/>
      <pc:docMkLst>
        <pc:docMk/>
      </pc:docMkLst>
      <pc:sldChg chg="modSp">
        <pc:chgData name="Xin Huang" userId="472b9ff9c0f1b095" providerId="LiveId" clId="{4A5DABA4-2512-4001-AC4F-8505F3020B5F}" dt="2020-08-06T01:02:01.203" v="25" actId="20577"/>
        <pc:sldMkLst>
          <pc:docMk/>
          <pc:sldMk cId="2259331760" sldId="712"/>
        </pc:sldMkLst>
        <pc:graphicFrameChg chg="mod">
          <ac:chgData name="Xin Huang" userId="472b9ff9c0f1b095" providerId="LiveId" clId="{4A5DABA4-2512-4001-AC4F-8505F3020B5F}" dt="2020-08-06T01:02:01.203" v="25" actId="20577"/>
          <ac:graphicFrameMkLst>
            <pc:docMk/>
            <pc:sldMk cId="2259331760" sldId="712"/>
            <ac:graphicFrameMk id="5125" creationId="{88829D24-5A83-4775-B1B1-6C87D1CC35CA}"/>
          </ac:graphicFrameMkLst>
        </pc:graphicFrameChg>
      </pc:sldChg>
      <pc:sldChg chg="addSp delSp modSp mod">
        <pc:chgData name="Xin Huang" userId="472b9ff9c0f1b095" providerId="LiveId" clId="{4A5DABA4-2512-4001-AC4F-8505F3020B5F}" dt="2020-08-06T01:08:08.693" v="84" actId="27636"/>
        <pc:sldMkLst>
          <pc:docMk/>
          <pc:sldMk cId="3770802807" sldId="722"/>
        </pc:sldMkLst>
        <pc:spChg chg="mod">
          <ac:chgData name="Xin Huang" userId="472b9ff9c0f1b095" providerId="LiveId" clId="{4A5DABA4-2512-4001-AC4F-8505F3020B5F}" dt="2020-08-06T01:07:22.031" v="80" actId="14100"/>
          <ac:spMkLst>
            <pc:docMk/>
            <pc:sldMk cId="3770802807" sldId="722"/>
            <ac:spMk id="3" creationId="{6894DC3F-6D8C-4223-B22B-3D5C6FFC9A7A}"/>
          </ac:spMkLst>
        </pc:spChg>
        <pc:spChg chg="del">
          <ac:chgData name="Xin Huang" userId="472b9ff9c0f1b095" providerId="LiveId" clId="{4A5DABA4-2512-4001-AC4F-8505F3020B5F}" dt="2020-08-06T01:04:21.805" v="28" actId="26606"/>
          <ac:spMkLst>
            <pc:docMk/>
            <pc:sldMk cId="3770802807" sldId="722"/>
            <ac:spMk id="137" creationId="{1EDD21E1-BAF0-4314-AB31-82ECB8AC9EA9}"/>
          </ac:spMkLst>
        </pc:spChg>
        <pc:spChg chg="del">
          <ac:chgData name="Xin Huang" userId="472b9ff9c0f1b095" providerId="LiveId" clId="{4A5DABA4-2512-4001-AC4F-8505F3020B5F}" dt="2020-08-06T01:04:21.805" v="28" actId="26606"/>
          <ac:spMkLst>
            <pc:docMk/>
            <pc:sldMk cId="3770802807" sldId="722"/>
            <ac:spMk id="139" creationId="{FDC8619C-F25D-468E-95FA-2A2151D7DDD2}"/>
          </ac:spMkLst>
        </pc:spChg>
        <pc:spChg chg="del">
          <ac:chgData name="Xin Huang" userId="472b9ff9c0f1b095" providerId="LiveId" clId="{4A5DABA4-2512-4001-AC4F-8505F3020B5F}" dt="2020-08-06T01:04:21.805" v="28" actId="26606"/>
          <ac:spMkLst>
            <pc:docMk/>
            <pc:sldMk cId="3770802807" sldId="722"/>
            <ac:spMk id="141" creationId="{7D9439D6-DEAD-4CEB-A61B-BE3D64D1B598}"/>
          </ac:spMkLst>
        </pc:spChg>
        <pc:spChg chg="add del">
          <ac:chgData name="Xin Huang" userId="472b9ff9c0f1b095" providerId="LiveId" clId="{4A5DABA4-2512-4001-AC4F-8505F3020B5F}" dt="2020-08-06T01:06:15.823" v="55" actId="26606"/>
          <ac:spMkLst>
            <pc:docMk/>
            <pc:sldMk cId="3770802807" sldId="722"/>
            <ac:spMk id="192" creationId="{1EDD21E1-BAF0-4314-AB31-82ECB8AC9EA9}"/>
          </ac:spMkLst>
        </pc:spChg>
        <pc:spChg chg="add del">
          <ac:chgData name="Xin Huang" userId="472b9ff9c0f1b095" providerId="LiveId" clId="{4A5DABA4-2512-4001-AC4F-8505F3020B5F}" dt="2020-08-06T01:06:15.823" v="55" actId="26606"/>
          <ac:spMkLst>
            <pc:docMk/>
            <pc:sldMk cId="3770802807" sldId="722"/>
            <ac:spMk id="193" creationId="{FDC8619C-F25D-468E-95FA-2A2151D7DDD2}"/>
          </ac:spMkLst>
        </pc:spChg>
        <pc:spChg chg="add del">
          <ac:chgData name="Xin Huang" userId="472b9ff9c0f1b095" providerId="LiveId" clId="{4A5DABA4-2512-4001-AC4F-8505F3020B5F}" dt="2020-08-06T01:06:15.823" v="55" actId="26606"/>
          <ac:spMkLst>
            <pc:docMk/>
            <pc:sldMk cId="3770802807" sldId="722"/>
            <ac:spMk id="194" creationId="{7D9439D6-DEAD-4CEB-A61B-BE3D64D1B598}"/>
          </ac:spMkLst>
        </pc:spChg>
        <pc:spChg chg="mod">
          <ac:chgData name="Xin Huang" userId="472b9ff9c0f1b095" providerId="LiveId" clId="{4A5DABA4-2512-4001-AC4F-8505F3020B5F}" dt="2020-08-06T01:08:08.693" v="84" actId="27636"/>
          <ac:spMkLst>
            <pc:docMk/>
            <pc:sldMk cId="3770802807" sldId="722"/>
            <ac:spMk id="5122" creationId="{00000000-0000-0000-0000-000000000000}"/>
          </ac:spMkLst>
        </pc:spChg>
        <pc:picChg chg="add mod">
          <ac:chgData name="Xin Huang" userId="472b9ff9c0f1b095" providerId="LiveId" clId="{4A5DABA4-2512-4001-AC4F-8505F3020B5F}" dt="2020-08-06T01:06:49.937" v="69" actId="1076"/>
          <ac:picMkLst>
            <pc:docMk/>
            <pc:sldMk cId="3770802807" sldId="722"/>
            <ac:picMk id="4" creationId="{61117C46-751D-4A0F-A1D1-393C683AAEB8}"/>
          </ac:picMkLst>
        </pc:picChg>
        <pc:picChg chg="del">
          <ac:chgData name="Xin Huang" userId="472b9ff9c0f1b095" providerId="LiveId" clId="{4A5DABA4-2512-4001-AC4F-8505F3020B5F}" dt="2020-08-06T01:04:05.690" v="27" actId="478"/>
          <ac:picMkLst>
            <pc:docMk/>
            <pc:sldMk cId="3770802807" sldId="722"/>
            <ac:picMk id="134" creationId="{A07A90D5-0960-4A37-9BFB-37A3CFE15D31}"/>
          </ac:picMkLst>
        </pc:picChg>
      </pc:sldChg>
      <pc:sldChg chg="addSp delSp modSp mod">
        <pc:chgData name="Xin Huang" userId="472b9ff9c0f1b095" providerId="LiveId" clId="{4A5DABA4-2512-4001-AC4F-8505F3020B5F}" dt="2020-08-06T01:09:13.158" v="92" actId="13926"/>
        <pc:sldMkLst>
          <pc:docMk/>
          <pc:sldMk cId="1134284224" sldId="725"/>
        </pc:sldMkLst>
        <pc:spChg chg="del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74" creationId="{1EDD21E1-BAF0-4314-AB31-82ECB8AC9EA9}"/>
          </ac:spMkLst>
        </pc:spChg>
        <pc:spChg chg="del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76" creationId="{FDC8619C-F25D-468E-95FA-2A2151D7DDD2}"/>
          </ac:spMkLst>
        </pc:spChg>
        <pc:spChg chg="del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78" creationId="{7D9439D6-DEAD-4CEB-A61B-BE3D64D1B598}"/>
          </ac:spMkLst>
        </pc:spChg>
        <pc:spChg chg="add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136" creationId="{0A46F010-D160-4609-8979-FFD8C1EA6C43}"/>
          </ac:spMkLst>
        </pc:spChg>
        <pc:spChg chg="add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138" creationId="{81B8C4F6-C3AC-4C94-8EC7-E4F7B7E9CDB6}"/>
          </ac:spMkLst>
        </pc:spChg>
        <pc:spChg chg="add">
          <ac:chgData name="Xin Huang" userId="472b9ff9c0f1b095" providerId="LiveId" clId="{4A5DABA4-2512-4001-AC4F-8505F3020B5F}" dt="2020-08-06T01:04:52.796" v="30" actId="26606"/>
          <ac:spMkLst>
            <pc:docMk/>
            <pc:sldMk cId="1134284224" sldId="725"/>
            <ac:spMk id="168" creationId="{91328346-8BAD-4616-B50B-5CFDA5648D6A}"/>
          </ac:spMkLst>
        </pc:spChg>
        <pc:spChg chg="mod">
          <ac:chgData name="Xin Huang" userId="472b9ff9c0f1b095" providerId="LiveId" clId="{4A5DABA4-2512-4001-AC4F-8505F3020B5F}" dt="2020-08-06T01:09:13.158" v="92" actId="13926"/>
          <ac:spMkLst>
            <pc:docMk/>
            <pc:sldMk cId="1134284224" sldId="725"/>
            <ac:spMk id="5123" creationId="{00000000-0000-0000-0000-000000000000}"/>
          </ac:spMkLst>
        </pc:spChg>
        <pc:grpChg chg="add">
          <ac:chgData name="Xin Huang" userId="472b9ff9c0f1b095" providerId="LiveId" clId="{4A5DABA4-2512-4001-AC4F-8505F3020B5F}" dt="2020-08-06T01:04:52.796" v="30" actId="26606"/>
          <ac:grpSpMkLst>
            <pc:docMk/>
            <pc:sldMk cId="1134284224" sldId="725"/>
            <ac:grpSpMk id="140" creationId="{0B789310-9859-4942-98C8-3D2F12AAAE73}"/>
          </ac:grpSpMkLst>
        </pc:grpChg>
        <pc:grpChg chg="add">
          <ac:chgData name="Xin Huang" userId="472b9ff9c0f1b095" providerId="LiveId" clId="{4A5DABA4-2512-4001-AC4F-8505F3020B5F}" dt="2020-08-06T01:04:52.796" v="30" actId="26606"/>
          <ac:grpSpMkLst>
            <pc:docMk/>
            <pc:sldMk cId="1134284224" sldId="725"/>
            <ac:grpSpMk id="154" creationId="{6F1CEC7A-E419-4950-AA57-B00546C29CAF}"/>
          </ac:grpSpMkLst>
        </pc:grpChg>
        <pc:picChg chg="del">
          <ac:chgData name="Xin Huang" userId="472b9ff9c0f1b095" providerId="LiveId" clId="{4A5DABA4-2512-4001-AC4F-8505F3020B5F}" dt="2020-08-06T01:04:37.394" v="29" actId="478"/>
          <ac:picMkLst>
            <pc:docMk/>
            <pc:sldMk cId="1134284224" sldId="725"/>
            <ac:picMk id="71" creationId="{D67F862B-663F-4BB0-8580-8DB86BFF5531}"/>
          </ac:picMkLst>
        </pc:picChg>
      </pc:sldChg>
      <pc:sldChg chg="modSp mod">
        <pc:chgData name="Xin Huang" userId="472b9ff9c0f1b095" providerId="LiveId" clId="{4A5DABA4-2512-4001-AC4F-8505F3020B5F}" dt="2020-08-06T01:08:47.612" v="90" actId="1076"/>
        <pc:sldMkLst>
          <pc:docMk/>
          <pc:sldMk cId="1949675056" sldId="726"/>
        </pc:sldMkLst>
        <pc:spChg chg="mod">
          <ac:chgData name="Xin Huang" userId="472b9ff9c0f1b095" providerId="LiveId" clId="{4A5DABA4-2512-4001-AC4F-8505F3020B5F}" dt="2020-08-06T01:08:22.568" v="86" actId="14100"/>
          <ac:spMkLst>
            <pc:docMk/>
            <pc:sldMk cId="1949675056" sldId="726"/>
            <ac:spMk id="5122" creationId="{00000000-0000-0000-0000-000000000000}"/>
          </ac:spMkLst>
        </pc:spChg>
        <pc:spChg chg="mod">
          <ac:chgData name="Xin Huang" userId="472b9ff9c0f1b095" providerId="LiveId" clId="{4A5DABA4-2512-4001-AC4F-8505F3020B5F}" dt="2020-08-06T01:08:47.612" v="90" actId="1076"/>
          <ac:spMkLst>
            <pc:docMk/>
            <pc:sldMk cId="1949675056" sldId="726"/>
            <ac:spMk id="5123" creationId="{00000000-0000-0000-0000-000000000000}"/>
          </ac:spMkLst>
        </pc:spChg>
      </pc:sldChg>
      <pc:sldChg chg="addSp delSp modSp mod">
        <pc:chgData name="Xin Huang" userId="472b9ff9c0f1b095" providerId="LiveId" clId="{4A5DABA4-2512-4001-AC4F-8505F3020B5F}" dt="2020-08-06T01:14:34.169" v="143" actId="403"/>
        <pc:sldMkLst>
          <pc:docMk/>
          <pc:sldMk cId="731281178" sldId="727"/>
        </pc:sldMkLst>
        <pc:spChg chg="del">
          <ac:chgData name="Xin Huang" userId="472b9ff9c0f1b095" providerId="LiveId" clId="{4A5DABA4-2512-4001-AC4F-8505F3020B5F}" dt="2020-08-06T01:13:42.580" v="124" actId="26606"/>
          <ac:spMkLst>
            <pc:docMk/>
            <pc:sldMk cId="731281178" sldId="727"/>
            <ac:spMk id="138" creationId="{23C7736A-5A08-4021-9AB6-390DFF506AA8}"/>
          </ac:spMkLst>
        </pc:spChg>
        <pc:spChg chg="del">
          <ac:chgData name="Xin Huang" userId="472b9ff9c0f1b095" providerId="LiveId" clId="{4A5DABA4-2512-4001-AC4F-8505F3020B5F}" dt="2020-08-06T01:13:42.580" v="124" actId="26606"/>
          <ac:spMkLst>
            <pc:docMk/>
            <pc:sldMk cId="731281178" sldId="727"/>
            <ac:spMk id="140" creationId="{433DF4D3-8A35-461A-ABE0-F56B78A1371F}"/>
          </ac:spMkLst>
        </pc:spChg>
        <pc:spChg chg="add">
          <ac:chgData name="Xin Huang" userId="472b9ff9c0f1b095" providerId="LiveId" clId="{4A5DABA4-2512-4001-AC4F-8505F3020B5F}" dt="2020-08-06T01:13:42.580" v="124" actId="26606"/>
          <ac:spMkLst>
            <pc:docMk/>
            <pc:sldMk cId="731281178" sldId="727"/>
            <ac:spMk id="192" creationId="{008ED74B-06F2-4BD5-838F-1AAD0033EF0B}"/>
          </ac:spMkLst>
        </pc:spChg>
        <pc:spChg chg="add">
          <ac:chgData name="Xin Huang" userId="472b9ff9c0f1b095" providerId="LiveId" clId="{4A5DABA4-2512-4001-AC4F-8505F3020B5F}" dt="2020-08-06T01:13:42.580" v="124" actId="26606"/>
          <ac:spMkLst>
            <pc:docMk/>
            <pc:sldMk cId="731281178" sldId="727"/>
            <ac:spMk id="219" creationId="{CC9387DA-2D8E-4E5D-BD65-274370B65965}"/>
          </ac:spMkLst>
        </pc:spChg>
        <pc:spChg chg="add">
          <ac:chgData name="Xin Huang" userId="472b9ff9c0f1b095" providerId="LiveId" clId="{4A5DABA4-2512-4001-AC4F-8505F3020B5F}" dt="2020-08-06T01:13:42.580" v="124" actId="26606"/>
          <ac:spMkLst>
            <pc:docMk/>
            <pc:sldMk cId="731281178" sldId="727"/>
            <ac:spMk id="220" creationId="{18BFC65B-9706-4EE1-8B75-FEEC1C530558}"/>
          </ac:spMkLst>
        </pc:spChg>
        <pc:spChg chg="mod">
          <ac:chgData name="Xin Huang" userId="472b9ff9c0f1b095" providerId="LiveId" clId="{4A5DABA4-2512-4001-AC4F-8505F3020B5F}" dt="2020-08-06T01:14:21.045" v="135" actId="403"/>
          <ac:spMkLst>
            <pc:docMk/>
            <pc:sldMk cId="731281178" sldId="727"/>
            <ac:spMk id="5122" creationId="{00000000-0000-0000-0000-000000000000}"/>
          </ac:spMkLst>
        </pc:spChg>
        <pc:spChg chg="mod">
          <ac:chgData name="Xin Huang" userId="472b9ff9c0f1b095" providerId="LiveId" clId="{4A5DABA4-2512-4001-AC4F-8505F3020B5F}" dt="2020-08-06T01:14:34.169" v="143" actId="403"/>
          <ac:spMkLst>
            <pc:docMk/>
            <pc:sldMk cId="731281178" sldId="727"/>
            <ac:spMk id="5123" creationId="{00000000-0000-0000-0000-000000000000}"/>
          </ac:spMkLst>
        </pc:spChg>
        <pc:grpChg chg="add">
          <ac:chgData name="Xin Huang" userId="472b9ff9c0f1b095" providerId="LiveId" clId="{4A5DABA4-2512-4001-AC4F-8505F3020B5F}" dt="2020-08-06T01:13:42.580" v="124" actId="26606"/>
          <ac:grpSpMkLst>
            <pc:docMk/>
            <pc:sldMk cId="731281178" sldId="727"/>
            <ac:grpSpMk id="193" creationId="{E9F586E1-75B5-49B8-9A21-DD14CA0F6955}"/>
          </ac:grpSpMkLst>
        </pc:grpChg>
        <pc:grpChg chg="add">
          <ac:chgData name="Xin Huang" userId="472b9ff9c0f1b095" providerId="LiveId" clId="{4A5DABA4-2512-4001-AC4F-8505F3020B5F}" dt="2020-08-06T01:13:42.580" v="124" actId="26606"/>
          <ac:grpSpMkLst>
            <pc:docMk/>
            <pc:sldMk cId="731281178" sldId="727"/>
            <ac:grpSpMk id="206" creationId="{F9CAF6A1-77C7-4ABC-9E4A-E74A8DB16DC1}"/>
          </ac:grpSpMkLst>
        </pc:grpChg>
        <pc:picChg chg="mod">
          <ac:chgData name="Xin Huang" userId="472b9ff9c0f1b095" providerId="LiveId" clId="{4A5DABA4-2512-4001-AC4F-8505F3020B5F}" dt="2020-08-06T01:13:42.580" v="124" actId="26606"/>
          <ac:picMkLst>
            <pc:docMk/>
            <pc:sldMk cId="731281178" sldId="727"/>
            <ac:picMk id="5125" creationId="{1E6E93CA-560F-44D3-8CBC-E8F125FFF357}"/>
          </ac:picMkLst>
        </pc:picChg>
      </pc:sldChg>
      <pc:sldChg chg="modSp mod">
        <pc:chgData name="Xin Huang" userId="472b9ff9c0f1b095" providerId="LiveId" clId="{4A5DABA4-2512-4001-AC4F-8505F3020B5F}" dt="2020-08-06T01:15:04.179" v="147" actId="13926"/>
        <pc:sldMkLst>
          <pc:docMk/>
          <pc:sldMk cId="2378582098" sldId="733"/>
        </pc:sldMkLst>
        <pc:spChg chg="mod">
          <ac:chgData name="Xin Huang" userId="472b9ff9c0f1b095" providerId="LiveId" clId="{4A5DABA4-2512-4001-AC4F-8505F3020B5F}" dt="2020-08-06T01:15:04.179" v="147" actId="13926"/>
          <ac:spMkLst>
            <pc:docMk/>
            <pc:sldMk cId="2378582098" sldId="733"/>
            <ac:spMk id="5123" creationId="{00000000-0000-0000-0000-000000000000}"/>
          </ac:spMkLst>
        </pc:spChg>
      </pc:sldChg>
      <pc:sldChg chg="addSp delSp modSp mod setBg">
        <pc:chgData name="Xin Huang" userId="472b9ff9c0f1b095" providerId="LiveId" clId="{4A5DABA4-2512-4001-AC4F-8505F3020B5F}" dt="2020-08-06T01:26:34.558" v="215" actId="14100"/>
        <pc:sldMkLst>
          <pc:docMk/>
          <pc:sldMk cId="417629483" sldId="740"/>
        </pc:sldMkLst>
        <pc:spChg chg="mod">
          <ac:chgData name="Xin Huang" userId="472b9ff9c0f1b095" providerId="LiveId" clId="{4A5DABA4-2512-4001-AC4F-8505F3020B5F}" dt="2020-08-06T01:26:34.558" v="215" actId="14100"/>
          <ac:spMkLst>
            <pc:docMk/>
            <pc:sldMk cId="417629483" sldId="740"/>
            <ac:spMk id="5123" creationId="{00000000-0000-0000-0000-000000000000}"/>
          </ac:spMkLst>
        </pc:spChg>
        <pc:picChg chg="add mod">
          <ac:chgData name="Xin Huang" userId="472b9ff9c0f1b095" providerId="LiveId" clId="{4A5DABA4-2512-4001-AC4F-8505F3020B5F}" dt="2020-08-06T01:25:27.823" v="203" actId="1076"/>
          <ac:picMkLst>
            <pc:docMk/>
            <pc:sldMk cId="417629483" sldId="740"/>
            <ac:picMk id="2" creationId="{0C1CD391-2EAF-4A04-9EEF-73808180BC47}"/>
          </ac:picMkLst>
        </pc:picChg>
        <pc:picChg chg="del">
          <ac:chgData name="Xin Huang" userId="472b9ff9c0f1b095" providerId="LiveId" clId="{4A5DABA4-2512-4001-AC4F-8505F3020B5F}" dt="2020-08-06T01:09:52.281" v="95" actId="478"/>
          <ac:picMkLst>
            <pc:docMk/>
            <pc:sldMk cId="417629483" sldId="740"/>
            <ac:picMk id="71" creationId="{D67F862B-663F-4BB0-8580-8DB86BFF5531}"/>
          </ac:picMkLst>
        </pc:picChg>
        <pc:picChg chg="add del mod">
          <ac:chgData name="Xin Huang" userId="472b9ff9c0f1b095" providerId="LiveId" clId="{4A5DABA4-2512-4001-AC4F-8505F3020B5F}" dt="2020-08-06T01:22:48.148" v="199" actId="478"/>
          <ac:picMkLst>
            <pc:docMk/>
            <pc:sldMk cId="417629483" sldId="740"/>
            <ac:picMk id="5125" creationId="{6734687B-235D-443E-B4F9-95C2E0A77EAA}"/>
          </ac:picMkLst>
        </pc:picChg>
      </pc:sldChg>
      <pc:sldChg chg="modSp mod">
        <pc:chgData name="Xin Huang" userId="472b9ff9c0f1b095" providerId="LiveId" clId="{4A5DABA4-2512-4001-AC4F-8505F3020B5F}" dt="2020-08-06T01:12:13.500" v="121" actId="207"/>
        <pc:sldMkLst>
          <pc:docMk/>
          <pc:sldMk cId="1820628403" sldId="741"/>
        </pc:sldMkLst>
        <pc:spChg chg="mod">
          <ac:chgData name="Xin Huang" userId="472b9ff9c0f1b095" providerId="LiveId" clId="{4A5DABA4-2512-4001-AC4F-8505F3020B5F}" dt="2020-08-06T01:12:13.500" v="121" actId="207"/>
          <ac:spMkLst>
            <pc:docMk/>
            <pc:sldMk cId="1820628403" sldId="741"/>
            <ac:spMk id="2" creationId="{7226861A-A9CD-4B10-BE90-9C5B5CB0B626}"/>
          </ac:spMkLst>
        </pc:spChg>
      </pc:sldChg>
      <pc:sldChg chg="addSp modSp mod">
        <pc:chgData name="Xin Huang" userId="472b9ff9c0f1b095" providerId="LiveId" clId="{4A5DABA4-2512-4001-AC4F-8505F3020B5F}" dt="2020-08-06T01:30:28.351" v="224" actId="14100"/>
        <pc:sldMkLst>
          <pc:docMk/>
          <pc:sldMk cId="2285728240" sldId="742"/>
        </pc:sldMkLst>
        <pc:spChg chg="mod">
          <ac:chgData name="Xin Huang" userId="472b9ff9c0f1b095" providerId="LiveId" clId="{4A5DABA4-2512-4001-AC4F-8505F3020B5F}" dt="2020-08-06T01:13:07.135" v="123" actId="13926"/>
          <ac:spMkLst>
            <pc:docMk/>
            <pc:sldMk cId="2285728240" sldId="742"/>
            <ac:spMk id="2" creationId="{7226861A-A9CD-4B10-BE90-9C5B5CB0B626}"/>
          </ac:spMkLst>
        </pc:spChg>
        <pc:spChg chg="mod">
          <ac:chgData name="Xin Huang" userId="472b9ff9c0f1b095" providerId="LiveId" clId="{4A5DABA4-2512-4001-AC4F-8505F3020B5F}" dt="2020-08-06T01:30:22.552" v="223" actId="27636"/>
          <ac:spMkLst>
            <pc:docMk/>
            <pc:sldMk cId="2285728240" sldId="742"/>
            <ac:spMk id="3" creationId="{D1406C63-0B59-46C5-9DE2-5DED496E9651}"/>
          </ac:spMkLst>
        </pc:spChg>
        <pc:picChg chg="add mod">
          <ac:chgData name="Xin Huang" userId="472b9ff9c0f1b095" providerId="LiveId" clId="{4A5DABA4-2512-4001-AC4F-8505F3020B5F}" dt="2020-08-06T01:30:28.351" v="224" actId="14100"/>
          <ac:picMkLst>
            <pc:docMk/>
            <pc:sldMk cId="2285728240" sldId="742"/>
            <ac:picMk id="4" creationId="{17A2E883-A4EA-4B67-9C58-C9329CBCE2DD}"/>
          </ac:picMkLst>
        </pc:picChg>
      </pc:sldChg>
      <pc:sldChg chg="modSp">
        <pc:chgData name="Xin Huang" userId="472b9ff9c0f1b095" providerId="LiveId" clId="{4A5DABA4-2512-4001-AC4F-8505F3020B5F}" dt="2020-08-06T01:16:05.611" v="151" actId="207"/>
        <pc:sldMkLst>
          <pc:docMk/>
          <pc:sldMk cId="436634888" sldId="743"/>
        </pc:sldMkLst>
        <pc:spChg chg="mod">
          <ac:chgData name="Xin Huang" userId="472b9ff9c0f1b095" providerId="LiveId" clId="{4A5DABA4-2512-4001-AC4F-8505F3020B5F}" dt="2020-08-06T01:16:05.611" v="151" actId="207"/>
          <ac:spMkLst>
            <pc:docMk/>
            <pc:sldMk cId="436634888" sldId="743"/>
            <ac:spMk id="5123" creationId="{00000000-0000-0000-0000-000000000000}"/>
          </ac:spMkLst>
        </pc:spChg>
      </pc:sldChg>
      <pc:sldChg chg="modSp mod">
        <pc:chgData name="Xin Huang" userId="472b9ff9c0f1b095" providerId="LiveId" clId="{4A5DABA4-2512-4001-AC4F-8505F3020B5F}" dt="2020-08-06T01:16:27.157" v="157" actId="13926"/>
        <pc:sldMkLst>
          <pc:docMk/>
          <pc:sldMk cId="2814953208" sldId="744"/>
        </pc:sldMkLst>
        <pc:spChg chg="mod">
          <ac:chgData name="Xin Huang" userId="472b9ff9c0f1b095" providerId="LiveId" clId="{4A5DABA4-2512-4001-AC4F-8505F3020B5F}" dt="2020-08-06T01:16:27.157" v="157" actId="13926"/>
          <ac:spMkLst>
            <pc:docMk/>
            <pc:sldMk cId="2814953208" sldId="744"/>
            <ac:spMk id="2" creationId="{7226861A-A9CD-4B10-BE90-9C5B5CB0B626}"/>
          </ac:spMkLst>
        </pc:spChg>
        <pc:spChg chg="mod">
          <ac:chgData name="Xin Huang" userId="472b9ff9c0f1b095" providerId="LiveId" clId="{4A5DABA4-2512-4001-AC4F-8505F3020B5F}" dt="2020-08-06T01:16:18.370" v="155" actId="27636"/>
          <ac:spMkLst>
            <pc:docMk/>
            <pc:sldMk cId="2814953208" sldId="744"/>
            <ac:spMk id="3" creationId="{D1406C63-0B59-46C5-9DE2-5DED496E9651}"/>
          </ac:spMkLst>
        </pc:spChg>
      </pc:sldChg>
      <pc:sldChg chg="modSp">
        <pc:chgData name="Xin Huang" userId="472b9ff9c0f1b095" providerId="LiveId" clId="{4A5DABA4-2512-4001-AC4F-8505F3020B5F}" dt="2020-08-06T01:16:36.494" v="158" actId="207"/>
        <pc:sldMkLst>
          <pc:docMk/>
          <pc:sldMk cId="4197798264" sldId="745"/>
        </pc:sldMkLst>
        <pc:spChg chg="mod">
          <ac:chgData name="Xin Huang" userId="472b9ff9c0f1b095" providerId="LiveId" clId="{4A5DABA4-2512-4001-AC4F-8505F3020B5F}" dt="2020-08-06T01:16:36.494" v="158" actId="207"/>
          <ac:spMkLst>
            <pc:docMk/>
            <pc:sldMk cId="4197798264" sldId="745"/>
            <ac:spMk id="5123" creationId="{00000000-0000-0000-0000-000000000000}"/>
          </ac:spMkLst>
        </pc:spChg>
      </pc:sldChg>
      <pc:sldChg chg="modSp">
        <pc:chgData name="Xin Huang" userId="472b9ff9c0f1b095" providerId="LiveId" clId="{4A5DABA4-2512-4001-AC4F-8505F3020B5F}" dt="2020-08-06T01:17:01.676" v="159" actId="207"/>
        <pc:sldMkLst>
          <pc:docMk/>
          <pc:sldMk cId="2821969287" sldId="746"/>
        </pc:sldMkLst>
        <pc:spChg chg="mod">
          <ac:chgData name="Xin Huang" userId="472b9ff9c0f1b095" providerId="LiveId" clId="{4A5DABA4-2512-4001-AC4F-8505F3020B5F}" dt="2020-08-06T01:17:01.676" v="159" actId="207"/>
          <ac:spMkLst>
            <pc:docMk/>
            <pc:sldMk cId="2821969287" sldId="746"/>
            <ac:spMk id="5123" creationId="{00000000-0000-0000-0000-000000000000}"/>
          </ac:spMkLst>
        </pc:spChg>
      </pc:sldChg>
      <pc:sldChg chg="addSp delSp modSp mod setBg">
        <pc:chgData name="Xin Huang" userId="472b9ff9c0f1b095" providerId="LiveId" clId="{4A5DABA4-2512-4001-AC4F-8505F3020B5F}" dt="2020-08-06T01:38:52.570" v="308" actId="1076"/>
        <pc:sldMkLst>
          <pc:docMk/>
          <pc:sldMk cId="3035702256" sldId="747"/>
        </pc:sldMkLst>
        <pc:spChg chg="add mod">
          <ac:chgData name="Xin Huang" userId="472b9ff9c0f1b095" providerId="LiveId" clId="{4A5DABA4-2512-4001-AC4F-8505F3020B5F}" dt="2020-08-06T01:38:52.570" v="308" actId="1076"/>
          <ac:spMkLst>
            <pc:docMk/>
            <pc:sldMk cId="3035702256" sldId="747"/>
            <ac:spMk id="6" creationId="{99F8E303-91D1-4F31-98E0-A612BE8342A5}"/>
          </ac:spMkLst>
        </pc:spChg>
        <pc:spChg chg="mod">
          <ac:chgData name="Xin Huang" userId="472b9ff9c0f1b095" providerId="LiveId" clId="{4A5DABA4-2512-4001-AC4F-8505F3020B5F}" dt="2020-08-06T01:22:30.679" v="198" actId="207"/>
          <ac:spMkLst>
            <pc:docMk/>
            <pc:sldMk cId="3035702256" sldId="747"/>
            <ac:spMk id="5123" creationId="{00000000-0000-0000-0000-000000000000}"/>
          </ac:spMkLst>
        </pc:spChg>
        <pc:picChg chg="add mod">
          <ac:chgData name="Xin Huang" userId="472b9ff9c0f1b095" providerId="LiveId" clId="{4A5DABA4-2512-4001-AC4F-8505F3020B5F}" dt="2020-08-06T01:38:13.986" v="302" actId="14100"/>
          <ac:picMkLst>
            <pc:docMk/>
            <pc:sldMk cId="3035702256" sldId="747"/>
            <ac:picMk id="3" creationId="{37CB77F4-6253-425B-8331-72C894BA0382}"/>
          </ac:picMkLst>
        </pc:picChg>
        <pc:picChg chg="del">
          <ac:chgData name="Xin Huang" userId="472b9ff9c0f1b095" providerId="LiveId" clId="{4A5DABA4-2512-4001-AC4F-8505F3020B5F}" dt="2020-08-06T01:17:08.616" v="160" actId="478"/>
          <ac:picMkLst>
            <pc:docMk/>
            <pc:sldMk cId="3035702256" sldId="747"/>
            <ac:picMk id="71" creationId="{D67F862B-663F-4BB0-8580-8DB86BFF5531}"/>
          </ac:picMkLst>
        </pc:picChg>
        <pc:picChg chg="add del">
          <ac:chgData name="Xin Huang" userId="472b9ff9c0f1b095" providerId="LiveId" clId="{4A5DABA4-2512-4001-AC4F-8505F3020B5F}" dt="2020-08-06T01:17:45.091" v="162" actId="478"/>
          <ac:picMkLst>
            <pc:docMk/>
            <pc:sldMk cId="3035702256" sldId="747"/>
            <ac:picMk id="5125" creationId="{8E04B69A-81EC-46F7-B4E4-133FA3FB90A2}"/>
          </ac:picMkLst>
        </pc:picChg>
      </pc:sldChg>
      <pc:sldChg chg="addSp delSp modSp mod setBg">
        <pc:chgData name="Xin Huang" userId="472b9ff9c0f1b095" providerId="LiveId" clId="{4A5DABA4-2512-4001-AC4F-8505F3020B5F}" dt="2020-08-06T01:37:28.561" v="300" actId="207"/>
        <pc:sldMkLst>
          <pc:docMk/>
          <pc:sldMk cId="4291999731" sldId="748"/>
        </pc:sldMkLst>
        <pc:spChg chg="add del mod">
          <ac:chgData name="Xin Huang" userId="472b9ff9c0f1b095" providerId="LiveId" clId="{4A5DABA4-2512-4001-AC4F-8505F3020B5F}" dt="2020-08-06T01:32:15.225" v="249" actId="478"/>
          <ac:spMkLst>
            <pc:docMk/>
            <pc:sldMk cId="4291999731" sldId="748"/>
            <ac:spMk id="4" creationId="{93E66DBE-DDAF-45F3-A479-3DDFC706E628}"/>
          </ac:spMkLst>
        </pc:spChg>
        <pc:spChg chg="add mod">
          <ac:chgData name="Xin Huang" userId="472b9ff9c0f1b095" providerId="LiveId" clId="{4A5DABA4-2512-4001-AC4F-8505F3020B5F}" dt="2020-08-06T01:37:28.561" v="300" actId="207"/>
          <ac:spMkLst>
            <pc:docMk/>
            <pc:sldMk cId="4291999731" sldId="748"/>
            <ac:spMk id="6" creationId="{4D1D9407-5572-4464-B148-09721F535F6B}"/>
          </ac:spMkLst>
        </pc:spChg>
        <pc:spChg chg="add">
          <ac:chgData name="Xin Huang" userId="472b9ff9c0f1b095" providerId="LiveId" clId="{4A5DABA4-2512-4001-AC4F-8505F3020B5F}" dt="2020-08-06T01:33:00.462" v="255" actId="26606"/>
          <ac:spMkLst>
            <pc:docMk/>
            <pc:sldMk cId="4291999731" sldId="748"/>
            <ac:spMk id="74" creationId="{23C7736A-5A08-4021-9AB6-390DFF506AA8}"/>
          </ac:spMkLst>
        </pc:spChg>
        <pc:spChg chg="add">
          <ac:chgData name="Xin Huang" userId="472b9ff9c0f1b095" providerId="LiveId" clId="{4A5DABA4-2512-4001-AC4F-8505F3020B5F}" dt="2020-08-06T01:33:00.462" v="255" actId="26606"/>
          <ac:spMkLst>
            <pc:docMk/>
            <pc:sldMk cId="4291999731" sldId="748"/>
            <ac:spMk id="76" creationId="{433DF4D3-8A35-461A-ABE0-F56B78A1371F}"/>
          </ac:spMkLst>
        </pc:spChg>
        <pc:spChg chg="add del mod">
          <ac:chgData name="Xin Huang" userId="472b9ff9c0f1b095" providerId="LiveId" clId="{4A5DABA4-2512-4001-AC4F-8505F3020B5F}" dt="2020-08-06T01:32:28.306" v="252" actId="478"/>
          <ac:spMkLst>
            <pc:docMk/>
            <pc:sldMk cId="4291999731" sldId="748"/>
            <ac:spMk id="5123" creationId="{00000000-0000-0000-0000-000000000000}"/>
          </ac:spMkLst>
        </pc:spChg>
        <pc:graphicFrameChg chg="add mod ord modGraphic">
          <ac:chgData name="Xin Huang" userId="472b9ff9c0f1b095" providerId="LiveId" clId="{4A5DABA4-2512-4001-AC4F-8505F3020B5F}" dt="2020-08-06T01:37:08.917" v="298" actId="207"/>
          <ac:graphicFrameMkLst>
            <pc:docMk/>
            <pc:sldMk cId="4291999731" sldId="748"/>
            <ac:graphicFrameMk id="2" creationId="{629D5F15-694D-49A2-893B-2A963B8E08D8}"/>
          </ac:graphicFrameMkLst>
        </pc:graphicFrameChg>
        <pc:picChg chg="mod">
          <ac:chgData name="Xin Huang" userId="472b9ff9c0f1b095" providerId="LiveId" clId="{4A5DABA4-2512-4001-AC4F-8505F3020B5F}" dt="2020-08-06T01:33:41.764" v="257" actId="27614"/>
          <ac:picMkLst>
            <pc:docMk/>
            <pc:sldMk cId="4291999731" sldId="748"/>
            <ac:picMk id="5125" creationId="{5113930A-501E-4AB2-891A-2B118C83B68D}"/>
          </ac:picMkLst>
        </pc:picChg>
      </pc:sldChg>
    </pc:docChg>
  </pc:docChgLst>
  <pc:docChgLst>
    <pc:chgData name="Xin Huang" userId="472b9ff9c0f1b095" providerId="LiveId" clId="{1B7DD540-9ABF-4BC2-A8BE-04C25EE78166}"/>
    <pc:docChg chg="undo custSel mod addSld delSld modSld">
      <pc:chgData name="Xin Huang" userId="472b9ff9c0f1b095" providerId="LiveId" clId="{1B7DD540-9ABF-4BC2-A8BE-04C25EE78166}" dt="2020-06-06T03:01:56.037" v="608" actId="14100"/>
      <pc:docMkLst>
        <pc:docMk/>
      </pc:docMkLst>
      <pc:sldChg chg="addSp delSp modSp mod setBg">
        <pc:chgData name="Xin Huang" userId="472b9ff9c0f1b095" providerId="LiveId" clId="{1B7DD540-9ABF-4BC2-A8BE-04C25EE78166}" dt="2020-06-05T20:35:46.111" v="64" actId="403"/>
        <pc:sldMkLst>
          <pc:docMk/>
          <pc:sldMk cId="467226619" sldId="686"/>
        </pc:sldMkLst>
        <pc:spChg chg="mod">
          <ac:chgData name="Xin Huang" userId="472b9ff9c0f1b095" providerId="LiveId" clId="{1B7DD540-9ABF-4BC2-A8BE-04C25EE78166}" dt="2020-06-05T20:35:46.111" v="64" actId="403"/>
          <ac:spMkLst>
            <pc:docMk/>
            <pc:sldMk cId="467226619" sldId="686"/>
            <ac:spMk id="2" creationId="{00000000-0000-0000-0000-000000000000}"/>
          </ac:spMkLst>
        </pc:spChg>
        <pc:spChg chg="add del">
          <ac:chgData name="Xin Huang" userId="472b9ff9c0f1b095" providerId="LiveId" clId="{1B7DD540-9ABF-4BC2-A8BE-04C25EE78166}" dt="2020-06-05T20:32:52.652" v="21" actId="26606"/>
          <ac:spMkLst>
            <pc:docMk/>
            <pc:sldMk cId="467226619" sldId="686"/>
            <ac:spMk id="71" creationId="{0A46F010-D160-4609-8979-FFD8C1EA6C43}"/>
          </ac:spMkLst>
        </pc:spChg>
        <pc:spChg chg="add del">
          <ac:chgData name="Xin Huang" userId="472b9ff9c0f1b095" providerId="LiveId" clId="{1B7DD540-9ABF-4BC2-A8BE-04C25EE78166}" dt="2020-06-05T20:32:52.652" v="21" actId="26606"/>
          <ac:spMkLst>
            <pc:docMk/>
            <pc:sldMk cId="467226619" sldId="686"/>
            <ac:spMk id="73" creationId="{81B8C4F6-C3AC-4C94-8EC7-E4F7B7E9CDB6}"/>
          </ac:spMkLst>
        </pc:spChg>
        <pc:spChg chg="add">
          <ac:chgData name="Xin Huang" userId="472b9ff9c0f1b095" providerId="LiveId" clId="{1B7DD540-9ABF-4BC2-A8BE-04C25EE78166}" dt="2020-06-05T20:33:47.709" v="56" actId="26606"/>
          <ac:spMkLst>
            <pc:docMk/>
            <pc:sldMk cId="467226619" sldId="686"/>
            <ac:spMk id="99" creationId="{CE6C63DC-BAE4-42B6-8FDF-F6467C2D23AC}"/>
          </ac:spMkLst>
        </pc:spChg>
        <pc:spChg chg="add">
          <ac:chgData name="Xin Huang" userId="472b9ff9c0f1b095" providerId="LiveId" clId="{1B7DD540-9ABF-4BC2-A8BE-04C25EE78166}" dt="2020-06-05T20:33:47.709" v="56" actId="26606"/>
          <ac:spMkLst>
            <pc:docMk/>
            <pc:sldMk cId="467226619" sldId="686"/>
            <ac:spMk id="101" creationId="{5BD23F8E-2E78-4C84-8EFB-FE6C8ACB7F1F}"/>
          </ac:spMkLst>
        </pc:spChg>
        <pc:spChg chg="add del">
          <ac:chgData name="Xin Huang" userId="472b9ff9c0f1b095" providerId="LiveId" clId="{1B7DD540-9ABF-4BC2-A8BE-04C25EE78166}" dt="2020-06-05T20:32:52.652" v="21" actId="26606"/>
          <ac:spMkLst>
            <pc:docMk/>
            <pc:sldMk cId="467226619" sldId="686"/>
            <ac:spMk id="103" creationId="{91328346-8BAD-4616-B50B-5CFDA5648D6A}"/>
          </ac:spMkLst>
        </pc:spChg>
        <pc:spChg chg="add">
          <ac:chgData name="Xin Huang" userId="472b9ff9c0f1b095" providerId="LiveId" clId="{1B7DD540-9ABF-4BC2-A8BE-04C25EE78166}" dt="2020-06-05T20:33:47.709" v="56" actId="26606"/>
          <ac:spMkLst>
            <pc:docMk/>
            <pc:sldMk cId="467226619" sldId="686"/>
            <ac:spMk id="119" creationId="{8576F020-8157-45CE-B1D9-6FA47AFEB4FA}"/>
          </ac:spMkLst>
        </pc:spChg>
        <pc:spChg chg="mod">
          <ac:chgData name="Xin Huang" userId="472b9ff9c0f1b095" providerId="LiveId" clId="{1B7DD540-9ABF-4BC2-A8BE-04C25EE78166}" dt="2020-06-05T20:35:38.710" v="62" actId="14100"/>
          <ac:spMkLst>
            <pc:docMk/>
            <pc:sldMk cId="467226619" sldId="686"/>
            <ac:spMk id="5122" creationId="{00000000-0000-0000-0000-000000000000}"/>
          </ac:spMkLst>
        </pc:spChg>
        <pc:spChg chg="add">
          <ac:chgData name="Xin Huang" userId="472b9ff9c0f1b095" providerId="LiveId" clId="{1B7DD540-9ABF-4BC2-A8BE-04C25EE78166}" dt="2020-06-05T20:33:47.709" v="56" actId="26606"/>
          <ac:spMkLst>
            <pc:docMk/>
            <pc:sldMk cId="467226619" sldId="686"/>
            <ac:spMk id="5128" creationId="{57ABABA7-0420-4200-9B65-1C1967CE9373}"/>
          </ac:spMkLst>
        </pc:spChg>
        <pc:grpChg chg="add del">
          <ac:chgData name="Xin Huang" userId="472b9ff9c0f1b095" providerId="LiveId" clId="{1B7DD540-9ABF-4BC2-A8BE-04C25EE78166}" dt="2020-06-05T20:32:52.652" v="21" actId="26606"/>
          <ac:grpSpMkLst>
            <pc:docMk/>
            <pc:sldMk cId="467226619" sldId="686"/>
            <ac:grpSpMk id="75" creationId="{0B789310-9859-4942-98C8-3D2F12AAAE73}"/>
          </ac:grpSpMkLst>
        </pc:grpChg>
        <pc:grpChg chg="add">
          <ac:chgData name="Xin Huang" userId="472b9ff9c0f1b095" providerId="LiveId" clId="{1B7DD540-9ABF-4BC2-A8BE-04C25EE78166}" dt="2020-06-05T20:33:47.709" v="56" actId="26606"/>
          <ac:grpSpMkLst>
            <pc:docMk/>
            <pc:sldMk cId="467226619" sldId="686"/>
            <ac:grpSpMk id="85" creationId="{0C4A17ED-96AA-44A6-A050-E1A7A1CDD9E7}"/>
          </ac:grpSpMkLst>
        </pc:grpChg>
        <pc:grpChg chg="add del">
          <ac:chgData name="Xin Huang" userId="472b9ff9c0f1b095" providerId="LiveId" clId="{1B7DD540-9ABF-4BC2-A8BE-04C25EE78166}" dt="2020-06-05T20:32:52.652" v="21" actId="26606"/>
          <ac:grpSpMkLst>
            <pc:docMk/>
            <pc:sldMk cId="467226619" sldId="686"/>
            <ac:grpSpMk id="89" creationId="{6F1CEC7A-E419-4950-AA57-B00546C29CAF}"/>
          </ac:grpSpMkLst>
        </pc:grpChg>
        <pc:grpChg chg="add">
          <ac:chgData name="Xin Huang" userId="472b9ff9c0f1b095" providerId="LiveId" clId="{1B7DD540-9ABF-4BC2-A8BE-04C25EE78166}" dt="2020-06-05T20:33:47.709" v="56" actId="26606"/>
          <ac:grpSpMkLst>
            <pc:docMk/>
            <pc:sldMk cId="467226619" sldId="686"/>
            <ac:grpSpMk id="105" creationId="{7A03E380-9CD1-4ABA-A763-9F9D252B8908}"/>
          </ac:grpSpMkLst>
        </pc:grpChg>
        <pc:grpChg chg="add">
          <ac:chgData name="Xin Huang" userId="472b9ff9c0f1b095" providerId="LiveId" clId="{1B7DD540-9ABF-4BC2-A8BE-04C25EE78166}" dt="2020-06-05T20:33:47.709" v="56" actId="26606"/>
          <ac:grpSpMkLst>
            <pc:docMk/>
            <pc:sldMk cId="467226619" sldId="686"/>
            <ac:grpSpMk id="5124" creationId="{8CD25866-F15D-40A4-AEC5-47C044637AB7}"/>
          </ac:grpSpMkLst>
        </pc:grpChg>
      </pc:sldChg>
      <pc:sldChg chg="addSp delSp modSp mod">
        <pc:chgData name="Xin Huang" userId="472b9ff9c0f1b095" providerId="LiveId" clId="{1B7DD540-9ABF-4BC2-A8BE-04C25EE78166}" dt="2020-06-06T03:01:56.037" v="608" actId="14100"/>
        <pc:sldMkLst>
          <pc:docMk/>
          <pc:sldMk cId="1225998182" sldId="700"/>
        </pc:sldMkLst>
        <pc:spChg chg="add del mod">
          <ac:chgData name="Xin Huang" userId="472b9ff9c0f1b095" providerId="LiveId" clId="{1B7DD540-9ABF-4BC2-A8BE-04C25EE78166}" dt="2020-06-06T02:52:29.856" v="599" actId="478"/>
          <ac:spMkLst>
            <pc:docMk/>
            <pc:sldMk cId="1225998182" sldId="700"/>
            <ac:spMk id="3" creationId="{FF9E131E-2FBA-4C3A-87F6-793A5DF4C673}"/>
          </ac:spMkLst>
        </pc:spChg>
        <pc:spChg chg="add del mod">
          <ac:chgData name="Xin Huang" userId="472b9ff9c0f1b095" providerId="LiveId" clId="{1B7DD540-9ABF-4BC2-A8BE-04C25EE78166}" dt="2020-06-06T03:01:29.947" v="602" actId="478"/>
          <ac:spMkLst>
            <pc:docMk/>
            <pc:sldMk cId="1225998182" sldId="700"/>
            <ac:spMk id="5" creationId="{0F4AA7C2-A33C-44BB-992E-B36521F4A121}"/>
          </ac:spMkLst>
        </pc:spChg>
        <pc:spChg chg="del mod">
          <ac:chgData name="Xin Huang" userId="472b9ff9c0f1b095" providerId="LiveId" clId="{1B7DD540-9ABF-4BC2-A8BE-04C25EE78166}" dt="2020-06-06T02:52:26.392" v="598" actId="478"/>
          <ac:spMkLst>
            <pc:docMk/>
            <pc:sldMk cId="1225998182" sldId="700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3:01:18.975" v="600" actId="478"/>
          <ac:spMkLst>
            <pc:docMk/>
            <pc:sldMk cId="1225998182" sldId="700"/>
            <ac:spMk id="5123" creationId="{00000000-0000-0000-0000-000000000000}"/>
          </ac:spMkLst>
        </pc:spChg>
        <pc:picChg chg="add mod">
          <ac:chgData name="Xin Huang" userId="472b9ff9c0f1b095" providerId="LiveId" clId="{1B7DD540-9ABF-4BC2-A8BE-04C25EE78166}" dt="2020-06-06T03:01:56.037" v="608" actId="14100"/>
          <ac:picMkLst>
            <pc:docMk/>
            <pc:sldMk cId="1225998182" sldId="700"/>
            <ac:picMk id="6" creationId="{2685B2D4-34E5-456C-86D8-341E03EFCDA7}"/>
          </ac:picMkLst>
        </pc:picChg>
      </pc:sldChg>
      <pc:sldChg chg="addSp delSp modSp mod setBg">
        <pc:chgData name="Xin Huang" userId="472b9ff9c0f1b095" providerId="LiveId" clId="{1B7DD540-9ABF-4BC2-A8BE-04C25EE78166}" dt="2020-06-06T01:43:56.590" v="100" actId="207"/>
        <pc:sldMkLst>
          <pc:docMk/>
          <pc:sldMk cId="2259331760" sldId="712"/>
        </pc:sldMkLst>
        <pc:spChg chg="add">
          <ac:chgData name="Xin Huang" userId="472b9ff9c0f1b095" providerId="LiveId" clId="{1B7DD540-9ABF-4BC2-A8BE-04C25EE78166}" dt="2020-06-06T01:41:44.174" v="65" actId="26606"/>
          <ac:spMkLst>
            <pc:docMk/>
            <pc:sldMk cId="2259331760" sldId="712"/>
            <ac:spMk id="73" creationId="{6065F8A9-9499-4A44-BDAD-F706130FD826}"/>
          </ac:spMkLst>
        </pc:spChg>
        <pc:spChg chg="add">
          <ac:chgData name="Xin Huang" userId="472b9ff9c0f1b095" providerId="LiveId" clId="{1B7DD540-9ABF-4BC2-A8BE-04C25EE78166}" dt="2020-06-06T01:41:44.174" v="65" actId="26606"/>
          <ac:spMkLst>
            <pc:docMk/>
            <pc:sldMk cId="2259331760" sldId="712"/>
            <ac:spMk id="75" creationId="{38132C2D-AFE4-478D-A86B-81059C205E06}"/>
          </ac:spMkLst>
        </pc:spChg>
        <pc:spChg chg="add">
          <ac:chgData name="Xin Huang" userId="472b9ff9c0f1b095" providerId="LiveId" clId="{1B7DD540-9ABF-4BC2-A8BE-04C25EE78166}" dt="2020-06-06T01:41:44.174" v="65" actId="26606"/>
          <ac:spMkLst>
            <pc:docMk/>
            <pc:sldMk cId="2259331760" sldId="712"/>
            <ac:spMk id="77" creationId="{205BFD52-DD96-4666-8D77-C636870FD095}"/>
          </ac:spMkLst>
        </pc:spChg>
        <pc:spChg chg="add">
          <ac:chgData name="Xin Huang" userId="472b9ff9c0f1b095" providerId="LiveId" clId="{1B7DD540-9ABF-4BC2-A8BE-04C25EE78166}" dt="2020-06-06T01:41:44.174" v="65" actId="26606"/>
          <ac:spMkLst>
            <pc:docMk/>
            <pc:sldMk cId="2259331760" sldId="712"/>
            <ac:spMk id="79" creationId="{1941746C-2C12-4564-8342-A3055D8361A9}"/>
          </ac:spMkLst>
        </pc:spChg>
        <pc:spChg chg="mod">
          <ac:chgData name="Xin Huang" userId="472b9ff9c0f1b095" providerId="LiveId" clId="{1B7DD540-9ABF-4BC2-A8BE-04C25EE78166}" dt="2020-06-06T01:43:25.665" v="99" actId="1076"/>
          <ac:spMkLst>
            <pc:docMk/>
            <pc:sldMk cId="2259331760" sldId="712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1:41:44.174" v="65" actId="26606"/>
          <ac:spMkLst>
            <pc:docMk/>
            <pc:sldMk cId="2259331760" sldId="712"/>
            <ac:spMk id="5123" creationId="{00000000-0000-0000-0000-000000000000}"/>
          </ac:spMkLst>
        </pc:spChg>
        <pc:graphicFrameChg chg="add mod">
          <ac:chgData name="Xin Huang" userId="472b9ff9c0f1b095" providerId="LiveId" clId="{1B7DD540-9ABF-4BC2-A8BE-04C25EE78166}" dt="2020-06-06T01:43:56.590" v="100" actId="207"/>
          <ac:graphicFrameMkLst>
            <pc:docMk/>
            <pc:sldMk cId="2259331760" sldId="712"/>
            <ac:graphicFrameMk id="5125" creationId="{88829D24-5A83-4775-B1B1-6C87D1CC35CA}"/>
          </ac:graphicFrameMkLst>
        </pc:graphicFrameChg>
      </pc:sldChg>
      <pc:sldChg chg="addSp delSp modSp mod setBg">
        <pc:chgData name="Xin Huang" userId="472b9ff9c0f1b095" providerId="LiveId" clId="{1B7DD540-9ABF-4BC2-A8BE-04C25EE78166}" dt="2020-06-06T01:51:26.381" v="167" actId="14100"/>
        <pc:sldMkLst>
          <pc:docMk/>
          <pc:sldMk cId="3770802807" sldId="722"/>
        </pc:sldMkLst>
        <pc:spChg chg="add mod">
          <ac:chgData name="Xin Huang" userId="472b9ff9c0f1b095" providerId="LiveId" clId="{1B7DD540-9ABF-4BC2-A8BE-04C25EE78166}" dt="2020-06-06T01:51:26.381" v="167" actId="14100"/>
          <ac:spMkLst>
            <pc:docMk/>
            <pc:sldMk cId="3770802807" sldId="722"/>
            <ac:spMk id="3" creationId="{6894DC3F-6D8C-4223-B22B-3D5C6FFC9A7A}"/>
          </ac:spMkLst>
        </pc:spChg>
        <pc:spChg chg="add del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73" creationId="{F966DD2F-FBF5-41CE-A3F4-565352D95DC3}"/>
          </ac:spMkLst>
        </pc:spChg>
        <pc:spChg chg="add del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75" creationId="{F46FCE2B-F2D2-466E-B0AA-8E341DB4981E}"/>
          </ac:spMkLst>
        </pc:spChg>
        <pc:spChg chg="add del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77" creationId="{2BD31C98-199A-4722-A1A5-4393A43E740B}"/>
          </ac:spMkLst>
        </pc:spChg>
        <pc:spChg chg="add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137" creationId="{1EDD21E1-BAF0-4314-AB31-82ECB8AC9EA9}"/>
          </ac:spMkLst>
        </pc:spChg>
        <pc:spChg chg="add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139" creationId="{FDC8619C-F25D-468E-95FA-2A2151D7DDD2}"/>
          </ac:spMkLst>
        </pc:spChg>
        <pc:spChg chg="add">
          <ac:chgData name="Xin Huang" userId="472b9ff9c0f1b095" providerId="LiveId" clId="{1B7DD540-9ABF-4BC2-A8BE-04C25EE78166}" dt="2020-06-06T01:50:06.092" v="137" actId="26606"/>
          <ac:spMkLst>
            <pc:docMk/>
            <pc:sldMk cId="3770802807" sldId="722"/>
            <ac:spMk id="141" creationId="{7D9439D6-DEAD-4CEB-A61B-BE3D64D1B598}"/>
          </ac:spMkLst>
        </pc:spChg>
        <pc:spChg chg="mod">
          <ac:chgData name="Xin Huang" userId="472b9ff9c0f1b095" providerId="LiveId" clId="{1B7DD540-9ABF-4BC2-A8BE-04C25EE78166}" dt="2020-06-06T01:50:57.395" v="150" actId="14100"/>
          <ac:spMkLst>
            <pc:docMk/>
            <pc:sldMk cId="3770802807" sldId="722"/>
            <ac:spMk id="5122" creationId="{00000000-0000-0000-0000-000000000000}"/>
          </ac:spMkLst>
        </pc:spChg>
        <pc:spChg chg="del">
          <ac:chgData name="Xin Huang" userId="472b9ff9c0f1b095" providerId="LiveId" clId="{1B7DD540-9ABF-4BC2-A8BE-04C25EE78166}" dt="2020-06-06T01:45:17.522" v="105" actId="26606"/>
          <ac:spMkLst>
            <pc:docMk/>
            <pc:sldMk cId="3770802807" sldId="722"/>
            <ac:spMk id="5123" creationId="{00000000-0000-0000-0000-000000000000}"/>
          </ac:spMkLst>
        </pc:spChg>
        <pc:graphicFrameChg chg="add del mod">
          <ac:chgData name="Xin Huang" userId="472b9ff9c0f1b095" providerId="LiveId" clId="{1B7DD540-9ABF-4BC2-A8BE-04C25EE78166}" dt="2020-06-06T01:49:42.218" v="135" actId="478"/>
          <ac:graphicFrameMkLst>
            <pc:docMk/>
            <pc:sldMk cId="3770802807" sldId="722"/>
            <ac:graphicFrameMk id="5125" creationId="{B4D911DC-4F53-4070-A7EB-A9CBAFA0E9B9}"/>
          </ac:graphicFrameMkLst>
        </pc:graphicFrameChg>
        <pc:picChg chg="add mod">
          <ac:chgData name="Xin Huang" userId="472b9ff9c0f1b095" providerId="LiveId" clId="{1B7DD540-9ABF-4BC2-A8BE-04C25EE78166}" dt="2020-06-06T01:50:32.339" v="140" actId="1076"/>
          <ac:picMkLst>
            <pc:docMk/>
            <pc:sldMk cId="3770802807" sldId="722"/>
            <ac:picMk id="134" creationId="{A07A90D5-0960-4A37-9BFB-37A3CFE15D31}"/>
          </ac:picMkLst>
        </pc:picChg>
      </pc:sldChg>
      <pc:sldChg chg="addSp delSp modSp mod setBg">
        <pc:chgData name="Xin Huang" userId="472b9ff9c0f1b095" providerId="LiveId" clId="{1B7DD540-9ABF-4BC2-A8BE-04C25EE78166}" dt="2020-06-06T01:58:53.699" v="207" actId="207"/>
        <pc:sldMkLst>
          <pc:docMk/>
          <pc:sldMk cId="1134284224" sldId="725"/>
        </pc:sldMkLst>
        <pc:spChg chg="add del mod">
          <ac:chgData name="Xin Huang" userId="472b9ff9c0f1b095" providerId="LiveId" clId="{1B7DD540-9ABF-4BC2-A8BE-04C25EE78166}" dt="2020-06-06T01:55:01.693" v="182" actId="478"/>
          <ac:spMkLst>
            <pc:docMk/>
            <pc:sldMk cId="1134284224" sldId="725"/>
            <ac:spMk id="3" creationId="{F3E3E1B7-1197-4D38-8FB2-795F3F72316C}"/>
          </ac:spMkLst>
        </pc:spChg>
        <pc:spChg chg="add">
          <ac:chgData name="Xin Huang" userId="472b9ff9c0f1b095" providerId="LiveId" clId="{1B7DD540-9ABF-4BC2-A8BE-04C25EE78166}" dt="2020-06-06T01:57:05.242" v="185" actId="26606"/>
          <ac:spMkLst>
            <pc:docMk/>
            <pc:sldMk cId="1134284224" sldId="725"/>
            <ac:spMk id="74" creationId="{1EDD21E1-BAF0-4314-AB31-82ECB8AC9EA9}"/>
          </ac:spMkLst>
        </pc:spChg>
        <pc:spChg chg="add">
          <ac:chgData name="Xin Huang" userId="472b9ff9c0f1b095" providerId="LiveId" clId="{1B7DD540-9ABF-4BC2-A8BE-04C25EE78166}" dt="2020-06-06T01:57:05.242" v="185" actId="26606"/>
          <ac:spMkLst>
            <pc:docMk/>
            <pc:sldMk cId="1134284224" sldId="725"/>
            <ac:spMk id="76" creationId="{FDC8619C-F25D-468E-95FA-2A2151D7DDD2}"/>
          </ac:spMkLst>
        </pc:spChg>
        <pc:spChg chg="add">
          <ac:chgData name="Xin Huang" userId="472b9ff9c0f1b095" providerId="LiveId" clId="{1B7DD540-9ABF-4BC2-A8BE-04C25EE78166}" dt="2020-06-06T01:57:05.242" v="185" actId="26606"/>
          <ac:spMkLst>
            <pc:docMk/>
            <pc:sldMk cId="1134284224" sldId="725"/>
            <ac:spMk id="78" creationId="{7D9439D6-DEAD-4CEB-A61B-BE3D64D1B598}"/>
          </ac:spMkLst>
        </pc:spChg>
        <pc:spChg chg="del mod">
          <ac:chgData name="Xin Huang" userId="472b9ff9c0f1b095" providerId="LiveId" clId="{1B7DD540-9ABF-4BC2-A8BE-04C25EE78166}" dt="2020-06-06T01:54:58.354" v="181" actId="478"/>
          <ac:spMkLst>
            <pc:docMk/>
            <pc:sldMk cId="1134284224" sldId="725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1:58:53.699" v="207" actId="207"/>
          <ac:spMkLst>
            <pc:docMk/>
            <pc:sldMk cId="1134284224" sldId="725"/>
            <ac:spMk id="5123" creationId="{00000000-0000-0000-0000-000000000000}"/>
          </ac:spMkLst>
        </pc:spChg>
        <pc:picChg chg="add mod">
          <ac:chgData name="Xin Huang" userId="472b9ff9c0f1b095" providerId="LiveId" clId="{1B7DD540-9ABF-4BC2-A8BE-04C25EE78166}" dt="2020-06-06T01:57:23.778" v="188" actId="1076"/>
          <ac:picMkLst>
            <pc:docMk/>
            <pc:sldMk cId="1134284224" sldId="725"/>
            <ac:picMk id="71" creationId="{D67F862B-663F-4BB0-8580-8DB86BFF5531}"/>
          </ac:picMkLst>
        </pc:picChg>
      </pc:sldChg>
      <pc:sldChg chg="modSp mod">
        <pc:chgData name="Xin Huang" userId="472b9ff9c0f1b095" providerId="LiveId" clId="{1B7DD540-9ABF-4BC2-A8BE-04C25EE78166}" dt="2020-06-06T02:01:51.491" v="237" actId="13926"/>
        <pc:sldMkLst>
          <pc:docMk/>
          <pc:sldMk cId="1949675056" sldId="726"/>
        </pc:sldMkLst>
        <pc:spChg chg="mod">
          <ac:chgData name="Xin Huang" userId="472b9ff9c0f1b095" providerId="LiveId" clId="{1B7DD540-9ABF-4BC2-A8BE-04C25EE78166}" dt="2020-06-06T02:01:14.309" v="228" actId="207"/>
          <ac:spMkLst>
            <pc:docMk/>
            <pc:sldMk cId="1949675056" sldId="726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01:51.491" v="237" actId="13926"/>
          <ac:spMkLst>
            <pc:docMk/>
            <pc:sldMk cId="1949675056" sldId="726"/>
            <ac:spMk id="5123" creationId="{00000000-0000-0000-0000-000000000000}"/>
          </ac:spMkLst>
        </pc:spChg>
      </pc:sldChg>
      <pc:sldChg chg="addSp delSp modSp mod setBg">
        <pc:chgData name="Xin Huang" userId="472b9ff9c0f1b095" providerId="LiveId" clId="{1B7DD540-9ABF-4BC2-A8BE-04C25EE78166}" dt="2020-06-06T02:10:55.351" v="330" actId="13926"/>
        <pc:sldMkLst>
          <pc:docMk/>
          <pc:sldMk cId="731281178" sldId="727"/>
        </pc:sldMkLst>
        <pc:spChg chg="add del">
          <ac:chgData name="Xin Huang" userId="472b9ff9c0f1b095" providerId="LiveId" clId="{1B7DD540-9ABF-4BC2-A8BE-04C25EE78166}" dt="2020-06-06T02:09:12.564" v="301" actId="26606"/>
          <ac:spMkLst>
            <pc:docMk/>
            <pc:sldMk cId="731281178" sldId="727"/>
            <ac:spMk id="73" creationId="{23C7736A-5A08-4021-9AB6-390DFF506AA8}"/>
          </ac:spMkLst>
        </pc:spChg>
        <pc:spChg chg="add del">
          <ac:chgData name="Xin Huang" userId="472b9ff9c0f1b095" providerId="LiveId" clId="{1B7DD540-9ABF-4BC2-A8BE-04C25EE78166}" dt="2020-06-06T02:09:12.564" v="301" actId="26606"/>
          <ac:spMkLst>
            <pc:docMk/>
            <pc:sldMk cId="731281178" sldId="727"/>
            <ac:spMk id="75" creationId="{433DF4D3-8A35-461A-ABE0-F56B78A1371F}"/>
          </ac:spMkLst>
        </pc:spChg>
        <pc:spChg chg="add">
          <ac:chgData name="Xin Huang" userId="472b9ff9c0f1b095" providerId="LiveId" clId="{1B7DD540-9ABF-4BC2-A8BE-04C25EE78166}" dt="2020-06-06T02:09:12.564" v="301" actId="26606"/>
          <ac:spMkLst>
            <pc:docMk/>
            <pc:sldMk cId="731281178" sldId="727"/>
            <ac:spMk id="138" creationId="{23C7736A-5A08-4021-9AB6-390DFF506AA8}"/>
          </ac:spMkLst>
        </pc:spChg>
        <pc:spChg chg="add">
          <ac:chgData name="Xin Huang" userId="472b9ff9c0f1b095" providerId="LiveId" clId="{1B7DD540-9ABF-4BC2-A8BE-04C25EE78166}" dt="2020-06-06T02:09:12.564" v="301" actId="26606"/>
          <ac:spMkLst>
            <pc:docMk/>
            <pc:sldMk cId="731281178" sldId="727"/>
            <ac:spMk id="140" creationId="{433DF4D3-8A35-461A-ABE0-F56B78A1371F}"/>
          </ac:spMkLst>
        </pc:spChg>
        <pc:spChg chg="mod">
          <ac:chgData name="Xin Huang" userId="472b9ff9c0f1b095" providerId="LiveId" clId="{1B7DD540-9ABF-4BC2-A8BE-04C25EE78166}" dt="2020-06-06T02:10:01.842" v="315" actId="403"/>
          <ac:spMkLst>
            <pc:docMk/>
            <pc:sldMk cId="731281178" sldId="727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10:55.351" v="330" actId="13926"/>
          <ac:spMkLst>
            <pc:docMk/>
            <pc:sldMk cId="731281178" sldId="727"/>
            <ac:spMk id="5123" creationId="{00000000-0000-0000-0000-000000000000}"/>
          </ac:spMkLst>
        </pc:spChg>
        <pc:picChg chg="add mod">
          <ac:chgData name="Xin Huang" userId="472b9ff9c0f1b095" providerId="LiveId" clId="{1B7DD540-9ABF-4BC2-A8BE-04C25EE78166}" dt="2020-06-06T02:10:40.926" v="327" actId="1076"/>
          <ac:picMkLst>
            <pc:docMk/>
            <pc:sldMk cId="731281178" sldId="727"/>
            <ac:picMk id="5125" creationId="{1E6E93CA-560F-44D3-8CBC-E8F125FFF357}"/>
          </ac:picMkLst>
        </pc:picChg>
      </pc:sldChg>
      <pc:sldChg chg="addSp delSp modSp mod modNotesTx">
        <pc:chgData name="Xin Huang" userId="472b9ff9c0f1b095" providerId="LiveId" clId="{1B7DD540-9ABF-4BC2-A8BE-04C25EE78166}" dt="2020-06-06T02:28:45.505" v="385" actId="20577"/>
        <pc:sldMkLst>
          <pc:docMk/>
          <pc:sldMk cId="2126210045" sldId="728"/>
        </pc:sldMkLst>
        <pc:spChg chg="add del mod">
          <ac:chgData name="Xin Huang" userId="472b9ff9c0f1b095" providerId="LiveId" clId="{1B7DD540-9ABF-4BC2-A8BE-04C25EE78166}" dt="2020-06-06T02:14:10.188" v="355" actId="207"/>
          <ac:spMkLst>
            <pc:docMk/>
            <pc:sldMk cId="2126210045" sldId="728"/>
            <ac:spMk id="3" creationId="{2C59A77A-A8C7-4011-A10D-F3E7E2E79FF1}"/>
          </ac:spMkLst>
        </pc:spChg>
        <pc:spChg chg="add del mod">
          <ac:chgData name="Xin Huang" userId="472b9ff9c0f1b095" providerId="LiveId" clId="{1B7DD540-9ABF-4BC2-A8BE-04C25EE78166}" dt="2020-06-06T02:27:30.016" v="373"/>
          <ac:spMkLst>
            <pc:docMk/>
            <pc:sldMk cId="2126210045" sldId="728"/>
            <ac:spMk id="5" creationId="{CB59F37F-2BD1-4CF5-AFB4-DCF9EAC9A3AF}"/>
          </ac:spMkLst>
        </pc:spChg>
        <pc:spChg chg="del mod">
          <ac:chgData name="Xin Huang" userId="472b9ff9c0f1b095" providerId="LiveId" clId="{1B7DD540-9ABF-4BC2-A8BE-04C25EE78166}" dt="2020-06-06T02:12:03.421" v="331" actId="478"/>
          <ac:spMkLst>
            <pc:docMk/>
            <pc:sldMk cId="2126210045" sldId="728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2:27:26.302" v="372" actId="478"/>
          <ac:spMkLst>
            <pc:docMk/>
            <pc:sldMk cId="2126210045" sldId="728"/>
            <ac:spMk id="5123" creationId="{00000000-0000-0000-0000-000000000000}"/>
          </ac:spMkLst>
        </pc:spChg>
        <pc:picChg chg="add mod">
          <ac:chgData name="Xin Huang" userId="472b9ff9c0f1b095" providerId="LiveId" clId="{1B7DD540-9ABF-4BC2-A8BE-04C25EE78166}" dt="2020-06-06T02:28:22.276" v="382" actId="1076"/>
          <ac:picMkLst>
            <pc:docMk/>
            <pc:sldMk cId="2126210045" sldId="728"/>
            <ac:picMk id="6" creationId="{4C90F85B-1E50-4E8E-ACFD-379D3F2E8A16}"/>
          </ac:picMkLst>
        </pc:picChg>
      </pc:sldChg>
      <pc:sldChg chg="addSp delSp modSp del mod">
        <pc:chgData name="Xin Huang" userId="472b9ff9c0f1b095" providerId="LiveId" clId="{1B7DD540-9ABF-4BC2-A8BE-04C25EE78166}" dt="2020-06-06T02:28:52.798" v="386" actId="47"/>
        <pc:sldMkLst>
          <pc:docMk/>
          <pc:sldMk cId="266522978" sldId="729"/>
        </pc:sldMkLst>
        <pc:spChg chg="add del mod">
          <ac:chgData name="Xin Huang" userId="472b9ff9c0f1b095" providerId="LiveId" clId="{1B7DD540-9ABF-4BC2-A8BE-04C25EE78166}" dt="2020-06-06T02:13:01.195" v="346" actId="478"/>
          <ac:spMkLst>
            <pc:docMk/>
            <pc:sldMk cId="266522978" sldId="729"/>
            <ac:spMk id="3" creationId="{F9EDC59A-E5AB-4C25-ADCC-A3690FC0C323}"/>
          </ac:spMkLst>
        </pc:spChg>
        <pc:spChg chg="del mod">
          <ac:chgData name="Xin Huang" userId="472b9ff9c0f1b095" providerId="LiveId" clId="{1B7DD540-9ABF-4BC2-A8BE-04C25EE78166}" dt="2020-06-06T02:12:53.513" v="345" actId="478"/>
          <ac:spMkLst>
            <pc:docMk/>
            <pc:sldMk cId="266522978" sldId="729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28:37.280" v="383" actId="21"/>
          <ac:spMkLst>
            <pc:docMk/>
            <pc:sldMk cId="266522978" sldId="729"/>
            <ac:spMk id="5123" creationId="{00000000-0000-0000-0000-000000000000}"/>
          </ac:spMkLst>
        </pc:spChg>
      </pc:sldChg>
      <pc:sldChg chg="addSp delSp modSp mod">
        <pc:chgData name="Xin Huang" userId="472b9ff9c0f1b095" providerId="LiveId" clId="{1B7DD540-9ABF-4BC2-A8BE-04C25EE78166}" dt="2020-06-06T02:35:45.051" v="459" actId="14100"/>
        <pc:sldMkLst>
          <pc:docMk/>
          <pc:sldMk cId="1975970186" sldId="730"/>
        </pc:sldMkLst>
        <pc:spChg chg="add del mod">
          <ac:chgData name="Xin Huang" userId="472b9ff9c0f1b095" providerId="LiveId" clId="{1B7DD540-9ABF-4BC2-A8BE-04C25EE78166}" dt="2020-06-06T02:29:35.577" v="388" actId="478"/>
          <ac:spMkLst>
            <pc:docMk/>
            <pc:sldMk cId="1975970186" sldId="730"/>
            <ac:spMk id="3" creationId="{2FEDD1E9-49A2-418B-8C86-9410A4B1A931}"/>
          </ac:spMkLst>
        </pc:spChg>
        <pc:spChg chg="del mod">
          <ac:chgData name="Xin Huang" userId="472b9ff9c0f1b095" providerId="LiveId" clId="{1B7DD540-9ABF-4BC2-A8BE-04C25EE78166}" dt="2020-06-06T02:29:31.265" v="387" actId="478"/>
          <ac:spMkLst>
            <pc:docMk/>
            <pc:sldMk cId="1975970186" sldId="730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35:45.051" v="459" actId="14100"/>
          <ac:spMkLst>
            <pc:docMk/>
            <pc:sldMk cId="1975970186" sldId="730"/>
            <ac:spMk id="5123" creationId="{00000000-0000-0000-0000-000000000000}"/>
          </ac:spMkLst>
        </pc:spChg>
        <pc:graphicFrameChg chg="add mod modGraphic">
          <ac:chgData name="Xin Huang" userId="472b9ff9c0f1b095" providerId="LiveId" clId="{1B7DD540-9ABF-4BC2-A8BE-04C25EE78166}" dt="2020-06-06T02:35:36.066" v="457" actId="207"/>
          <ac:graphicFrameMkLst>
            <pc:docMk/>
            <pc:sldMk cId="1975970186" sldId="730"/>
            <ac:graphicFrameMk id="4" creationId="{5348C80C-F365-4FBF-92F4-F86CC748B9CB}"/>
          </ac:graphicFrameMkLst>
        </pc:graphicFrameChg>
      </pc:sldChg>
      <pc:sldChg chg="addSp delSp modSp mod setBg">
        <pc:chgData name="Xin Huang" userId="472b9ff9c0f1b095" providerId="LiveId" clId="{1B7DD540-9ABF-4BC2-A8BE-04C25EE78166}" dt="2020-06-06T02:38:49.954" v="484" actId="13926"/>
        <pc:sldMkLst>
          <pc:docMk/>
          <pc:sldMk cId="956756087" sldId="731"/>
        </pc:sldMkLst>
        <pc:spChg chg="add del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73" creationId="{A3D9AEEE-1CCD-43C0-BA3E-16D60A6E23C0}"/>
          </ac:spMkLst>
        </pc:spChg>
        <pc:spChg chg="add del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75" creationId="{60F880A6-33D3-4EEC-A780-B73559B9F24C}"/>
          </ac:spMkLst>
        </pc:spChg>
        <pc:spChg chg="add del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77" creationId="{2C6246ED-0535-4496-A8F6-1E80CC4EB853}"/>
          </ac:spMkLst>
        </pc:spChg>
        <pc:spChg chg="add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138" creationId="{230F30B9-47B5-40E7-A5DB-1E1DF2DC5B9D}"/>
          </ac:spMkLst>
        </pc:spChg>
        <pc:spChg chg="add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140" creationId="{6371A26E-4EC7-451A-B258-5E3891B1F5E9}"/>
          </ac:spMkLst>
        </pc:spChg>
        <pc:spChg chg="add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142" creationId="{DB280A43-068C-4313-B62F-79F0C179064A}"/>
          </ac:spMkLst>
        </pc:spChg>
        <pc:spChg chg="add">
          <ac:chgData name="Xin Huang" userId="472b9ff9c0f1b095" providerId="LiveId" clId="{1B7DD540-9ABF-4BC2-A8BE-04C25EE78166}" dt="2020-06-06T02:37:43.752" v="470" actId="26606"/>
          <ac:spMkLst>
            <pc:docMk/>
            <pc:sldMk cId="956756087" sldId="731"/>
            <ac:spMk id="144" creationId="{02EA7C10-D784-46D0-9433-3C30171C6A69}"/>
          </ac:spMkLst>
        </pc:spChg>
        <pc:spChg chg="mod">
          <ac:chgData name="Xin Huang" userId="472b9ff9c0f1b095" providerId="LiveId" clId="{1B7DD540-9ABF-4BC2-A8BE-04C25EE78166}" dt="2020-06-06T02:38:09.066" v="478" actId="14100"/>
          <ac:spMkLst>
            <pc:docMk/>
            <pc:sldMk cId="956756087" sldId="731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2:37:15.322" v="468" actId="26606"/>
          <ac:spMkLst>
            <pc:docMk/>
            <pc:sldMk cId="956756087" sldId="731"/>
            <ac:spMk id="5123" creationId="{00000000-0000-0000-0000-000000000000}"/>
          </ac:spMkLst>
        </pc:spChg>
        <pc:graphicFrameChg chg="add mod modGraphic">
          <ac:chgData name="Xin Huang" userId="472b9ff9c0f1b095" providerId="LiveId" clId="{1B7DD540-9ABF-4BC2-A8BE-04C25EE78166}" dt="2020-06-06T02:38:49.954" v="484" actId="13926"/>
          <ac:graphicFrameMkLst>
            <pc:docMk/>
            <pc:sldMk cId="956756087" sldId="731"/>
            <ac:graphicFrameMk id="5125" creationId="{4941A2B2-8CDB-42E2-8E10-01FF19B6DC9E}"/>
          </ac:graphicFrameMkLst>
        </pc:graphicFrameChg>
      </pc:sldChg>
      <pc:sldChg chg="addSp delSp modSp mod modNotesTx">
        <pc:chgData name="Xin Huang" userId="472b9ff9c0f1b095" providerId="LiveId" clId="{1B7DD540-9ABF-4BC2-A8BE-04C25EE78166}" dt="2020-06-06T02:45:02.659" v="522" actId="13926"/>
        <pc:sldMkLst>
          <pc:docMk/>
          <pc:sldMk cId="39897366" sldId="732"/>
        </pc:sldMkLst>
        <pc:spChg chg="del mod">
          <ac:chgData name="Xin Huang" userId="472b9ff9c0f1b095" providerId="LiveId" clId="{1B7DD540-9ABF-4BC2-A8BE-04C25EE78166}" dt="2020-06-06T02:42:29.098" v="503" actId="478"/>
          <ac:spMkLst>
            <pc:docMk/>
            <pc:sldMk cId="39897366" sldId="732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2:42:31.785" v="504" actId="478"/>
          <ac:spMkLst>
            <pc:docMk/>
            <pc:sldMk cId="39897366" sldId="732"/>
            <ac:spMk id="5123" creationId="{00000000-0000-0000-0000-000000000000}"/>
          </ac:spMkLst>
        </pc:spChg>
        <pc:graphicFrameChg chg="add del mod modGraphic">
          <ac:chgData name="Xin Huang" userId="472b9ff9c0f1b095" providerId="LiveId" clId="{1B7DD540-9ABF-4BC2-A8BE-04C25EE78166}" dt="2020-06-06T02:40:03.089" v="492" actId="478"/>
          <ac:graphicFrameMkLst>
            <pc:docMk/>
            <pc:sldMk cId="39897366" sldId="732"/>
            <ac:graphicFrameMk id="2" creationId="{6095CE49-3726-489A-808A-6C7F5C400E6B}"/>
          </ac:graphicFrameMkLst>
        </pc:graphicFrameChg>
        <pc:graphicFrameChg chg="add del modGraphic">
          <ac:chgData name="Xin Huang" userId="472b9ff9c0f1b095" providerId="LiveId" clId="{1B7DD540-9ABF-4BC2-A8BE-04C25EE78166}" dt="2020-06-06T02:41:02.742" v="494" actId="1032"/>
          <ac:graphicFrameMkLst>
            <pc:docMk/>
            <pc:sldMk cId="39897366" sldId="732"/>
            <ac:graphicFrameMk id="3" creationId="{BB1D3A8E-2A08-4F30-AB28-7FAA196837A7}"/>
          </ac:graphicFrameMkLst>
        </pc:graphicFrameChg>
        <pc:graphicFrameChg chg="add mod modGraphic">
          <ac:chgData name="Xin Huang" userId="472b9ff9c0f1b095" providerId="LiveId" clId="{1B7DD540-9ABF-4BC2-A8BE-04C25EE78166}" dt="2020-06-06T02:45:02.659" v="522" actId="13926"/>
          <ac:graphicFrameMkLst>
            <pc:docMk/>
            <pc:sldMk cId="39897366" sldId="732"/>
            <ac:graphicFrameMk id="4" creationId="{1FE29410-2FA6-4F0D-A047-9637E29BB874}"/>
          </ac:graphicFrameMkLst>
        </pc:graphicFrameChg>
      </pc:sldChg>
      <pc:sldChg chg="modSp mod">
        <pc:chgData name="Xin Huang" userId="472b9ff9c0f1b095" providerId="LiveId" clId="{1B7DD540-9ABF-4BC2-A8BE-04C25EE78166}" dt="2020-06-06T02:46:37.944" v="540" actId="403"/>
        <pc:sldMkLst>
          <pc:docMk/>
          <pc:sldMk cId="2378582098" sldId="733"/>
        </pc:sldMkLst>
        <pc:spChg chg="mod">
          <ac:chgData name="Xin Huang" userId="472b9ff9c0f1b095" providerId="LiveId" clId="{1B7DD540-9ABF-4BC2-A8BE-04C25EE78166}" dt="2020-06-06T02:45:59.409" v="529" actId="403"/>
          <ac:spMkLst>
            <pc:docMk/>
            <pc:sldMk cId="2378582098" sldId="733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46:37.944" v="540" actId="403"/>
          <ac:spMkLst>
            <pc:docMk/>
            <pc:sldMk cId="2378582098" sldId="733"/>
            <ac:spMk id="5123" creationId="{00000000-0000-0000-0000-000000000000}"/>
          </ac:spMkLst>
        </pc:spChg>
      </pc:sldChg>
      <pc:sldChg chg="addSp delSp modSp mod setBg">
        <pc:chgData name="Xin Huang" userId="472b9ff9c0f1b095" providerId="LiveId" clId="{1B7DD540-9ABF-4BC2-A8BE-04C25EE78166}" dt="2020-06-06T02:48:23.522" v="554" actId="13926"/>
        <pc:sldMkLst>
          <pc:docMk/>
          <pc:sldMk cId="2535483165" sldId="734"/>
        </pc:sldMkLst>
        <pc:spChg chg="add del mod">
          <ac:chgData name="Xin Huang" userId="472b9ff9c0f1b095" providerId="LiveId" clId="{1B7DD540-9ABF-4BC2-A8BE-04C25EE78166}" dt="2020-06-06T02:46:52.590" v="542" actId="478"/>
          <ac:spMkLst>
            <pc:docMk/>
            <pc:sldMk cId="2535483165" sldId="734"/>
            <ac:spMk id="3" creationId="{DBEA3BE8-F10A-42B2-8E57-F7A74F2057AB}"/>
          </ac:spMkLst>
        </pc:spChg>
        <pc:spChg chg="add">
          <ac:chgData name="Xin Huang" userId="472b9ff9c0f1b095" providerId="LiveId" clId="{1B7DD540-9ABF-4BC2-A8BE-04C25EE78166}" dt="2020-06-06T02:47:28.689" v="544" actId="26606"/>
          <ac:spMkLst>
            <pc:docMk/>
            <pc:sldMk cId="2535483165" sldId="734"/>
            <ac:spMk id="73" creationId="{175CD74B-9CE8-4F20-A3E4-A22A7F036042}"/>
          </ac:spMkLst>
        </pc:spChg>
        <pc:spChg chg="add">
          <ac:chgData name="Xin Huang" userId="472b9ff9c0f1b095" providerId="LiveId" clId="{1B7DD540-9ABF-4BC2-A8BE-04C25EE78166}" dt="2020-06-06T02:47:28.689" v="544" actId="26606"/>
          <ac:spMkLst>
            <pc:docMk/>
            <pc:sldMk cId="2535483165" sldId="734"/>
            <ac:spMk id="75" creationId="{99C44665-BECF-4482-A00C-E4BE2A87DC7B}"/>
          </ac:spMkLst>
        </pc:spChg>
        <pc:spChg chg="add">
          <ac:chgData name="Xin Huang" userId="472b9ff9c0f1b095" providerId="LiveId" clId="{1B7DD540-9ABF-4BC2-A8BE-04C25EE78166}" dt="2020-06-06T02:47:28.689" v="544" actId="26606"/>
          <ac:spMkLst>
            <pc:docMk/>
            <pc:sldMk cId="2535483165" sldId="734"/>
            <ac:spMk id="77" creationId="{20398C1D-D011-4BA8-AC81-E829677B87FF}"/>
          </ac:spMkLst>
        </pc:spChg>
        <pc:spChg chg="del mod">
          <ac:chgData name="Xin Huang" userId="472b9ff9c0f1b095" providerId="LiveId" clId="{1B7DD540-9ABF-4BC2-A8BE-04C25EE78166}" dt="2020-06-06T02:46:49.935" v="541" actId="478"/>
          <ac:spMkLst>
            <pc:docMk/>
            <pc:sldMk cId="2535483165" sldId="734"/>
            <ac:spMk id="5122" creationId="{00000000-0000-0000-0000-000000000000}"/>
          </ac:spMkLst>
        </pc:spChg>
        <pc:spChg chg="del mod">
          <ac:chgData name="Xin Huang" userId="472b9ff9c0f1b095" providerId="LiveId" clId="{1B7DD540-9ABF-4BC2-A8BE-04C25EE78166}" dt="2020-06-06T02:47:28.689" v="544" actId="26606"/>
          <ac:spMkLst>
            <pc:docMk/>
            <pc:sldMk cId="2535483165" sldId="734"/>
            <ac:spMk id="5123" creationId="{00000000-0000-0000-0000-000000000000}"/>
          </ac:spMkLst>
        </pc:spChg>
        <pc:graphicFrameChg chg="add mod">
          <ac:chgData name="Xin Huang" userId="472b9ff9c0f1b095" providerId="LiveId" clId="{1B7DD540-9ABF-4BC2-A8BE-04C25EE78166}" dt="2020-06-06T02:48:23.522" v="554" actId="13926"/>
          <ac:graphicFrameMkLst>
            <pc:docMk/>
            <pc:sldMk cId="2535483165" sldId="734"/>
            <ac:graphicFrameMk id="5125" creationId="{1F095AF9-E1A6-4307-AFA9-3B1BB8738FD9}"/>
          </ac:graphicFrameMkLst>
        </pc:graphicFrameChg>
      </pc:sldChg>
      <pc:sldChg chg="addSp delSp modSp mod setBg">
        <pc:chgData name="Xin Huang" userId="472b9ff9c0f1b095" providerId="LiveId" clId="{1B7DD540-9ABF-4BC2-A8BE-04C25EE78166}" dt="2020-06-06T02:50:06.917" v="576"/>
        <pc:sldMkLst>
          <pc:docMk/>
          <pc:sldMk cId="1143448414" sldId="735"/>
        </pc:sldMkLst>
        <pc:spChg chg="add">
          <ac:chgData name="Xin Huang" userId="472b9ff9c0f1b095" providerId="LiveId" clId="{1B7DD540-9ABF-4BC2-A8BE-04C25EE78166}" dt="2020-06-06T02:49:19.810" v="562" actId="26606"/>
          <ac:spMkLst>
            <pc:docMk/>
            <pc:sldMk cId="1143448414" sldId="735"/>
            <ac:spMk id="73" creationId="{F966DD2F-FBF5-41CE-A3F4-565352D95DC3}"/>
          </ac:spMkLst>
        </pc:spChg>
        <pc:spChg chg="add">
          <ac:chgData name="Xin Huang" userId="472b9ff9c0f1b095" providerId="LiveId" clId="{1B7DD540-9ABF-4BC2-A8BE-04C25EE78166}" dt="2020-06-06T02:49:19.810" v="562" actId="26606"/>
          <ac:spMkLst>
            <pc:docMk/>
            <pc:sldMk cId="1143448414" sldId="735"/>
            <ac:spMk id="75" creationId="{F46FCE2B-F2D2-466E-B0AA-8E341DB4981E}"/>
          </ac:spMkLst>
        </pc:spChg>
        <pc:spChg chg="add">
          <ac:chgData name="Xin Huang" userId="472b9ff9c0f1b095" providerId="LiveId" clId="{1B7DD540-9ABF-4BC2-A8BE-04C25EE78166}" dt="2020-06-06T02:49:19.810" v="562" actId="26606"/>
          <ac:spMkLst>
            <pc:docMk/>
            <pc:sldMk cId="1143448414" sldId="735"/>
            <ac:spMk id="77" creationId="{2BD31C98-199A-4722-A1A5-4393A43E740B}"/>
          </ac:spMkLst>
        </pc:spChg>
        <pc:spChg chg="mod">
          <ac:chgData name="Xin Huang" userId="472b9ff9c0f1b095" providerId="LiveId" clId="{1B7DD540-9ABF-4BC2-A8BE-04C25EE78166}" dt="2020-06-06T02:49:37.363" v="570" actId="1076"/>
          <ac:spMkLst>
            <pc:docMk/>
            <pc:sldMk cId="1143448414" sldId="735"/>
            <ac:spMk id="5122" creationId="{00000000-0000-0000-0000-000000000000}"/>
          </ac:spMkLst>
        </pc:spChg>
        <pc:spChg chg="del">
          <ac:chgData name="Xin Huang" userId="472b9ff9c0f1b095" providerId="LiveId" clId="{1B7DD540-9ABF-4BC2-A8BE-04C25EE78166}" dt="2020-06-06T02:49:19.810" v="562" actId="26606"/>
          <ac:spMkLst>
            <pc:docMk/>
            <pc:sldMk cId="1143448414" sldId="735"/>
            <ac:spMk id="5123" creationId="{00000000-0000-0000-0000-000000000000}"/>
          </ac:spMkLst>
        </pc:spChg>
        <pc:graphicFrameChg chg="add mod">
          <ac:chgData name="Xin Huang" userId="472b9ff9c0f1b095" providerId="LiveId" clId="{1B7DD540-9ABF-4BC2-A8BE-04C25EE78166}" dt="2020-06-06T02:50:06.917" v="576"/>
          <ac:graphicFrameMkLst>
            <pc:docMk/>
            <pc:sldMk cId="1143448414" sldId="735"/>
            <ac:graphicFrameMk id="5125" creationId="{25B487C0-0380-465E-AB7B-F3C937D757E3}"/>
          </ac:graphicFrameMkLst>
        </pc:graphicFrameChg>
      </pc:sldChg>
      <pc:sldChg chg="addSp delSp modSp mod setBg">
        <pc:chgData name="Xin Huang" userId="472b9ff9c0f1b095" providerId="LiveId" clId="{1B7DD540-9ABF-4BC2-A8BE-04C25EE78166}" dt="2020-06-06T02:52:05.218" v="596" actId="13926"/>
        <pc:sldMkLst>
          <pc:docMk/>
          <pc:sldMk cId="3502333933" sldId="736"/>
        </pc:sldMkLst>
        <pc:spChg chg="add del mod">
          <ac:chgData name="Xin Huang" userId="472b9ff9c0f1b095" providerId="LiveId" clId="{1B7DD540-9ABF-4BC2-A8BE-04C25EE78166}" dt="2020-06-06T02:50:34.338" v="578" actId="478"/>
          <ac:spMkLst>
            <pc:docMk/>
            <pc:sldMk cId="3502333933" sldId="736"/>
            <ac:spMk id="3" creationId="{89177BA7-590E-4C29-A5C9-2E31D419C6C3}"/>
          </ac:spMkLst>
        </pc:spChg>
        <pc:spChg chg="add del">
          <ac:chgData name="Xin Huang" userId="472b9ff9c0f1b095" providerId="LiveId" clId="{1B7DD540-9ABF-4BC2-A8BE-04C25EE78166}" dt="2020-06-06T02:51:37.205" v="586" actId="26606"/>
          <ac:spMkLst>
            <pc:docMk/>
            <pc:sldMk cId="3502333933" sldId="736"/>
            <ac:spMk id="73" creationId="{23C7736A-5A08-4021-9AB6-390DFF506AA8}"/>
          </ac:spMkLst>
        </pc:spChg>
        <pc:spChg chg="add del">
          <ac:chgData name="Xin Huang" userId="472b9ff9c0f1b095" providerId="LiveId" clId="{1B7DD540-9ABF-4BC2-A8BE-04C25EE78166}" dt="2020-06-06T02:51:37.205" v="586" actId="26606"/>
          <ac:spMkLst>
            <pc:docMk/>
            <pc:sldMk cId="3502333933" sldId="736"/>
            <ac:spMk id="75" creationId="{433DF4D3-8A35-461A-ABE0-F56B78A1371F}"/>
          </ac:spMkLst>
        </pc:spChg>
        <pc:spChg chg="add">
          <ac:chgData name="Xin Huang" userId="472b9ff9c0f1b095" providerId="LiveId" clId="{1B7DD540-9ABF-4BC2-A8BE-04C25EE78166}" dt="2020-06-06T02:51:37.205" v="586" actId="26606"/>
          <ac:spMkLst>
            <pc:docMk/>
            <pc:sldMk cId="3502333933" sldId="736"/>
            <ac:spMk id="138" creationId="{1A44C337-3893-4B29-A265-B1329150B6AA}"/>
          </ac:spMkLst>
        </pc:spChg>
        <pc:spChg chg="add">
          <ac:chgData name="Xin Huang" userId="472b9ff9c0f1b095" providerId="LiveId" clId="{1B7DD540-9ABF-4BC2-A8BE-04C25EE78166}" dt="2020-06-06T02:51:37.205" v="586" actId="26606"/>
          <ac:spMkLst>
            <pc:docMk/>
            <pc:sldMk cId="3502333933" sldId="736"/>
            <ac:spMk id="168" creationId="{AA5CD610-ED7C-4CED-A9A1-174432C88AF8}"/>
          </ac:spMkLst>
        </pc:spChg>
        <pc:spChg chg="add">
          <ac:chgData name="Xin Huang" userId="472b9ff9c0f1b095" providerId="LiveId" clId="{1B7DD540-9ABF-4BC2-A8BE-04C25EE78166}" dt="2020-06-06T02:51:37.205" v="586" actId="26606"/>
          <ac:spMkLst>
            <pc:docMk/>
            <pc:sldMk cId="3502333933" sldId="736"/>
            <ac:spMk id="170" creationId="{0C4379BF-8C7A-480A-BC36-DA55D92A9356}"/>
          </ac:spMkLst>
        </pc:spChg>
        <pc:spChg chg="del mod">
          <ac:chgData name="Xin Huang" userId="472b9ff9c0f1b095" providerId="LiveId" clId="{1B7DD540-9ABF-4BC2-A8BE-04C25EE78166}" dt="2020-06-06T02:50:28.083" v="577" actId="478"/>
          <ac:spMkLst>
            <pc:docMk/>
            <pc:sldMk cId="3502333933" sldId="736"/>
            <ac:spMk id="5122" creationId="{00000000-0000-0000-0000-000000000000}"/>
          </ac:spMkLst>
        </pc:spChg>
        <pc:spChg chg="mod">
          <ac:chgData name="Xin Huang" userId="472b9ff9c0f1b095" providerId="LiveId" clId="{1B7DD540-9ABF-4BC2-A8BE-04C25EE78166}" dt="2020-06-06T02:52:05.218" v="596" actId="13926"/>
          <ac:spMkLst>
            <pc:docMk/>
            <pc:sldMk cId="3502333933" sldId="736"/>
            <ac:spMk id="5123" creationId="{00000000-0000-0000-0000-000000000000}"/>
          </ac:spMkLst>
        </pc:spChg>
        <pc:grpChg chg="add">
          <ac:chgData name="Xin Huang" userId="472b9ff9c0f1b095" providerId="LiveId" clId="{1B7DD540-9ABF-4BC2-A8BE-04C25EE78166}" dt="2020-06-06T02:51:37.205" v="586" actId="26606"/>
          <ac:grpSpMkLst>
            <pc:docMk/>
            <pc:sldMk cId="3502333933" sldId="736"/>
            <ac:grpSpMk id="140" creationId="{81E0B358-1267-4844-8B3D-B7A279B4175A}"/>
          </ac:grpSpMkLst>
        </pc:grpChg>
        <pc:grpChg chg="add">
          <ac:chgData name="Xin Huang" userId="472b9ff9c0f1b095" providerId="LiveId" clId="{1B7DD540-9ABF-4BC2-A8BE-04C25EE78166}" dt="2020-06-06T02:51:37.205" v="586" actId="26606"/>
          <ac:grpSpMkLst>
            <pc:docMk/>
            <pc:sldMk cId="3502333933" sldId="736"/>
            <ac:grpSpMk id="154" creationId="{AF44CA9C-80E8-44E1-A79C-D6EBFC73BCA0}"/>
          </ac:grpSpMkLst>
        </pc:grpChg>
        <pc:picChg chg="add mod">
          <ac:chgData name="Xin Huang" userId="472b9ff9c0f1b095" providerId="LiveId" clId="{1B7DD540-9ABF-4BC2-A8BE-04C25EE78166}" dt="2020-06-06T02:51:37.205" v="586" actId="26606"/>
          <ac:picMkLst>
            <pc:docMk/>
            <pc:sldMk cId="3502333933" sldId="736"/>
            <ac:picMk id="5125" creationId="{96D01EE3-FFB3-4447-B25F-1DAB62C43C7D}"/>
          </ac:picMkLst>
        </pc:picChg>
      </pc:sldChg>
      <pc:sldChg chg="addSp delSp modSp new mod setBg">
        <pc:chgData name="Xin Huang" userId="472b9ff9c0f1b095" providerId="LiveId" clId="{1B7DD540-9ABF-4BC2-A8BE-04C25EE78166}" dt="2020-06-06T01:54:37.618" v="179" actId="13926"/>
        <pc:sldMkLst>
          <pc:docMk/>
          <pc:sldMk cId="681322748" sldId="737"/>
        </pc:sldMkLst>
        <pc:spChg chg="del mod">
          <ac:chgData name="Xin Huang" userId="472b9ff9c0f1b095" providerId="LiveId" clId="{1B7DD540-9ABF-4BC2-A8BE-04C25EE78166}" dt="2020-06-06T01:53:15.027" v="169" actId="478"/>
          <ac:spMkLst>
            <pc:docMk/>
            <pc:sldMk cId="681322748" sldId="737"/>
            <ac:spMk id="2" creationId="{89DFE9D9-ADF4-4B23-B335-42EB8BEB93C3}"/>
          </ac:spMkLst>
        </pc:spChg>
        <pc:spChg chg="del mod">
          <ac:chgData name="Xin Huang" userId="472b9ff9c0f1b095" providerId="LiveId" clId="{1B7DD540-9ABF-4BC2-A8BE-04C25EE78166}" dt="2020-06-06T01:53:19.819" v="170" actId="26606"/>
          <ac:spMkLst>
            <pc:docMk/>
            <pc:sldMk cId="681322748" sldId="737"/>
            <ac:spMk id="3" creationId="{3726715A-E6B6-4ED2-BFB2-FA6FE7677760}"/>
          </ac:spMkLst>
        </pc:spChg>
        <pc:spChg chg="add del">
          <ac:chgData name="Xin Huang" userId="472b9ff9c0f1b095" providerId="LiveId" clId="{1B7DD540-9ABF-4BC2-A8BE-04C25EE78166}" dt="2020-06-06T01:53:19.819" v="170" actId="26606"/>
          <ac:spMkLst>
            <pc:docMk/>
            <pc:sldMk cId="681322748" sldId="737"/>
            <ac:spMk id="8" creationId="{0A46F010-D160-4609-8979-FFD8C1EA6C43}"/>
          </ac:spMkLst>
        </pc:spChg>
        <pc:spChg chg="add del">
          <ac:chgData name="Xin Huang" userId="472b9ff9c0f1b095" providerId="LiveId" clId="{1B7DD540-9ABF-4BC2-A8BE-04C25EE78166}" dt="2020-06-06T01:53:19.819" v="170" actId="26606"/>
          <ac:spMkLst>
            <pc:docMk/>
            <pc:sldMk cId="681322748" sldId="737"/>
            <ac:spMk id="10" creationId="{81B8C4F6-C3AC-4C94-8EC7-E4F7B7E9CDB6}"/>
          </ac:spMkLst>
        </pc:spChg>
        <pc:spChg chg="add del">
          <ac:chgData name="Xin Huang" userId="472b9ff9c0f1b095" providerId="LiveId" clId="{1B7DD540-9ABF-4BC2-A8BE-04C25EE78166}" dt="2020-06-06T01:53:19.819" v="170" actId="26606"/>
          <ac:spMkLst>
            <pc:docMk/>
            <pc:sldMk cId="681322748" sldId="737"/>
            <ac:spMk id="40" creationId="{91328346-8BAD-4616-B50B-5CFDA5648D6A}"/>
          </ac:spMkLst>
        </pc:spChg>
        <pc:spChg chg="add del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46" creationId="{A3D9AEEE-1CCD-43C0-BA3E-16D60A6E23C0}"/>
          </ac:spMkLst>
        </pc:spChg>
        <pc:spChg chg="add del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48" creationId="{60F880A6-33D3-4EEC-A780-B73559B9F24C}"/>
          </ac:spMkLst>
        </pc:spChg>
        <pc:spChg chg="add del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50" creationId="{2C6246ED-0535-4496-A8F6-1E80CC4EB853}"/>
          </ac:spMkLst>
        </pc:spChg>
        <pc:spChg chg="add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55" creationId="{F966DD2F-FBF5-41CE-A3F4-565352D95DC3}"/>
          </ac:spMkLst>
        </pc:spChg>
        <pc:spChg chg="add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57" creationId="{F46FCE2B-F2D2-466E-B0AA-8E341DB4981E}"/>
          </ac:spMkLst>
        </pc:spChg>
        <pc:spChg chg="add">
          <ac:chgData name="Xin Huang" userId="472b9ff9c0f1b095" providerId="LiveId" clId="{1B7DD540-9ABF-4BC2-A8BE-04C25EE78166}" dt="2020-06-06T01:53:40.512" v="172" actId="26606"/>
          <ac:spMkLst>
            <pc:docMk/>
            <pc:sldMk cId="681322748" sldId="737"/>
            <ac:spMk id="59" creationId="{2BD31C98-199A-4722-A1A5-4393A43E740B}"/>
          </ac:spMkLst>
        </pc:spChg>
        <pc:grpChg chg="add del">
          <ac:chgData name="Xin Huang" userId="472b9ff9c0f1b095" providerId="LiveId" clId="{1B7DD540-9ABF-4BC2-A8BE-04C25EE78166}" dt="2020-06-06T01:53:19.819" v="170" actId="26606"/>
          <ac:grpSpMkLst>
            <pc:docMk/>
            <pc:sldMk cId="681322748" sldId="737"/>
            <ac:grpSpMk id="12" creationId="{0B789310-9859-4942-98C8-3D2F12AAAE73}"/>
          </ac:grpSpMkLst>
        </pc:grpChg>
        <pc:grpChg chg="add del">
          <ac:chgData name="Xin Huang" userId="472b9ff9c0f1b095" providerId="LiveId" clId="{1B7DD540-9ABF-4BC2-A8BE-04C25EE78166}" dt="2020-06-06T01:53:19.819" v="170" actId="26606"/>
          <ac:grpSpMkLst>
            <pc:docMk/>
            <pc:sldMk cId="681322748" sldId="737"/>
            <ac:grpSpMk id="26" creationId="{6F1CEC7A-E419-4950-AA57-B00546C29CAF}"/>
          </ac:grpSpMkLst>
        </pc:grpChg>
        <pc:graphicFrameChg chg="add mod modGraphic">
          <ac:chgData name="Xin Huang" userId="472b9ff9c0f1b095" providerId="LiveId" clId="{1B7DD540-9ABF-4BC2-A8BE-04C25EE78166}" dt="2020-06-06T01:54:37.618" v="179" actId="13926"/>
          <ac:graphicFrameMkLst>
            <pc:docMk/>
            <pc:sldMk cId="681322748" sldId="737"/>
            <ac:graphicFrameMk id="42" creationId="{AD922FB5-52FA-49B5-8216-29AD51596C0A}"/>
          </ac:graphicFrameMkLst>
        </pc:graphicFrameChg>
      </pc:sldChg>
      <pc:sldChg chg="modSp new mod">
        <pc:chgData name="Xin Huang" userId="472b9ff9c0f1b095" providerId="LiveId" clId="{1B7DD540-9ABF-4BC2-A8BE-04C25EE78166}" dt="2020-06-06T01:59:38.229" v="217" actId="403"/>
        <pc:sldMkLst>
          <pc:docMk/>
          <pc:sldMk cId="212864694" sldId="738"/>
        </pc:sldMkLst>
        <pc:spChg chg="mod">
          <ac:chgData name="Xin Huang" userId="472b9ff9c0f1b095" providerId="LiveId" clId="{1B7DD540-9ABF-4BC2-A8BE-04C25EE78166}" dt="2020-06-06T01:59:38.229" v="217" actId="403"/>
          <ac:spMkLst>
            <pc:docMk/>
            <pc:sldMk cId="212864694" sldId="738"/>
            <ac:spMk id="2" creationId="{7226861A-A9CD-4B10-BE90-9C5B5CB0B626}"/>
          </ac:spMkLst>
        </pc:spChg>
      </pc:sldChg>
      <pc:sldChg chg="new del">
        <pc:chgData name="Xin Huang" userId="472b9ff9c0f1b095" providerId="LiveId" clId="{1B7DD540-9ABF-4BC2-A8BE-04C25EE78166}" dt="2020-06-06T01:54:43.200" v="180" actId="47"/>
        <pc:sldMkLst>
          <pc:docMk/>
          <pc:sldMk cId="687944580" sldId="738"/>
        </pc:sldMkLst>
      </pc:sldChg>
      <pc:sldChg chg="addSp delSp modSp new mod setBg">
        <pc:chgData name="Xin Huang" userId="472b9ff9c0f1b095" providerId="LiveId" clId="{1B7DD540-9ABF-4BC2-A8BE-04C25EE78166}" dt="2020-06-06T02:06:46.466" v="288" actId="1076"/>
        <pc:sldMkLst>
          <pc:docMk/>
          <pc:sldMk cId="1150268224" sldId="739"/>
        </pc:sldMkLst>
        <pc:spChg chg="mod">
          <ac:chgData name="Xin Huang" userId="472b9ff9c0f1b095" providerId="LiveId" clId="{1B7DD540-9ABF-4BC2-A8BE-04C25EE78166}" dt="2020-06-06T02:06:46.466" v="288" actId="1076"/>
          <ac:spMkLst>
            <pc:docMk/>
            <pc:sldMk cId="1150268224" sldId="739"/>
            <ac:spMk id="2" creationId="{D4F32E7C-536F-4017-9AD5-7BAB85F13764}"/>
          </ac:spMkLst>
        </pc:spChg>
        <pc:spChg chg="add del mod">
          <ac:chgData name="Xin Huang" userId="472b9ff9c0f1b095" providerId="LiveId" clId="{1B7DD540-9ABF-4BC2-A8BE-04C25EE78166}" dt="2020-06-06T02:04:40.639" v="242" actId="26606"/>
          <ac:spMkLst>
            <pc:docMk/>
            <pc:sldMk cId="1150268224" sldId="739"/>
            <ac:spMk id="3" creationId="{F3C516C3-692A-4023-B624-8F2E9BD13FF3}"/>
          </ac:spMkLst>
        </pc:spChg>
        <pc:spChg chg="add del">
          <ac:chgData name="Xin Huang" userId="472b9ff9c0f1b095" providerId="LiveId" clId="{1B7DD540-9ABF-4BC2-A8BE-04C25EE78166}" dt="2020-06-06T02:04:40.639" v="242" actId="26606"/>
          <ac:spMkLst>
            <pc:docMk/>
            <pc:sldMk cId="1150268224" sldId="739"/>
            <ac:spMk id="8" creationId="{B16F0F56-7B4E-43DC-AA4A-7E1896ED1415}"/>
          </ac:spMkLst>
        </pc:spChg>
        <pc:spChg chg="add del">
          <ac:chgData name="Xin Huang" userId="472b9ff9c0f1b095" providerId="LiveId" clId="{1B7DD540-9ABF-4BC2-A8BE-04C25EE78166}" dt="2020-06-06T02:04:40.639" v="242" actId="26606"/>
          <ac:spMkLst>
            <pc:docMk/>
            <pc:sldMk cId="1150268224" sldId="739"/>
            <ac:spMk id="10" creationId="{AEAAD1C9-1487-4C1B-8CA2-A565EA7B5BAF}"/>
          </ac:spMkLst>
        </pc:spChg>
        <pc:spChg chg="add del">
          <ac:chgData name="Xin Huang" userId="472b9ff9c0f1b095" providerId="LiveId" clId="{1B7DD540-9ABF-4BC2-A8BE-04C25EE78166}" dt="2020-06-06T02:04:40.639" v="242" actId="26606"/>
          <ac:spMkLst>
            <pc:docMk/>
            <pc:sldMk cId="1150268224" sldId="739"/>
            <ac:spMk id="12" creationId="{1A5F4AA7-D436-4D3E-9311-E3CAACDFAD54}"/>
          </ac:spMkLst>
        </pc:spChg>
        <pc:spChg chg="add del">
          <ac:chgData name="Xin Huang" userId="472b9ff9c0f1b095" providerId="LiveId" clId="{1B7DD540-9ABF-4BC2-A8BE-04C25EE78166}" dt="2020-06-06T02:04:40.639" v="242" actId="26606"/>
          <ac:spMkLst>
            <pc:docMk/>
            <pc:sldMk cId="1150268224" sldId="739"/>
            <ac:spMk id="14" creationId="{5C6FA62F-E948-4EBA-AE1A-47CBEE9FC547}"/>
          </ac:spMkLst>
        </pc:spChg>
        <pc:spChg chg="add del">
          <ac:chgData name="Xin Huang" userId="472b9ff9c0f1b095" providerId="LiveId" clId="{1B7DD540-9ABF-4BC2-A8BE-04C25EE78166}" dt="2020-06-06T02:04:40.567" v="241" actId="26606"/>
          <ac:spMkLst>
            <pc:docMk/>
            <pc:sldMk cId="1150268224" sldId="739"/>
            <ac:spMk id="20" creationId="{A3D9AEEE-1CCD-43C0-BA3E-16D60A6E23C0}"/>
          </ac:spMkLst>
        </pc:spChg>
        <pc:spChg chg="add del">
          <ac:chgData name="Xin Huang" userId="472b9ff9c0f1b095" providerId="LiveId" clId="{1B7DD540-9ABF-4BC2-A8BE-04C25EE78166}" dt="2020-06-06T02:04:40.567" v="241" actId="26606"/>
          <ac:spMkLst>
            <pc:docMk/>
            <pc:sldMk cId="1150268224" sldId="739"/>
            <ac:spMk id="22" creationId="{60F880A6-33D3-4EEC-A780-B73559B9F24C}"/>
          </ac:spMkLst>
        </pc:spChg>
        <pc:spChg chg="add del">
          <ac:chgData name="Xin Huang" userId="472b9ff9c0f1b095" providerId="LiveId" clId="{1B7DD540-9ABF-4BC2-A8BE-04C25EE78166}" dt="2020-06-06T02:04:40.567" v="241" actId="26606"/>
          <ac:spMkLst>
            <pc:docMk/>
            <pc:sldMk cId="1150268224" sldId="739"/>
            <ac:spMk id="24" creationId="{2C6246ED-0535-4496-A8F6-1E80CC4EB853}"/>
          </ac:spMkLst>
        </pc:spChg>
        <pc:spChg chg="add del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26" creationId="{1941746C-2C12-4564-8342-A3055D8361A9}"/>
          </ac:spMkLst>
        </pc:spChg>
        <pc:spChg chg="add del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27" creationId="{6065F8A9-9499-4A44-BDAD-F706130FD826}"/>
          </ac:spMkLst>
        </pc:spChg>
        <pc:spChg chg="add del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28" creationId="{38132C2D-AFE4-478D-A86B-81059C205E06}"/>
          </ac:spMkLst>
        </pc:spChg>
        <pc:spChg chg="add del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29" creationId="{205BFD52-DD96-4666-8D77-C636870FD095}"/>
          </ac:spMkLst>
        </pc:spChg>
        <pc:spChg chg="add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35" creationId="{F966DD2F-FBF5-41CE-A3F4-565352D95DC3}"/>
          </ac:spMkLst>
        </pc:spChg>
        <pc:spChg chg="add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37" creationId="{F46FCE2B-F2D2-466E-B0AA-8E341DB4981E}"/>
          </ac:spMkLst>
        </pc:spChg>
        <pc:spChg chg="add">
          <ac:chgData name="Xin Huang" userId="472b9ff9c0f1b095" providerId="LiveId" clId="{1B7DD540-9ABF-4BC2-A8BE-04C25EE78166}" dt="2020-06-06T02:04:55.436" v="245" actId="26606"/>
          <ac:spMkLst>
            <pc:docMk/>
            <pc:sldMk cId="1150268224" sldId="739"/>
            <ac:spMk id="39" creationId="{2BD31C98-199A-4722-A1A5-4393A43E740B}"/>
          </ac:spMkLst>
        </pc:spChg>
        <pc:graphicFrameChg chg="add del">
          <ac:chgData name="Xin Huang" userId="472b9ff9c0f1b095" providerId="LiveId" clId="{1B7DD540-9ABF-4BC2-A8BE-04C25EE78166}" dt="2020-06-06T02:04:40.567" v="241" actId="26606"/>
          <ac:graphicFrameMkLst>
            <pc:docMk/>
            <pc:sldMk cId="1150268224" sldId="739"/>
            <ac:graphicFrameMk id="16" creationId="{72BC1735-6235-4F29-97DF-255BB548429D}"/>
          </ac:graphicFrameMkLst>
        </pc:graphicFrameChg>
        <pc:graphicFrameChg chg="add mod modGraphic">
          <ac:chgData name="Xin Huang" userId="472b9ff9c0f1b095" providerId="LiveId" clId="{1B7DD540-9ABF-4BC2-A8BE-04C25EE78166}" dt="2020-06-06T02:06:31.369" v="283" actId="14100"/>
          <ac:graphicFrameMkLst>
            <pc:docMk/>
            <pc:sldMk cId="1150268224" sldId="739"/>
            <ac:graphicFrameMk id="30" creationId="{F82DF044-870B-4853-95A5-5A161E78734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FB5616-7FF0-4547-8840-989991FA78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E887902-8BF2-48D7-9FCA-8EA2D0D202BE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暑假的结束，学校复学</a:t>
          </a:r>
          <a:endParaRPr lang="en-US" sz="4000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C2EC7723-C6AB-4FD1-8A2F-64249A6C13B8}" type="parTrans" cxnId="{D5E6D748-7AA7-4D34-B976-ADDFDA4ACCB0}">
      <dgm:prSet/>
      <dgm:spPr/>
      <dgm:t>
        <a:bodyPr/>
        <a:lstStyle/>
        <a:p>
          <a:endParaRPr lang="en-US"/>
        </a:p>
      </dgm:t>
    </dgm:pt>
    <dgm:pt modelId="{BE0CCDF1-3B9A-4092-83C2-EF5848D33601}" type="sibTrans" cxnId="{D5E6D748-7AA7-4D34-B976-ADDFDA4ACCB0}">
      <dgm:prSet/>
      <dgm:spPr/>
      <dgm:t>
        <a:bodyPr/>
        <a:lstStyle/>
        <a:p>
          <a:endParaRPr lang="en-US"/>
        </a:p>
      </dgm:t>
    </dgm:pt>
    <dgm:pt modelId="{A7ABFDEA-5CAB-46E4-934C-5753F1E015D0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总理遭受灵魂拷问</a:t>
          </a:r>
          <a:endParaRPr lang="en-US" sz="4000" b="1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632BC4CC-EE81-4EDF-A982-32298A614CC1}" type="parTrans" cxnId="{15DA90A7-972E-4B34-BD23-07C9F4FAF758}">
      <dgm:prSet/>
      <dgm:spPr/>
      <dgm:t>
        <a:bodyPr/>
        <a:lstStyle/>
        <a:p>
          <a:endParaRPr lang="en-US"/>
        </a:p>
      </dgm:t>
    </dgm:pt>
    <dgm:pt modelId="{9FA1CCA8-42D9-4772-8AC8-6FD9B44396F3}" type="sibTrans" cxnId="{15DA90A7-972E-4B34-BD23-07C9F4FAF758}">
      <dgm:prSet/>
      <dgm:spPr/>
      <dgm:t>
        <a:bodyPr/>
        <a:lstStyle/>
        <a:p>
          <a:endParaRPr lang="en-US"/>
        </a:p>
      </dgm:t>
    </dgm:pt>
    <dgm:pt modelId="{AE8C4365-1540-469A-ABAE-BB6790363D82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作为总理，完全支持复学</a:t>
          </a:r>
          <a:endParaRPr lang="en-US" sz="4000" b="1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E8132D49-C12E-45A5-AB6C-984D24B51CDA}" type="parTrans" cxnId="{9A763AD0-7C7D-4F9C-83F3-DCD196DB72F5}">
      <dgm:prSet/>
      <dgm:spPr/>
      <dgm:t>
        <a:bodyPr/>
        <a:lstStyle/>
        <a:p>
          <a:endParaRPr lang="en-US"/>
        </a:p>
      </dgm:t>
    </dgm:pt>
    <dgm:pt modelId="{D3D8649B-D71C-4132-91ED-5F7CF98A44D0}" type="sibTrans" cxnId="{9A763AD0-7C7D-4F9C-83F3-DCD196DB72F5}">
      <dgm:prSet/>
      <dgm:spPr/>
      <dgm:t>
        <a:bodyPr/>
        <a:lstStyle/>
        <a:p>
          <a:endParaRPr lang="en-US"/>
        </a:p>
      </dgm:t>
    </dgm:pt>
    <dgm:pt modelId="{E0AC64DB-F49A-471B-B06A-F1B939037A3F}">
      <dgm:prSet custT="1"/>
      <dgm:spPr/>
      <dgm:t>
        <a:bodyPr/>
        <a:lstStyle/>
        <a:p>
          <a:r>
            <a:rPr lang="zh-CN" altLang="en-US" sz="4000" b="1" dirty="0" smtClean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rPr>
            <a:t>作为父亲，在纠结中</a:t>
          </a:r>
          <a:endParaRPr lang="en-US" sz="4000" b="1" dirty="0">
            <a:solidFill>
              <a:srgbClr val="0033CC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17E52E7A-DE5C-4CCB-800C-68045A6D711B}" type="parTrans" cxnId="{00EF41E2-AF4C-4EEB-9EC6-5634F44655A1}">
      <dgm:prSet/>
      <dgm:spPr/>
      <dgm:t>
        <a:bodyPr/>
        <a:lstStyle/>
        <a:p>
          <a:endParaRPr lang="en-US"/>
        </a:p>
      </dgm:t>
    </dgm:pt>
    <dgm:pt modelId="{80C0B14A-6040-4738-B433-C7CBA52BCE5F}" type="sibTrans" cxnId="{00EF41E2-AF4C-4EEB-9EC6-5634F44655A1}">
      <dgm:prSet/>
      <dgm:spPr/>
      <dgm:t>
        <a:bodyPr/>
        <a:lstStyle/>
        <a:p>
          <a:endParaRPr lang="en-US"/>
        </a:p>
      </dgm:t>
    </dgm:pt>
    <dgm:pt modelId="{81A85963-496A-4C0F-B7D8-E29475A79A0E}">
      <dgm:prSet custT="1"/>
      <dgm:spPr/>
      <dgm:t>
        <a:bodyPr/>
        <a:lstStyle/>
        <a:p>
          <a:r>
            <a:rPr lang="zh-CN" altLang="en-US" sz="4400" b="1" dirty="0" smtClean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rPr>
            <a:t>疫情中，我们的保护？</a:t>
          </a:r>
          <a:endParaRPr lang="en-US" sz="4400" b="1" dirty="0">
            <a:solidFill>
              <a:srgbClr val="FFFF00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7A94F346-3393-4AD3-BB43-7875B7FDB1AF}" type="parTrans" cxnId="{77E772CC-CF3B-4F85-9380-D622C40AF570}">
      <dgm:prSet/>
      <dgm:spPr/>
      <dgm:t>
        <a:bodyPr/>
        <a:lstStyle/>
        <a:p>
          <a:endParaRPr lang="en-US"/>
        </a:p>
      </dgm:t>
    </dgm:pt>
    <dgm:pt modelId="{2109CB6E-0AE6-4DC5-9578-0270F40FF8A2}" type="sibTrans" cxnId="{77E772CC-CF3B-4F85-9380-D622C40AF570}">
      <dgm:prSet/>
      <dgm:spPr/>
      <dgm:t>
        <a:bodyPr/>
        <a:lstStyle/>
        <a:p>
          <a:endParaRPr lang="en-US"/>
        </a:p>
      </dgm:t>
    </dgm:pt>
    <dgm:pt modelId="{B98B3788-932E-41B4-8248-9B8BCF52EA9E}" type="pres">
      <dgm:prSet presAssocID="{8AFB5616-7FF0-4547-8840-989991FA78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ADFE933-6E66-4CBD-A835-FA92E6C49FE4}" type="pres">
      <dgm:prSet presAssocID="{0E887902-8BF2-48D7-9FCA-8EA2D0D202B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50147-E2BD-4B94-BBC5-AA9B90606F56}" type="pres">
      <dgm:prSet presAssocID="{BE0CCDF1-3B9A-4092-83C2-EF5848D33601}" presName="spacer" presStyleCnt="0"/>
      <dgm:spPr/>
    </dgm:pt>
    <dgm:pt modelId="{BB4B5DC5-33FC-43F9-9F62-AF867BFB324F}" type="pres">
      <dgm:prSet presAssocID="{A7ABFDEA-5CAB-46E4-934C-5753F1E015D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4D9E7-B612-4D2F-824C-E9A3CCC97374}" type="pres">
      <dgm:prSet presAssocID="{9FA1CCA8-42D9-4772-8AC8-6FD9B44396F3}" presName="spacer" presStyleCnt="0"/>
      <dgm:spPr/>
    </dgm:pt>
    <dgm:pt modelId="{F6840A06-F5D1-4583-939F-63740CDF5106}" type="pres">
      <dgm:prSet presAssocID="{AE8C4365-1540-469A-ABAE-BB6790363D8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236323-B526-4889-AB43-D6F46A4DD0F6}" type="pres">
      <dgm:prSet presAssocID="{D3D8649B-D71C-4132-91ED-5F7CF98A44D0}" presName="spacer" presStyleCnt="0"/>
      <dgm:spPr/>
    </dgm:pt>
    <dgm:pt modelId="{85070A9D-0583-4118-810C-7E812037229B}" type="pres">
      <dgm:prSet presAssocID="{E0AC64DB-F49A-471B-B06A-F1B939037A3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5049D-F4B0-4E74-A09C-0A37DEA8E9F1}" type="pres">
      <dgm:prSet presAssocID="{80C0B14A-6040-4738-B433-C7CBA52BCE5F}" presName="spacer" presStyleCnt="0"/>
      <dgm:spPr/>
    </dgm:pt>
    <dgm:pt modelId="{C7E70538-9460-4B40-9C58-9C12494C5AD5}" type="pres">
      <dgm:prSet presAssocID="{81A85963-496A-4C0F-B7D8-E29475A79A0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FC3E5E-C3B6-4ADA-B577-39AE4A3BBAE6}" type="presOf" srcId="{AE8C4365-1540-469A-ABAE-BB6790363D82}" destId="{F6840A06-F5D1-4583-939F-63740CDF5106}" srcOrd="0" destOrd="0" presId="urn:microsoft.com/office/officeart/2005/8/layout/vList2"/>
    <dgm:cxn modelId="{9A763AD0-7C7D-4F9C-83F3-DCD196DB72F5}" srcId="{8AFB5616-7FF0-4547-8840-989991FA78B0}" destId="{AE8C4365-1540-469A-ABAE-BB6790363D82}" srcOrd="2" destOrd="0" parTransId="{E8132D49-C12E-45A5-AB6C-984D24B51CDA}" sibTransId="{D3D8649B-D71C-4132-91ED-5F7CF98A44D0}"/>
    <dgm:cxn modelId="{884C0DAF-5065-4E23-AE94-E8BC4397A453}" type="presOf" srcId="{0E887902-8BF2-48D7-9FCA-8EA2D0D202BE}" destId="{EADFE933-6E66-4CBD-A835-FA92E6C49FE4}" srcOrd="0" destOrd="0" presId="urn:microsoft.com/office/officeart/2005/8/layout/vList2"/>
    <dgm:cxn modelId="{15DA90A7-972E-4B34-BD23-07C9F4FAF758}" srcId="{8AFB5616-7FF0-4547-8840-989991FA78B0}" destId="{A7ABFDEA-5CAB-46E4-934C-5753F1E015D0}" srcOrd="1" destOrd="0" parTransId="{632BC4CC-EE81-4EDF-A982-32298A614CC1}" sibTransId="{9FA1CCA8-42D9-4772-8AC8-6FD9B44396F3}"/>
    <dgm:cxn modelId="{77E772CC-CF3B-4F85-9380-D622C40AF570}" srcId="{8AFB5616-7FF0-4547-8840-989991FA78B0}" destId="{81A85963-496A-4C0F-B7D8-E29475A79A0E}" srcOrd="4" destOrd="0" parTransId="{7A94F346-3393-4AD3-BB43-7875B7FDB1AF}" sibTransId="{2109CB6E-0AE6-4DC5-9578-0270F40FF8A2}"/>
    <dgm:cxn modelId="{D5E6D748-7AA7-4D34-B976-ADDFDA4ACCB0}" srcId="{8AFB5616-7FF0-4547-8840-989991FA78B0}" destId="{0E887902-8BF2-48D7-9FCA-8EA2D0D202BE}" srcOrd="0" destOrd="0" parTransId="{C2EC7723-C6AB-4FD1-8A2F-64249A6C13B8}" sibTransId="{BE0CCDF1-3B9A-4092-83C2-EF5848D33601}"/>
    <dgm:cxn modelId="{00EF41E2-AF4C-4EEB-9EC6-5634F44655A1}" srcId="{8AFB5616-7FF0-4547-8840-989991FA78B0}" destId="{E0AC64DB-F49A-471B-B06A-F1B939037A3F}" srcOrd="3" destOrd="0" parTransId="{17E52E7A-DE5C-4CCB-800C-68045A6D711B}" sibTransId="{80C0B14A-6040-4738-B433-C7CBA52BCE5F}"/>
    <dgm:cxn modelId="{1FEC3A8D-150B-4D42-A172-E60393A0A897}" type="presOf" srcId="{81A85963-496A-4C0F-B7D8-E29475A79A0E}" destId="{C7E70538-9460-4B40-9C58-9C12494C5AD5}" srcOrd="0" destOrd="0" presId="urn:microsoft.com/office/officeart/2005/8/layout/vList2"/>
    <dgm:cxn modelId="{75BAF002-53D9-44D6-8305-22A0CED9D41D}" type="presOf" srcId="{8AFB5616-7FF0-4547-8840-989991FA78B0}" destId="{B98B3788-932E-41B4-8248-9B8BCF52EA9E}" srcOrd="0" destOrd="0" presId="urn:microsoft.com/office/officeart/2005/8/layout/vList2"/>
    <dgm:cxn modelId="{C7B148F4-8D57-44DF-8604-C41C02A9A7A4}" type="presOf" srcId="{E0AC64DB-F49A-471B-B06A-F1B939037A3F}" destId="{85070A9D-0583-4118-810C-7E812037229B}" srcOrd="0" destOrd="0" presId="urn:microsoft.com/office/officeart/2005/8/layout/vList2"/>
    <dgm:cxn modelId="{D3474C7B-380B-433A-9333-3CA6D664A8DF}" type="presOf" srcId="{A7ABFDEA-5CAB-46E4-934C-5753F1E015D0}" destId="{BB4B5DC5-33FC-43F9-9F62-AF867BFB324F}" srcOrd="0" destOrd="0" presId="urn:microsoft.com/office/officeart/2005/8/layout/vList2"/>
    <dgm:cxn modelId="{82769F93-E9DF-4E51-896B-CD743E3E95F2}" type="presParOf" srcId="{B98B3788-932E-41B4-8248-9B8BCF52EA9E}" destId="{EADFE933-6E66-4CBD-A835-FA92E6C49FE4}" srcOrd="0" destOrd="0" presId="urn:microsoft.com/office/officeart/2005/8/layout/vList2"/>
    <dgm:cxn modelId="{114F1E6D-1778-49D9-8657-97B5D49D7D5C}" type="presParOf" srcId="{B98B3788-932E-41B4-8248-9B8BCF52EA9E}" destId="{11B50147-E2BD-4B94-BBC5-AA9B90606F56}" srcOrd="1" destOrd="0" presId="urn:microsoft.com/office/officeart/2005/8/layout/vList2"/>
    <dgm:cxn modelId="{B7305F33-FEA7-4CA1-B185-761A4E1934F7}" type="presParOf" srcId="{B98B3788-932E-41B4-8248-9B8BCF52EA9E}" destId="{BB4B5DC5-33FC-43F9-9F62-AF867BFB324F}" srcOrd="2" destOrd="0" presId="urn:microsoft.com/office/officeart/2005/8/layout/vList2"/>
    <dgm:cxn modelId="{D6B37EAE-9F02-490C-905B-85720255AFF8}" type="presParOf" srcId="{B98B3788-932E-41B4-8248-9B8BCF52EA9E}" destId="{A4D4D9E7-B612-4D2F-824C-E9A3CCC97374}" srcOrd="3" destOrd="0" presId="urn:microsoft.com/office/officeart/2005/8/layout/vList2"/>
    <dgm:cxn modelId="{429996B4-8E09-498D-B1DF-13F15E4B127F}" type="presParOf" srcId="{B98B3788-932E-41B4-8248-9B8BCF52EA9E}" destId="{F6840A06-F5D1-4583-939F-63740CDF5106}" srcOrd="4" destOrd="0" presId="urn:microsoft.com/office/officeart/2005/8/layout/vList2"/>
    <dgm:cxn modelId="{061CC06C-0E0B-40C6-9099-CB92BB0427E7}" type="presParOf" srcId="{B98B3788-932E-41B4-8248-9B8BCF52EA9E}" destId="{2F236323-B526-4889-AB43-D6F46A4DD0F6}" srcOrd="5" destOrd="0" presId="urn:microsoft.com/office/officeart/2005/8/layout/vList2"/>
    <dgm:cxn modelId="{1FC7CF00-7FE4-47E3-A82B-EBD0B3283220}" type="presParOf" srcId="{B98B3788-932E-41B4-8248-9B8BCF52EA9E}" destId="{85070A9D-0583-4118-810C-7E812037229B}" srcOrd="6" destOrd="0" presId="urn:microsoft.com/office/officeart/2005/8/layout/vList2"/>
    <dgm:cxn modelId="{A087B6EA-8330-4DC9-8F31-840672417F24}" type="presParOf" srcId="{B98B3788-932E-41B4-8248-9B8BCF52EA9E}" destId="{92F5049D-F4B0-4E74-A09C-0A37DEA8E9F1}" srcOrd="7" destOrd="0" presId="urn:microsoft.com/office/officeart/2005/8/layout/vList2"/>
    <dgm:cxn modelId="{A681A833-7841-4ACF-8446-4C99FADE6469}" type="presParOf" srcId="{B98B3788-932E-41B4-8248-9B8BCF52EA9E}" destId="{C7E70538-9460-4B40-9C58-9C12494C5AD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FB5616-7FF0-4547-8840-989991FA78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E887902-8BF2-48D7-9FCA-8EA2D0D202BE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生活天翻地覆地改变</a:t>
          </a:r>
          <a:endParaRPr lang="en-US" sz="4000" b="1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C2EC7723-C6AB-4FD1-8A2F-64249A6C13B8}" type="parTrans" cxnId="{D5E6D748-7AA7-4D34-B976-ADDFDA4ACCB0}">
      <dgm:prSet/>
      <dgm:spPr/>
      <dgm:t>
        <a:bodyPr/>
        <a:lstStyle/>
        <a:p>
          <a:endParaRPr lang="en-US"/>
        </a:p>
      </dgm:t>
    </dgm:pt>
    <dgm:pt modelId="{BE0CCDF1-3B9A-4092-83C2-EF5848D33601}" type="sibTrans" cxnId="{D5E6D748-7AA7-4D34-B976-ADDFDA4ACCB0}">
      <dgm:prSet/>
      <dgm:spPr/>
      <dgm:t>
        <a:bodyPr/>
        <a:lstStyle/>
        <a:p>
          <a:endParaRPr lang="en-US"/>
        </a:p>
      </dgm:t>
    </dgm:pt>
    <dgm:pt modelId="{A7ABFDEA-5CAB-46E4-934C-5753F1E015D0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基督徒迥别于世人</a:t>
          </a:r>
          <a:endParaRPr lang="en-US" sz="4000" b="1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632BC4CC-EE81-4EDF-A982-32298A614CC1}" type="parTrans" cxnId="{15DA90A7-972E-4B34-BD23-07C9F4FAF758}">
      <dgm:prSet/>
      <dgm:spPr/>
      <dgm:t>
        <a:bodyPr/>
        <a:lstStyle/>
        <a:p>
          <a:endParaRPr lang="en-US"/>
        </a:p>
      </dgm:t>
    </dgm:pt>
    <dgm:pt modelId="{9FA1CCA8-42D9-4772-8AC8-6FD9B44396F3}" type="sibTrans" cxnId="{15DA90A7-972E-4B34-BD23-07C9F4FAF758}">
      <dgm:prSet/>
      <dgm:spPr/>
      <dgm:t>
        <a:bodyPr/>
        <a:lstStyle/>
        <a:p>
          <a:endParaRPr lang="en-US"/>
        </a:p>
      </dgm:t>
    </dgm:pt>
    <dgm:pt modelId="{AE8C4365-1540-469A-ABAE-BB6790363D82}">
      <dgm:prSet custT="1"/>
      <dgm:spPr/>
      <dgm:t>
        <a:bodyPr/>
        <a:lstStyle/>
        <a:p>
          <a:r>
            <a:rPr lang="zh-CN" altLang="en-US" sz="4000" b="1" dirty="0" smtClean="0">
              <a:latin typeface="KaiTi" panose="02010609060101010101" pitchFamily="49" charset="-122"/>
              <a:ea typeface="KaiTi" panose="02010609060101010101" pitchFamily="49" charset="-122"/>
            </a:rPr>
            <a:t>神是我们的保护和倚靠</a:t>
          </a:r>
          <a:endParaRPr lang="en-US" sz="4000" b="1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E8132D49-C12E-45A5-AB6C-984D24B51CDA}" type="parTrans" cxnId="{9A763AD0-7C7D-4F9C-83F3-DCD196DB72F5}">
      <dgm:prSet/>
      <dgm:spPr/>
      <dgm:t>
        <a:bodyPr/>
        <a:lstStyle/>
        <a:p>
          <a:endParaRPr lang="en-US"/>
        </a:p>
      </dgm:t>
    </dgm:pt>
    <dgm:pt modelId="{D3D8649B-D71C-4132-91ED-5F7CF98A44D0}" type="sibTrans" cxnId="{9A763AD0-7C7D-4F9C-83F3-DCD196DB72F5}">
      <dgm:prSet/>
      <dgm:spPr/>
      <dgm:t>
        <a:bodyPr/>
        <a:lstStyle/>
        <a:p>
          <a:endParaRPr lang="en-US"/>
        </a:p>
      </dgm:t>
    </dgm:pt>
    <dgm:pt modelId="{E0AC64DB-F49A-471B-B06A-F1B939037A3F}">
      <dgm:prSet custT="1"/>
      <dgm:spPr/>
      <dgm:t>
        <a:bodyPr/>
        <a:lstStyle/>
        <a:p>
          <a:r>
            <a:rPr lang="zh-CN" altLang="en-US" sz="4000" b="1" dirty="0" smtClean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rPr>
            <a:t>神要拯救我们，医治我们</a:t>
          </a:r>
          <a:endParaRPr lang="en-US" sz="4000" b="1" dirty="0">
            <a:solidFill>
              <a:srgbClr val="0033CC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17E52E7A-DE5C-4CCB-800C-68045A6D711B}" type="parTrans" cxnId="{00EF41E2-AF4C-4EEB-9EC6-5634F44655A1}">
      <dgm:prSet/>
      <dgm:spPr/>
      <dgm:t>
        <a:bodyPr/>
        <a:lstStyle/>
        <a:p>
          <a:endParaRPr lang="en-US"/>
        </a:p>
      </dgm:t>
    </dgm:pt>
    <dgm:pt modelId="{80C0B14A-6040-4738-B433-C7CBA52BCE5F}" type="sibTrans" cxnId="{00EF41E2-AF4C-4EEB-9EC6-5634F44655A1}">
      <dgm:prSet/>
      <dgm:spPr/>
      <dgm:t>
        <a:bodyPr/>
        <a:lstStyle/>
        <a:p>
          <a:endParaRPr lang="en-US"/>
        </a:p>
      </dgm:t>
    </dgm:pt>
    <dgm:pt modelId="{81A85963-496A-4C0F-B7D8-E29475A79A0E}">
      <dgm:prSet custT="1"/>
      <dgm:spPr/>
      <dgm:t>
        <a:bodyPr/>
        <a:lstStyle/>
        <a:p>
          <a:r>
            <a:rPr lang="zh-CN" altLang="en-US" sz="4400" b="1" dirty="0" smtClean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rPr>
            <a:t>经历神：不再害怕</a:t>
          </a:r>
          <a:endParaRPr lang="en-US" sz="4400" b="1" dirty="0">
            <a:solidFill>
              <a:srgbClr val="FFFF00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7A94F346-3393-4AD3-BB43-7875B7FDB1AF}" type="parTrans" cxnId="{77E772CC-CF3B-4F85-9380-D622C40AF570}">
      <dgm:prSet/>
      <dgm:spPr/>
      <dgm:t>
        <a:bodyPr/>
        <a:lstStyle/>
        <a:p>
          <a:endParaRPr lang="en-US"/>
        </a:p>
      </dgm:t>
    </dgm:pt>
    <dgm:pt modelId="{2109CB6E-0AE6-4DC5-9578-0270F40FF8A2}" type="sibTrans" cxnId="{77E772CC-CF3B-4F85-9380-D622C40AF570}">
      <dgm:prSet/>
      <dgm:spPr/>
      <dgm:t>
        <a:bodyPr/>
        <a:lstStyle/>
        <a:p>
          <a:endParaRPr lang="en-US"/>
        </a:p>
      </dgm:t>
    </dgm:pt>
    <dgm:pt modelId="{B98B3788-932E-41B4-8248-9B8BCF52EA9E}" type="pres">
      <dgm:prSet presAssocID="{8AFB5616-7FF0-4547-8840-989991FA78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ADFE933-6E66-4CBD-A835-FA92E6C49FE4}" type="pres">
      <dgm:prSet presAssocID="{0E887902-8BF2-48D7-9FCA-8EA2D0D202B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50147-E2BD-4B94-BBC5-AA9B90606F56}" type="pres">
      <dgm:prSet presAssocID="{BE0CCDF1-3B9A-4092-83C2-EF5848D33601}" presName="spacer" presStyleCnt="0"/>
      <dgm:spPr/>
    </dgm:pt>
    <dgm:pt modelId="{BB4B5DC5-33FC-43F9-9F62-AF867BFB324F}" type="pres">
      <dgm:prSet presAssocID="{A7ABFDEA-5CAB-46E4-934C-5753F1E015D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4D9E7-B612-4D2F-824C-E9A3CCC97374}" type="pres">
      <dgm:prSet presAssocID="{9FA1CCA8-42D9-4772-8AC8-6FD9B44396F3}" presName="spacer" presStyleCnt="0"/>
      <dgm:spPr/>
    </dgm:pt>
    <dgm:pt modelId="{F6840A06-F5D1-4583-939F-63740CDF5106}" type="pres">
      <dgm:prSet presAssocID="{AE8C4365-1540-469A-ABAE-BB6790363D8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236323-B526-4889-AB43-D6F46A4DD0F6}" type="pres">
      <dgm:prSet presAssocID="{D3D8649B-D71C-4132-91ED-5F7CF98A44D0}" presName="spacer" presStyleCnt="0"/>
      <dgm:spPr/>
    </dgm:pt>
    <dgm:pt modelId="{85070A9D-0583-4118-810C-7E812037229B}" type="pres">
      <dgm:prSet presAssocID="{E0AC64DB-F49A-471B-B06A-F1B939037A3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5049D-F4B0-4E74-A09C-0A37DEA8E9F1}" type="pres">
      <dgm:prSet presAssocID="{80C0B14A-6040-4738-B433-C7CBA52BCE5F}" presName="spacer" presStyleCnt="0"/>
      <dgm:spPr/>
    </dgm:pt>
    <dgm:pt modelId="{C7E70538-9460-4B40-9C58-9C12494C5AD5}" type="pres">
      <dgm:prSet presAssocID="{81A85963-496A-4C0F-B7D8-E29475A79A0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FC3E5E-C3B6-4ADA-B577-39AE4A3BBAE6}" type="presOf" srcId="{AE8C4365-1540-469A-ABAE-BB6790363D82}" destId="{F6840A06-F5D1-4583-939F-63740CDF5106}" srcOrd="0" destOrd="0" presId="urn:microsoft.com/office/officeart/2005/8/layout/vList2"/>
    <dgm:cxn modelId="{9A763AD0-7C7D-4F9C-83F3-DCD196DB72F5}" srcId="{8AFB5616-7FF0-4547-8840-989991FA78B0}" destId="{AE8C4365-1540-469A-ABAE-BB6790363D82}" srcOrd="2" destOrd="0" parTransId="{E8132D49-C12E-45A5-AB6C-984D24B51CDA}" sibTransId="{D3D8649B-D71C-4132-91ED-5F7CF98A44D0}"/>
    <dgm:cxn modelId="{884C0DAF-5065-4E23-AE94-E8BC4397A453}" type="presOf" srcId="{0E887902-8BF2-48D7-9FCA-8EA2D0D202BE}" destId="{EADFE933-6E66-4CBD-A835-FA92E6C49FE4}" srcOrd="0" destOrd="0" presId="urn:microsoft.com/office/officeart/2005/8/layout/vList2"/>
    <dgm:cxn modelId="{15DA90A7-972E-4B34-BD23-07C9F4FAF758}" srcId="{8AFB5616-7FF0-4547-8840-989991FA78B0}" destId="{A7ABFDEA-5CAB-46E4-934C-5753F1E015D0}" srcOrd="1" destOrd="0" parTransId="{632BC4CC-EE81-4EDF-A982-32298A614CC1}" sibTransId="{9FA1CCA8-42D9-4772-8AC8-6FD9B44396F3}"/>
    <dgm:cxn modelId="{77E772CC-CF3B-4F85-9380-D622C40AF570}" srcId="{8AFB5616-7FF0-4547-8840-989991FA78B0}" destId="{81A85963-496A-4C0F-B7D8-E29475A79A0E}" srcOrd="4" destOrd="0" parTransId="{7A94F346-3393-4AD3-BB43-7875B7FDB1AF}" sibTransId="{2109CB6E-0AE6-4DC5-9578-0270F40FF8A2}"/>
    <dgm:cxn modelId="{D5E6D748-7AA7-4D34-B976-ADDFDA4ACCB0}" srcId="{8AFB5616-7FF0-4547-8840-989991FA78B0}" destId="{0E887902-8BF2-48D7-9FCA-8EA2D0D202BE}" srcOrd="0" destOrd="0" parTransId="{C2EC7723-C6AB-4FD1-8A2F-64249A6C13B8}" sibTransId="{BE0CCDF1-3B9A-4092-83C2-EF5848D33601}"/>
    <dgm:cxn modelId="{00EF41E2-AF4C-4EEB-9EC6-5634F44655A1}" srcId="{8AFB5616-7FF0-4547-8840-989991FA78B0}" destId="{E0AC64DB-F49A-471B-B06A-F1B939037A3F}" srcOrd="3" destOrd="0" parTransId="{17E52E7A-DE5C-4CCB-800C-68045A6D711B}" sibTransId="{80C0B14A-6040-4738-B433-C7CBA52BCE5F}"/>
    <dgm:cxn modelId="{1FEC3A8D-150B-4D42-A172-E60393A0A897}" type="presOf" srcId="{81A85963-496A-4C0F-B7D8-E29475A79A0E}" destId="{C7E70538-9460-4B40-9C58-9C12494C5AD5}" srcOrd="0" destOrd="0" presId="urn:microsoft.com/office/officeart/2005/8/layout/vList2"/>
    <dgm:cxn modelId="{75BAF002-53D9-44D6-8305-22A0CED9D41D}" type="presOf" srcId="{8AFB5616-7FF0-4547-8840-989991FA78B0}" destId="{B98B3788-932E-41B4-8248-9B8BCF52EA9E}" srcOrd="0" destOrd="0" presId="urn:microsoft.com/office/officeart/2005/8/layout/vList2"/>
    <dgm:cxn modelId="{C7B148F4-8D57-44DF-8604-C41C02A9A7A4}" type="presOf" srcId="{E0AC64DB-F49A-471B-B06A-F1B939037A3F}" destId="{85070A9D-0583-4118-810C-7E812037229B}" srcOrd="0" destOrd="0" presId="urn:microsoft.com/office/officeart/2005/8/layout/vList2"/>
    <dgm:cxn modelId="{D3474C7B-380B-433A-9333-3CA6D664A8DF}" type="presOf" srcId="{A7ABFDEA-5CAB-46E4-934C-5753F1E015D0}" destId="{BB4B5DC5-33FC-43F9-9F62-AF867BFB324F}" srcOrd="0" destOrd="0" presId="urn:microsoft.com/office/officeart/2005/8/layout/vList2"/>
    <dgm:cxn modelId="{82769F93-E9DF-4E51-896B-CD743E3E95F2}" type="presParOf" srcId="{B98B3788-932E-41B4-8248-9B8BCF52EA9E}" destId="{EADFE933-6E66-4CBD-A835-FA92E6C49FE4}" srcOrd="0" destOrd="0" presId="urn:microsoft.com/office/officeart/2005/8/layout/vList2"/>
    <dgm:cxn modelId="{114F1E6D-1778-49D9-8657-97B5D49D7D5C}" type="presParOf" srcId="{B98B3788-932E-41B4-8248-9B8BCF52EA9E}" destId="{11B50147-E2BD-4B94-BBC5-AA9B90606F56}" srcOrd="1" destOrd="0" presId="urn:microsoft.com/office/officeart/2005/8/layout/vList2"/>
    <dgm:cxn modelId="{B7305F33-FEA7-4CA1-B185-761A4E1934F7}" type="presParOf" srcId="{B98B3788-932E-41B4-8248-9B8BCF52EA9E}" destId="{BB4B5DC5-33FC-43F9-9F62-AF867BFB324F}" srcOrd="2" destOrd="0" presId="urn:microsoft.com/office/officeart/2005/8/layout/vList2"/>
    <dgm:cxn modelId="{D6B37EAE-9F02-490C-905B-85720255AFF8}" type="presParOf" srcId="{B98B3788-932E-41B4-8248-9B8BCF52EA9E}" destId="{A4D4D9E7-B612-4D2F-824C-E9A3CCC97374}" srcOrd="3" destOrd="0" presId="urn:microsoft.com/office/officeart/2005/8/layout/vList2"/>
    <dgm:cxn modelId="{429996B4-8E09-498D-B1DF-13F15E4B127F}" type="presParOf" srcId="{B98B3788-932E-41B4-8248-9B8BCF52EA9E}" destId="{F6840A06-F5D1-4583-939F-63740CDF5106}" srcOrd="4" destOrd="0" presId="urn:microsoft.com/office/officeart/2005/8/layout/vList2"/>
    <dgm:cxn modelId="{061CC06C-0E0B-40C6-9099-CB92BB0427E7}" type="presParOf" srcId="{B98B3788-932E-41B4-8248-9B8BCF52EA9E}" destId="{2F236323-B526-4889-AB43-D6F46A4DD0F6}" srcOrd="5" destOrd="0" presId="urn:microsoft.com/office/officeart/2005/8/layout/vList2"/>
    <dgm:cxn modelId="{1FC7CF00-7FE4-47E3-A82B-EBD0B3283220}" type="presParOf" srcId="{B98B3788-932E-41B4-8248-9B8BCF52EA9E}" destId="{85070A9D-0583-4118-810C-7E812037229B}" srcOrd="6" destOrd="0" presId="urn:microsoft.com/office/officeart/2005/8/layout/vList2"/>
    <dgm:cxn modelId="{A087B6EA-8330-4DC9-8F31-840672417F24}" type="presParOf" srcId="{B98B3788-932E-41B4-8248-9B8BCF52EA9E}" destId="{92F5049D-F4B0-4E74-A09C-0A37DEA8E9F1}" srcOrd="7" destOrd="0" presId="urn:microsoft.com/office/officeart/2005/8/layout/vList2"/>
    <dgm:cxn modelId="{A681A833-7841-4ACF-8446-4C99FADE6469}" type="presParOf" srcId="{B98B3788-932E-41B4-8248-9B8BCF52EA9E}" destId="{C7E70538-9460-4B40-9C58-9C12494C5AD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FE933-6E66-4CBD-A835-FA92E6C49FE4}">
      <dsp:nvSpPr>
        <dsp:cNvPr id="0" name=""/>
        <dsp:cNvSpPr/>
      </dsp:nvSpPr>
      <dsp:spPr>
        <a:xfrm>
          <a:off x="0" y="50755"/>
          <a:ext cx="7776864" cy="1123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暑假的结束，学校复学</a:t>
          </a:r>
          <a:endParaRPr lang="en-US" sz="40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105585"/>
        <a:ext cx="7667204" cy="1013540"/>
      </dsp:txXfrm>
    </dsp:sp>
    <dsp:sp modelId="{BB4B5DC5-33FC-43F9-9F62-AF867BFB324F}">
      <dsp:nvSpPr>
        <dsp:cNvPr id="0" name=""/>
        <dsp:cNvSpPr/>
      </dsp:nvSpPr>
      <dsp:spPr>
        <a:xfrm>
          <a:off x="0" y="1346755"/>
          <a:ext cx="7776864" cy="1123200"/>
        </a:xfrm>
        <a:prstGeom prst="roundRect">
          <a:avLst/>
        </a:prstGeom>
        <a:solidFill>
          <a:schemeClr val="accent2">
            <a:hueOff val="113291"/>
            <a:satOff val="-11998"/>
            <a:lumOff val="-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总理遭受灵魂拷问</a:t>
          </a:r>
          <a:endParaRPr lang="en-US" sz="4000" b="1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1401585"/>
        <a:ext cx="7667204" cy="1013540"/>
      </dsp:txXfrm>
    </dsp:sp>
    <dsp:sp modelId="{F6840A06-F5D1-4583-939F-63740CDF5106}">
      <dsp:nvSpPr>
        <dsp:cNvPr id="0" name=""/>
        <dsp:cNvSpPr/>
      </dsp:nvSpPr>
      <dsp:spPr>
        <a:xfrm>
          <a:off x="0" y="2642755"/>
          <a:ext cx="7776864" cy="1123200"/>
        </a:xfrm>
        <a:prstGeom prst="roundRect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作为总理，完全支持复学</a:t>
          </a:r>
          <a:endParaRPr lang="en-US" sz="4000" b="1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2697585"/>
        <a:ext cx="7667204" cy="1013540"/>
      </dsp:txXfrm>
    </dsp:sp>
    <dsp:sp modelId="{85070A9D-0583-4118-810C-7E812037229B}">
      <dsp:nvSpPr>
        <dsp:cNvPr id="0" name=""/>
        <dsp:cNvSpPr/>
      </dsp:nvSpPr>
      <dsp:spPr>
        <a:xfrm>
          <a:off x="0" y="3938755"/>
          <a:ext cx="7776864" cy="1123200"/>
        </a:xfrm>
        <a:prstGeom prst="roundRect">
          <a:avLst/>
        </a:prstGeom>
        <a:solidFill>
          <a:schemeClr val="accent2">
            <a:hueOff val="339874"/>
            <a:satOff val="-35995"/>
            <a:lumOff val="-8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rPr>
            <a:t>作为父亲，在纠结中</a:t>
          </a:r>
          <a:endParaRPr lang="en-US" sz="4000" b="1" kern="1200" dirty="0">
            <a:solidFill>
              <a:srgbClr val="0033CC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3993585"/>
        <a:ext cx="7667204" cy="1013540"/>
      </dsp:txXfrm>
    </dsp:sp>
    <dsp:sp modelId="{C7E70538-9460-4B40-9C58-9C12494C5AD5}">
      <dsp:nvSpPr>
        <dsp:cNvPr id="0" name=""/>
        <dsp:cNvSpPr/>
      </dsp:nvSpPr>
      <dsp:spPr>
        <a:xfrm>
          <a:off x="0" y="5234755"/>
          <a:ext cx="7776864" cy="1123200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b="1" kern="1200" dirty="0" smtClean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rPr>
            <a:t>疫情中，我们的保护？</a:t>
          </a:r>
          <a:endParaRPr lang="en-US" sz="4400" b="1" kern="1200" dirty="0">
            <a:solidFill>
              <a:srgbClr val="FFFF00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5289585"/>
        <a:ext cx="7667204" cy="10135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FE933-6E66-4CBD-A835-FA92E6C49FE4}">
      <dsp:nvSpPr>
        <dsp:cNvPr id="0" name=""/>
        <dsp:cNvSpPr/>
      </dsp:nvSpPr>
      <dsp:spPr>
        <a:xfrm>
          <a:off x="0" y="50755"/>
          <a:ext cx="7776864" cy="1123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生活天翻地覆地改变</a:t>
          </a:r>
          <a:endParaRPr lang="en-US" sz="4000" b="1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105585"/>
        <a:ext cx="7667204" cy="1013540"/>
      </dsp:txXfrm>
    </dsp:sp>
    <dsp:sp modelId="{BB4B5DC5-33FC-43F9-9F62-AF867BFB324F}">
      <dsp:nvSpPr>
        <dsp:cNvPr id="0" name=""/>
        <dsp:cNvSpPr/>
      </dsp:nvSpPr>
      <dsp:spPr>
        <a:xfrm>
          <a:off x="0" y="1346755"/>
          <a:ext cx="7776864" cy="1123200"/>
        </a:xfrm>
        <a:prstGeom prst="roundRect">
          <a:avLst/>
        </a:prstGeom>
        <a:solidFill>
          <a:schemeClr val="accent2">
            <a:hueOff val="113291"/>
            <a:satOff val="-11998"/>
            <a:lumOff val="-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基督徒迥别于世人</a:t>
          </a:r>
          <a:endParaRPr lang="en-US" sz="4000" b="1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1401585"/>
        <a:ext cx="7667204" cy="1013540"/>
      </dsp:txXfrm>
    </dsp:sp>
    <dsp:sp modelId="{F6840A06-F5D1-4583-939F-63740CDF5106}">
      <dsp:nvSpPr>
        <dsp:cNvPr id="0" name=""/>
        <dsp:cNvSpPr/>
      </dsp:nvSpPr>
      <dsp:spPr>
        <a:xfrm>
          <a:off x="0" y="2642755"/>
          <a:ext cx="7776864" cy="1123200"/>
        </a:xfrm>
        <a:prstGeom prst="roundRect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latin typeface="KaiTi" panose="02010609060101010101" pitchFamily="49" charset="-122"/>
              <a:ea typeface="KaiTi" panose="02010609060101010101" pitchFamily="49" charset="-122"/>
            </a:rPr>
            <a:t>神是我们的保护和倚靠</a:t>
          </a:r>
          <a:endParaRPr lang="en-US" sz="4000" b="1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2697585"/>
        <a:ext cx="7667204" cy="1013540"/>
      </dsp:txXfrm>
    </dsp:sp>
    <dsp:sp modelId="{85070A9D-0583-4118-810C-7E812037229B}">
      <dsp:nvSpPr>
        <dsp:cNvPr id="0" name=""/>
        <dsp:cNvSpPr/>
      </dsp:nvSpPr>
      <dsp:spPr>
        <a:xfrm>
          <a:off x="0" y="3938755"/>
          <a:ext cx="7776864" cy="1123200"/>
        </a:xfrm>
        <a:prstGeom prst="roundRect">
          <a:avLst/>
        </a:prstGeom>
        <a:solidFill>
          <a:schemeClr val="accent2">
            <a:hueOff val="339874"/>
            <a:satOff val="-35995"/>
            <a:lumOff val="-8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rPr>
            <a:t>神要拯救我们，医治我们</a:t>
          </a:r>
          <a:endParaRPr lang="en-US" sz="4000" b="1" kern="1200" dirty="0">
            <a:solidFill>
              <a:srgbClr val="0033CC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3993585"/>
        <a:ext cx="7667204" cy="1013540"/>
      </dsp:txXfrm>
    </dsp:sp>
    <dsp:sp modelId="{C7E70538-9460-4B40-9C58-9C12494C5AD5}">
      <dsp:nvSpPr>
        <dsp:cNvPr id="0" name=""/>
        <dsp:cNvSpPr/>
      </dsp:nvSpPr>
      <dsp:spPr>
        <a:xfrm>
          <a:off x="0" y="5234755"/>
          <a:ext cx="7776864" cy="1123200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b="1" kern="1200" dirty="0" smtClean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rPr>
            <a:t>经历神：不再害怕</a:t>
          </a:r>
          <a:endParaRPr lang="en-US" sz="4400" b="1" kern="1200" dirty="0">
            <a:solidFill>
              <a:srgbClr val="FFFF00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4830" y="5289585"/>
        <a:ext cx="7667204" cy="1013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9A54E4F-9436-46F8-A96E-7017CBCEB05C}" type="datetimeFigureOut">
              <a:rPr lang="zh-CN" altLang="en-US"/>
              <a:pPr>
                <a:defRPr/>
              </a:pPr>
              <a:t>2020/8/27</a:t>
            </a:fld>
            <a:endParaRPr lang="en-US" altLang="en-US" dirty="0"/>
          </a:p>
        </p:txBody>
      </p:sp>
      <p:sp>
        <p:nvSpPr>
          <p:cNvPr id="4608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F3DBAE5-23EF-4F81-85FF-57D976010E12}" type="slidenum">
              <a:rPr lang="zh-CN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4672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1651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9714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latin typeface="楷体" panose="02010609060101010101" pitchFamily="49" charset="-122"/>
                <a:ea typeface="楷体" panose="02010609060101010101" pitchFamily="49" charset="-122"/>
              </a:rPr>
              <a:t>昂贵的代价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26566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latin typeface="楷体" panose="02010609060101010101" pitchFamily="49" charset="-122"/>
                <a:ea typeface="楷体" panose="02010609060101010101" pitchFamily="49" charset="-122"/>
              </a:rPr>
              <a:t>昂贵的代价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0468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latin typeface="楷体" panose="02010609060101010101" pitchFamily="49" charset="-122"/>
                <a:ea typeface="楷体" panose="02010609060101010101" pitchFamily="49" charset="-122"/>
              </a:rPr>
              <a:t>昂贵的代价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5890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latin typeface="楷体" panose="02010609060101010101" pitchFamily="49" charset="-122"/>
                <a:ea typeface="楷体" panose="02010609060101010101" pitchFamily="49" charset="-122"/>
              </a:rPr>
              <a:t>昂贵的代价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2246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9747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1022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3DBAE5-23EF-4F81-85FF-57D976010E12}" type="slidenum">
              <a:rPr lang="zh-CN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2760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FC4281-478D-453F-9592-79D5FD8B7B1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4167AAF6-9B3F-4EE1-9487-6B28EABA793F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5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79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2867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278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8061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655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F82E1F-F8D3-4319-B94D-44F132D773DE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CCCEB-7CBC-4C59-A75D-0C2C1A5F11F5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64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4F2B4B-9095-45BF-9B6D-C7F678D50E48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149B7-CC6A-41FB-88C2-46FFC0CEA97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4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265595-BA4B-4B67-9EE3-3AB7554476E6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43913-32E0-4726-8290-A46A87854326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04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BF757C-4E52-473D-B87E-EFE5E70F0834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16BF1403-2816-4DD5-963A-CA85149B83DD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49DBAF-219C-4341-A01C-8FDEF08BC447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955D12A3-62DF-4776-83F4-D25FC0E24522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0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D04EA7-A3B2-4BAE-AC18-459FD915FA63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F2CE379C-0AF6-4DD1-BEA2-A3EA958E9969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739BF6-CDB1-40AB-8600-5B583EBCB3D5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DB805-62DF-4878-8147-435635F54D6E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96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C88E10-9A4B-4134-BF7A-124CCB0B064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A50FAE-AB0B-4772-858E-D8D0D2679E9E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21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788423-6BEF-411B-A00C-51506DE0F1CD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0EDD8-CCFA-4DB3-B6D5-39891E3A3FAA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9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EAC332-B338-46A5-9F7A-0D5ABCB40C22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29FFAABB-6251-4792-A327-632E4FCF4335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89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C3B9F94-B663-4872-9418-D072D8D257F1}" type="datetime1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2020/8/27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AF76C18C-8339-4269-88C9-8DDE0D47F980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27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70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72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125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4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126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7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8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9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6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7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8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0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1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2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3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Freeform 6">
            <a:extLst>
              <a:ext uri="{FF2B5EF4-FFF2-40B4-BE49-F238E27FC236}">
                <a16:creationId xmlns:a16="http://schemas.microsoft.com/office/drawing/2014/main" id="{5BD23F8E-2E78-4C84-8EFB-FE6C8ACB7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5128" name="Rectangle 102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06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7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8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9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0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1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2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3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4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5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6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7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19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16501" y="1318590"/>
            <a:ext cx="6400392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z="7200" b="1" dirty="0">
                <a:solidFill>
                  <a:srgbClr val="FFFF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疫情中的保护</a:t>
            </a:r>
            <a:endParaRPr lang="en-US" sz="7200" b="1" dirty="0">
              <a:solidFill>
                <a:srgbClr val="FFFFFF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12032" y="804334"/>
            <a:ext cx="3675634" cy="52493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2020/08/30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226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263352" y="260648"/>
            <a:ext cx="6408712" cy="62242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见证</a:t>
            </a:r>
            <a:endParaRPr lang="en-CA" altLang="zh-CN" sz="4000" b="1" dirty="0" smtClean="0">
              <a:solidFill>
                <a:schemeClr val="tx1"/>
              </a:solidFill>
              <a:latin typeface="+mj-lt"/>
              <a:ea typeface="KaiTi" panose="02010609060101010101" pitchFamily="49" charset="-122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KaiTi" panose="02010609060101010101" pitchFamily="49" charset="-122"/>
              </a:rPr>
              <a:t>多伦多医院泌尿外科医生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latin typeface="+mj-lt"/>
              <a:ea typeface="KaiTi" panose="02010609060101010101" pitchFamily="49" charset="-122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KaiTi" panose="02010609060101010101" pitchFamily="49" charset="-122"/>
              </a:rPr>
              <a:t>疫情爆发高峰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latin typeface="+mj-lt"/>
              <a:ea typeface="KaiTi" panose="02010609060101010101" pitchFamily="49" charset="-122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KaiTi" panose="02010609060101010101" pitchFamily="49" charset="-122"/>
              </a:rPr>
              <a:t>新冠病人，</a:t>
            </a:r>
            <a:r>
              <a:rPr lang="en-US" altLang="zh-CN" sz="4000" b="1" dirty="0" smtClean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KaiTi" panose="02010609060101010101" pitchFamily="49" charset="-122"/>
              </a:rPr>
              <a:t>ICU</a:t>
            </a:r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KaiTi" panose="02010609060101010101" pitchFamily="49" charset="-122"/>
              </a:rPr>
              <a:t>人手短缺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latin typeface="+mj-lt"/>
              <a:ea typeface="KaiTi" panose="02010609060101010101" pitchFamily="49" charset="-122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全市总动员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ea typeface="KaiTi" panose="02010609060101010101" pitchFamily="49" charset="-122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有很多的理由拒绝呼召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毅</a:t>
            </a:r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然回应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父</a:t>
            </a:r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母的祷告</a:t>
            </a:r>
            <a:endParaRPr lang="en-US" altLang="zh-CN" sz="4000" b="1" dirty="0" smtClean="0">
              <a:solidFill>
                <a:schemeClr val="tx1"/>
              </a:solidFill>
              <a:highlight>
                <a:srgbClr val="00FF00"/>
              </a:highlight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平</a:t>
            </a:r>
            <a:r>
              <a:rPr lang="zh-CN" altLang="en-US" sz="4000" b="1" dirty="0" smtClean="0">
                <a:solidFill>
                  <a:schemeClr val="tx1"/>
                </a:solidFill>
                <a:highlight>
                  <a:srgbClr val="00FF00"/>
                </a:highlight>
                <a:ea typeface="KaiTi" panose="02010609060101010101" pitchFamily="49" charset="-122"/>
              </a:rPr>
              <a:t>安度过疫情高峰期</a:t>
            </a:r>
            <a:endParaRPr lang="en-US" altLang="zh-CN" sz="4000" b="1" dirty="0">
              <a:solidFill>
                <a:schemeClr val="tx1"/>
              </a:solidFill>
              <a:highlight>
                <a:srgbClr val="00FF00"/>
              </a:highlight>
              <a:ea typeface="KaiTi" panose="02010609060101010101" pitchFamily="49" charset="-122"/>
            </a:endParaRPr>
          </a:p>
          <a:p>
            <a:endParaRPr lang="en-US" altLang="zh-CN" sz="4000" b="1" dirty="0">
              <a:solidFill>
                <a:schemeClr val="tx1"/>
              </a:solidFill>
              <a:highlight>
                <a:srgbClr val="00FF00"/>
              </a:highlight>
              <a:latin typeface="+mj-lt"/>
              <a:ea typeface="KaiTi" panose="02010609060101010101" pitchFamily="49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48" y="1625801"/>
            <a:ext cx="5239900" cy="349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2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3099698" y="404664"/>
            <a:ext cx="8828949" cy="6264696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是否送孩子上学，</a:t>
            </a: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家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长的纠结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担忧、焦虑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母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亲的信心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深信神的应许和保护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做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好自己和孩子的本分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学习与疫情共存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en-US" altLang="zh-CN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Live with it!</a:t>
            </a:r>
            <a:endParaRPr lang="en-CA" altLang="zh-CN" sz="4400" b="1" dirty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3898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225136" cy="1356320"/>
          </a:xfrm>
        </p:spPr>
        <p:txBody>
          <a:bodyPr>
            <a:normAutofit fontScale="90000"/>
          </a:bodyPr>
          <a:lstStyle/>
          <a:p>
            <a:r>
              <a:rPr lang="en-US" altLang="zh-CN" sz="72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3</a:t>
            </a:r>
            <a:r>
              <a:rPr lang="en-US" altLang="zh-CN" sz="72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.</a:t>
            </a:r>
            <a:r>
              <a:rPr lang="zh-CN" altLang="en-US" sz="72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生命的经历：不再害怕</a:t>
            </a:r>
            <a:endParaRPr lang="en-CA" sz="7200" b="1" dirty="0">
              <a:solidFill>
                <a:schemeClr val="bg1"/>
              </a:solidFill>
              <a:highlight>
                <a:srgbClr val="0000FF"/>
              </a:highlight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1559496" y="1988840"/>
            <a:ext cx="9865096" cy="475252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不</a:t>
            </a: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怕黑夜的惊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骇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不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怕白</a:t>
            </a: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日飞的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箭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不怕瘟疫和毒病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死亡不会轻易临到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恶人遭报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3819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3099698" y="404664"/>
            <a:ext cx="8828949" cy="626469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约翰卫斯</a:t>
            </a: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理船上的经历</a:t>
            </a:r>
            <a:endParaRPr lang="en-US" altLang="zh-CN" sz="4400" b="1" dirty="0" smtClean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狂风巨浪</a:t>
            </a:r>
            <a:endParaRPr lang="en-US" altLang="zh-CN" sz="4400" b="1" dirty="0" smtClean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基督</a:t>
            </a: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徒的赞美，平静安稳</a:t>
            </a:r>
            <a:endParaRPr lang="en-US" altLang="zh-CN" sz="4400" b="1" dirty="0" smtClean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寻</a:t>
            </a: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求神的安稳</a:t>
            </a:r>
            <a:endParaRPr lang="en-US" altLang="zh-CN" sz="4400" b="1" dirty="0" smtClean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小小病毒让世界停摆</a:t>
            </a:r>
            <a:endParaRPr lang="en-US" altLang="zh-CN" sz="4400" b="1" dirty="0" smtClean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不</a:t>
            </a:r>
            <a:r>
              <a:rPr lang="zh-CN" altLang="en-US" sz="4400" b="1" dirty="0" smtClean="0">
                <a:solidFill>
                  <a:srgbClr val="0000CC"/>
                </a:solidFill>
                <a:latin typeface="+mj-lt"/>
                <a:ea typeface="KaiTi" panose="02010609060101010101" pitchFamily="49" charset="-122"/>
              </a:rPr>
              <a:t>要害怕，我与你同在</a:t>
            </a:r>
            <a:endParaRPr lang="en-CA" altLang="zh-CN" sz="4400" b="1" dirty="0">
              <a:solidFill>
                <a:srgbClr val="0000CC"/>
              </a:solidFill>
              <a:latin typeface="+mj-lt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6060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861A-A9CD-4B10-BE90-9C5B5CB0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5" y="624110"/>
            <a:ext cx="9513068" cy="128089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惧</a:t>
            </a:r>
            <a:r>
              <a:rPr lang="zh-CN" altLang="en-US" sz="4800" b="1" dirty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怕、不安、焦虑和纠</a:t>
            </a:r>
            <a:r>
              <a:rPr lang="zh-CN" altLang="en-US" sz="4800" b="1" dirty="0" smtClean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结</a:t>
            </a:r>
            <a:endParaRPr lang="en-CA" sz="4800" dirty="0">
              <a:solidFill>
                <a:schemeClr val="tx1"/>
              </a:solidFill>
              <a:highlight>
                <a:srgbClr val="00FFFF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6C63-0B59-46C5-9DE2-5DED496E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905001"/>
            <a:ext cx="10729192" cy="437438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大流行病心理学</a:t>
            </a:r>
            <a:r>
              <a:rPr lang="en-US" altLang="zh-CN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CA" altLang="zh-CN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The Psychology of Pandemic</a:t>
            </a:r>
            <a:r>
              <a:rPr lang="zh-CN" altLang="en-CA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48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传染</a:t>
            </a:r>
            <a:r>
              <a:rPr lang="zh-CN" altLang="en-US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病的流行，一种心理现象</a:t>
            </a:r>
            <a:endParaRPr lang="en-US" altLang="zh-CN" sz="4800" b="1" dirty="0" smtClean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人们的行为，决定了疫情走向</a:t>
            </a:r>
            <a:endParaRPr lang="en-US" altLang="zh-CN" sz="4800" b="1" dirty="0" smtClean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800" b="1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自欺欺人或破坏社会的行</a:t>
            </a:r>
            <a:r>
              <a:rPr lang="zh-CN" altLang="en-US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endParaRPr lang="en-US" altLang="zh-CN" sz="4800" b="1" dirty="0" smtClean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心理上受到更大冲击</a:t>
            </a:r>
            <a:endParaRPr lang="en-CA" sz="4800" b="1" dirty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572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861A-A9CD-4B10-BE90-9C5B5CB0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5" y="624110"/>
            <a:ext cx="9513068" cy="128089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脱离惧</a:t>
            </a:r>
            <a:r>
              <a:rPr lang="zh-CN" altLang="en-US" sz="4800" b="1" dirty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怕</a:t>
            </a:r>
            <a:r>
              <a:rPr lang="zh-CN" altLang="en-US" sz="4800" b="1" dirty="0" smtClean="0">
                <a:solidFill>
                  <a:schemeClr val="tx1"/>
                </a:solidFill>
                <a:highlight>
                  <a:srgbClr val="00FFFF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、得享自由</a:t>
            </a:r>
            <a:endParaRPr lang="en-CA" sz="4800" dirty="0">
              <a:solidFill>
                <a:schemeClr val="tx1"/>
              </a:solidFill>
              <a:highlight>
                <a:srgbClr val="00FFFF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6C63-0B59-46C5-9DE2-5DED496E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905001"/>
            <a:ext cx="10729192" cy="437438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牢记神过</a:t>
            </a:r>
            <a:r>
              <a:rPr lang="zh-CN" altLang="en-US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去的</a:t>
            </a:r>
            <a:r>
              <a:rPr lang="zh-CN" altLang="en-US" sz="48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保护与恩</a:t>
            </a:r>
            <a:r>
              <a:rPr lang="zh-CN" altLang="en-US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典</a:t>
            </a:r>
            <a:endParaRPr lang="en-US" altLang="zh-CN" sz="48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48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提醒自己，神的应许，放胆宣告</a:t>
            </a:r>
            <a:endParaRPr lang="en-US" altLang="zh-CN" sz="4800" b="1" dirty="0" smtClean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神所赐的是刚强、仁爱、谨守的心</a:t>
            </a:r>
            <a:endParaRPr lang="en-US" altLang="zh-CN" sz="4800" b="1" dirty="0" smtClean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48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做</a:t>
            </a:r>
            <a:r>
              <a:rPr lang="zh-CN" altLang="en-US" sz="4800" b="1" dirty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好自己当尽的本份。</a:t>
            </a:r>
            <a:endParaRPr lang="en-CA" sz="4800" b="1" dirty="0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288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162460" y="2132856"/>
            <a:ext cx="1584176" cy="3029344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8000" b="1" dirty="0" smtClean="0">
                <a:solidFill>
                  <a:srgbClr val="0000CC"/>
                </a:solidFill>
                <a:latin typeface="KaiTi" pitchFamily="49" charset="-122"/>
                <a:ea typeface="KaiTi" pitchFamily="49" charset="-122"/>
              </a:rPr>
              <a:t>结语</a:t>
            </a:r>
            <a:endParaRPr lang="en-CA" sz="8000" b="1" dirty="0">
              <a:solidFill>
                <a:srgbClr val="0000CC"/>
              </a:solidFill>
              <a:latin typeface="KaiTi" pitchFamily="49" charset="-122"/>
              <a:ea typeface="KaiTi" pitchFamily="49" charset="-122"/>
            </a:endParaRPr>
          </a:p>
        </p:txBody>
      </p:sp>
      <p:graphicFrame>
        <p:nvGraphicFramePr>
          <p:cNvPr id="5125" name="Content Placeholder 4">
            <a:extLst>
              <a:ext uri="{FF2B5EF4-FFF2-40B4-BE49-F238E27FC236}">
                <a16:creationId xmlns:a16="http://schemas.microsoft.com/office/drawing/2014/main" id="{88829D24-5A83-4775-B1B1-6C87D1CC3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502330"/>
              </p:ext>
            </p:extLst>
          </p:nvPr>
        </p:nvGraphicFramePr>
        <p:xfrm>
          <a:off x="263352" y="188640"/>
          <a:ext cx="7776864" cy="640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169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6065F8A9-9499-4A44-BDAD-F706130FD8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38132C2D-AFE4-478D-A86B-81059C205E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05BFD52-DD96-4666-8D77-C636870FD0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162460" y="2132856"/>
            <a:ext cx="1584176" cy="3029344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8000" b="1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引</a:t>
            </a:r>
            <a:r>
              <a:rPr lang="en-CA" altLang="zh-CN" sz="8000" b="1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/>
            </a:r>
            <a:br>
              <a:rPr lang="en-CA" altLang="zh-CN" sz="8000" b="1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</a:br>
            <a:r>
              <a:rPr lang="zh-CN" altLang="en-US" sz="8000" b="1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言</a:t>
            </a:r>
            <a:endParaRPr lang="en-CA" sz="8000" b="1" dirty="0">
              <a:solidFill>
                <a:schemeClr val="bg1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1941746C-2C12-4564-8342-A3055D836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125" name="Content Placeholder 4">
            <a:extLst>
              <a:ext uri="{FF2B5EF4-FFF2-40B4-BE49-F238E27FC236}">
                <a16:creationId xmlns:a16="http://schemas.microsoft.com/office/drawing/2014/main" id="{88829D24-5A83-4775-B1B1-6C87D1CC3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301562"/>
              </p:ext>
            </p:extLst>
          </p:nvPr>
        </p:nvGraphicFramePr>
        <p:xfrm>
          <a:off x="263352" y="188640"/>
          <a:ext cx="7776864" cy="640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933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861A-A9CD-4B10-BE90-9C5B5CB0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5" y="624110"/>
            <a:ext cx="9513068" cy="128089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CN" altLang="en-US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1-8 </a:t>
            </a:r>
            <a:endParaRPr lang="en-CA" sz="6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6C63-0B59-46C5-9DE2-5DED496E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2133600"/>
            <a:ext cx="11305256" cy="44637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住在至高者隐密处的，必住在全能者的荫下。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	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我要论到耶和华说，他是我的避难所，是我的山寨，是我的神，是我所倚靠的。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他必救你脱离捕鸟人的网罗，和毒害的瘟疫</a:t>
            </a:r>
            <a:r>
              <a:rPr lang="zh-CN" altLang="en-US" sz="4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他必用自己的翎毛遮蔽你。你要投靠在他的翅膀底下。他的诚实，是大小的盾牌。</a:t>
            </a:r>
            <a:endParaRPr lang="en-CA" sz="48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812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861A-A9CD-4B10-BE90-9C5B5CB0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5" y="624110"/>
            <a:ext cx="9513068" cy="128089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CN" altLang="en-US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1-8 </a:t>
            </a:r>
            <a:endParaRPr lang="en-CA" sz="6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6C63-0B59-46C5-9DE2-5DED496E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2133600"/>
            <a:ext cx="11305256" cy="446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你必不怕黑夜的惊骇，或是白日飞的箭。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也不怕黑夜行的瘟疫，或是午间灭人的毒病。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虽有千人仆倒在你旁边，万人仆倒在你右边，这灾却不得临近你。</a:t>
            </a:r>
            <a:r>
              <a:rPr lang="en-US" altLang="zh-CN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4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你惟亲眼观看，见恶人遭报。</a:t>
            </a:r>
            <a:endParaRPr lang="en-CA" sz="48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504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87669" y="624110"/>
            <a:ext cx="9232867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5400" b="1" dirty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疫</a:t>
            </a:r>
            <a:r>
              <a:rPr lang="zh-CN" altLang="en-US" sz="54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情中的保护</a:t>
            </a:r>
            <a:endParaRPr lang="en-CA" sz="5400" b="1" dirty="0">
              <a:solidFill>
                <a:schemeClr val="bg1"/>
              </a:solidFill>
              <a:highlight>
                <a:srgbClr val="0000FF"/>
              </a:highlight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4DC3F-6D8C-4223-B22B-3D5C6FFC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780928"/>
            <a:ext cx="6428268" cy="3744416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神宝贵的属性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：我们的保护，我们的倚靠（诗篇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1-2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）。</a:t>
            </a:r>
            <a:endParaRPr lang="en-US" altLang="zh-CN" sz="40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神奇妙的作为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：拯救我们，保护我们（诗篇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3-4</a:t>
            </a:r>
            <a:r>
              <a:rPr lang="zh-CN" altLang="en-US" sz="40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）。</a:t>
            </a:r>
            <a:endParaRPr lang="en-US" altLang="zh-CN" sz="40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我们生命的经历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：不再害怕（诗篇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5-8</a:t>
            </a:r>
            <a:r>
              <a:rPr lang="zh-CN" altLang="en-US" sz="40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）。</a:t>
            </a:r>
            <a:endParaRPr lang="en-CA" dirty="0">
              <a:solidFill>
                <a:srgbClr val="000000"/>
              </a:solidFill>
            </a:endParaRPr>
          </a:p>
        </p:txBody>
      </p:sp>
      <p:pic>
        <p:nvPicPr>
          <p:cNvPr id="4" name="Graphic 3" descr="Mandala">
            <a:extLst>
              <a:ext uri="{FF2B5EF4-FFF2-40B4-BE49-F238E27FC236}">
                <a16:creationId xmlns:a16="http://schemas.microsoft.com/office/drawing/2014/main" id="{61117C46-751D-4A0F-A1D1-393C683AAE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392144" y="-387424"/>
            <a:ext cx="5247747" cy="524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1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87669" y="624110"/>
            <a:ext cx="9808931" cy="986143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1</a:t>
            </a:r>
            <a:r>
              <a:rPr lang="en-US" altLang="zh-CN" sz="54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神宝贵的属性：保护与倚靠</a:t>
            </a:r>
            <a:endParaRPr lang="en-CA" sz="5400" b="1" dirty="0">
              <a:solidFill>
                <a:schemeClr val="bg1"/>
              </a:solidFill>
              <a:highlight>
                <a:srgbClr val="0000FF"/>
              </a:highlight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4DC3F-6D8C-4223-B22B-3D5C6FFC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492896"/>
            <a:ext cx="10100676" cy="3672408"/>
          </a:xfrm>
        </p:spPr>
        <p:txBody>
          <a:bodyPr>
            <a:normAutofit/>
          </a:bodyPr>
          <a:lstStyle/>
          <a:p>
            <a:pPr algn="ctr"/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大有信心的宣告</a:t>
            </a:r>
            <a:endParaRPr lang="en-US" altLang="zh-CN" sz="44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隐秘</a:t>
            </a:r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处：保护和亲密关系</a:t>
            </a:r>
            <a:endParaRPr lang="en-US" altLang="zh-CN" sz="44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翅膀荫下：恩典的保护</a:t>
            </a:r>
            <a:endParaRPr lang="en-US" altLang="zh-CN" sz="44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信心：对神的倚靠</a:t>
            </a:r>
            <a:endParaRPr lang="en-US" altLang="zh-CN" sz="44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40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0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87669" y="624110"/>
            <a:ext cx="9808931" cy="986143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1</a:t>
            </a:r>
            <a:r>
              <a:rPr lang="en-US" altLang="zh-CN" sz="54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神宝贵的属性：保护与倚靠</a:t>
            </a:r>
            <a:endParaRPr lang="en-CA" sz="5400" b="1" dirty="0">
              <a:solidFill>
                <a:schemeClr val="bg1"/>
              </a:solidFill>
              <a:highlight>
                <a:srgbClr val="0000FF"/>
              </a:highlight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4DC3F-6D8C-4223-B22B-3D5C6FFC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492896"/>
            <a:ext cx="10100676" cy="3672408"/>
          </a:xfrm>
        </p:spPr>
        <p:txBody>
          <a:bodyPr>
            <a:normAutofit/>
          </a:bodyPr>
          <a:lstStyle/>
          <a:p>
            <a:pPr algn="ctr"/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避</a:t>
            </a:r>
            <a:r>
              <a:rPr lang="zh-CN" altLang="en-US" sz="44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难所、山寨、神、倚</a:t>
            </a:r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靠</a:t>
            </a:r>
            <a:endParaRPr lang="en-US" altLang="zh-CN" sz="44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至高者、全能者、耶和华、</a:t>
            </a:r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endParaRPr lang="en-US" altLang="zh-CN" sz="44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与神的亲密关系</a:t>
            </a:r>
            <a:endParaRPr lang="en-US" altLang="zh-CN" sz="44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400" b="1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跟</a:t>
            </a:r>
            <a:r>
              <a:rPr lang="zh-CN" altLang="en-US" sz="4400" b="1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随神</a:t>
            </a:r>
            <a:endParaRPr lang="en-US" altLang="zh-CN" sz="44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4000" b="1" dirty="0" smtClean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381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41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2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3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4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5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6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7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8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9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0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1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2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155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6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7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8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9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0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1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2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3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4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5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6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68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3099698" y="404664"/>
            <a:ext cx="8828949" cy="6264696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是否送孩子上学，倚靠谁？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“人一生必须依靠的</a:t>
            </a:r>
            <a:r>
              <a:rPr lang="en-US" altLang="zh-CN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10</a:t>
            </a: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种人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”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世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人所倚靠的，靠得住吗？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有人靠车，有人靠马，但我要提到万军之耶和华的名</a:t>
            </a: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！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学习倚靠上帝</a:t>
            </a:r>
            <a:endParaRPr lang="en-US" altLang="zh-CN" sz="4400" b="1" dirty="0" smtClean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  <a:p>
            <a:pPr algn="ctr">
              <a:lnSpc>
                <a:spcPct val="140000"/>
              </a:lnSpc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+mj-lt"/>
                <a:ea typeface="KaiTi" panose="02010609060101010101" pitchFamily="49" charset="-122"/>
              </a:rPr>
              <a:t>疫情中，唯有神是我们的保护和倚靠</a:t>
            </a:r>
            <a:endParaRPr lang="en-CA" altLang="zh-CN" sz="4400" b="1" dirty="0">
              <a:solidFill>
                <a:srgbClr val="FF0000"/>
              </a:solidFill>
              <a:latin typeface="+mj-lt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4284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225136" cy="1356320"/>
          </a:xfrm>
        </p:spPr>
        <p:txBody>
          <a:bodyPr>
            <a:normAutofit fontScale="90000"/>
          </a:bodyPr>
          <a:lstStyle/>
          <a:p>
            <a:r>
              <a:rPr lang="en-US" altLang="zh-CN" sz="7200" b="1" dirty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2</a:t>
            </a:r>
            <a:r>
              <a:rPr lang="en-US" altLang="zh-CN" sz="72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.</a:t>
            </a:r>
            <a:r>
              <a:rPr lang="zh-CN" altLang="en-US" sz="7200" b="1" dirty="0" smtClean="0">
                <a:solidFill>
                  <a:schemeClr val="bg1"/>
                </a:solidFill>
                <a:highlight>
                  <a:srgbClr val="0000FF"/>
                </a:highlight>
                <a:latin typeface="KaiTi" pitchFamily="49" charset="-122"/>
                <a:ea typeface="KaiTi" pitchFamily="49" charset="-122"/>
              </a:rPr>
              <a:t>神奇妙的作为，拯救保护</a:t>
            </a:r>
            <a:endParaRPr lang="en-CA" sz="7200" b="1" dirty="0">
              <a:solidFill>
                <a:schemeClr val="bg1"/>
              </a:solidFill>
              <a:highlight>
                <a:srgbClr val="0000FF"/>
              </a:highlight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1559496" y="1988840"/>
            <a:ext cx="9865096" cy="475252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捕鸟人的网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罗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历时历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代毒害的瘟疫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神应许的保障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翅</a:t>
            </a: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膀的荫下</a:t>
            </a:r>
            <a:endParaRPr lang="en-US" altLang="zh-CN" sz="6600" b="1" dirty="0" smtClean="0">
              <a:solidFill>
                <a:schemeClr val="tx1"/>
              </a:solidFill>
              <a:highlight>
                <a:srgbClr val="00FFFF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None/>
            </a:pPr>
            <a:r>
              <a:rPr lang="zh-CN" altLang="en-US" sz="6600" b="1" dirty="0" smtClean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神的诚实、大小的盾牌</a:t>
            </a:r>
            <a:endParaRPr lang="en-US" altLang="zh-CN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96750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902</Words>
  <Application>Microsoft Office PowerPoint</Application>
  <PresentationFormat>Widescreen</PresentationFormat>
  <Paragraphs>96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KaiTi</vt:lpstr>
      <vt:lpstr>宋体</vt:lpstr>
      <vt:lpstr>幼圆</vt:lpstr>
      <vt:lpstr>楷体</vt:lpstr>
      <vt:lpstr>Arial</vt:lpstr>
      <vt:lpstr>Calibri</vt:lpstr>
      <vt:lpstr>Century Gothic</vt:lpstr>
      <vt:lpstr>Wingdings 3</vt:lpstr>
      <vt:lpstr>Wisp</vt:lpstr>
      <vt:lpstr>疫情中的保护</vt:lpstr>
      <vt:lpstr>引 言</vt:lpstr>
      <vt:lpstr>诗篇91：1-8 </vt:lpstr>
      <vt:lpstr>诗篇91：1-8 </vt:lpstr>
      <vt:lpstr>疫情中的保护</vt:lpstr>
      <vt:lpstr>1.神宝贵的属性：保护与倚靠</vt:lpstr>
      <vt:lpstr>1.神宝贵的属性：保护与倚靠</vt:lpstr>
      <vt:lpstr>PowerPoint Presentation</vt:lpstr>
      <vt:lpstr>2.神奇妙的作为，拯救保护</vt:lpstr>
      <vt:lpstr>PowerPoint Presentation</vt:lpstr>
      <vt:lpstr>PowerPoint Presentation</vt:lpstr>
      <vt:lpstr>3.生命的经历：不再害怕</vt:lpstr>
      <vt:lpstr>PowerPoint Presentation</vt:lpstr>
      <vt:lpstr>惧怕、不安、焦虑和纠结</vt:lpstr>
      <vt:lpstr>脱离惧怕、得享自由</vt:lpstr>
      <vt:lpstr>结语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疫情中的盼望</dc:title>
  <dc:creator>Xin Huang</dc:creator>
  <cp:lastModifiedBy>Ryan</cp:lastModifiedBy>
  <cp:revision>20</cp:revision>
  <dcterms:created xsi:type="dcterms:W3CDTF">2020-08-06T01:33:00Z</dcterms:created>
  <dcterms:modified xsi:type="dcterms:W3CDTF">2020-08-27T22:46:16Z</dcterms:modified>
</cp:coreProperties>
</file>