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0"/>
  </p:notesMasterIdLst>
  <p:sldIdLst>
    <p:sldId id="498" r:id="rId2"/>
    <p:sldId id="681" r:id="rId3"/>
    <p:sldId id="682" r:id="rId4"/>
    <p:sldId id="688" r:id="rId5"/>
    <p:sldId id="689" r:id="rId6"/>
    <p:sldId id="690" r:id="rId7"/>
    <p:sldId id="691" r:id="rId8"/>
    <p:sldId id="687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  <a:srgbClr val="FF9900"/>
    <a:srgbClr val="006600"/>
    <a:srgbClr val="00FF00"/>
    <a:srgbClr val="000099"/>
    <a:srgbClr val="0033CC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Objects="1">
      <p:cViewPr varScale="1">
        <p:scale>
          <a:sx n="73" d="100"/>
          <a:sy n="73" d="100"/>
        </p:scale>
        <p:origin x="618" y="96"/>
      </p:cViewPr>
      <p:guideLst>
        <p:guide orient="horz" pos="215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9A54E4F-9436-46F8-A96E-7017CBCEB05C}" type="datetimeFigureOut">
              <a:rPr lang="zh-CN" altLang="en-US"/>
              <a:pPr>
                <a:defRPr/>
              </a:pPr>
              <a:t>2019/1/4</a:t>
            </a:fld>
            <a:endParaRPr lang="en-US" altLang="en-US" dirty="0"/>
          </a:p>
        </p:txBody>
      </p:sp>
      <p:sp>
        <p:nvSpPr>
          <p:cNvPr id="46084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F3DBAE5-23EF-4F81-85FF-57D976010E12}" type="slidenum">
              <a:rPr lang="zh-CN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46726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C4281-478D-453F-9592-79D5FD8B7B1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67AAF6-9B3F-4EE1-9487-6B28EABA793F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789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82E1F-F8D3-4319-B94D-44F132D773DE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CCCEB-7CBC-4C59-A75D-0C2C1A5F11F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1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F2B4B-9095-45BF-9B6D-C7F678D50E48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149B7-CC6A-41FB-88C2-46FFC0CEA97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29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65595-BA4B-4B67-9EE3-3AB7554476E6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43913-32E0-4726-8290-A46A87854326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87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F757C-4E52-473D-B87E-EFE5E70F0834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F1403-2816-4DD5-963A-CA85149B83DD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94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9DBAF-219C-4341-A01C-8FDEF08BC447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D12A3-62DF-4776-83F4-D25FC0E24522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59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04EA7-A3B2-4BAE-AC18-459FD915FA63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E379C-0AF6-4DD1-BEA2-A3EA958E9969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77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39BF6-CDB1-40AB-8600-5B583EBCB3D5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DB805-62DF-4878-8147-435635F54D6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26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88E10-9A4B-4134-BF7A-124CCB0B064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50FAE-AB0B-4772-858E-D8D0D2679E9E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597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88423-6BEF-411B-A00C-51506DE0F1CD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0EDD8-CCFA-4DB3-B6D5-39891E3A3FAA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24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AC332-B338-46A5-9F7A-0D5ABCB40C22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FAABB-6251-4792-A327-632E4FCF4335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5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fld id="{1C3B9F94-B663-4872-9418-D072D8D257F1}" type="datetime1">
              <a:rPr lang="zh-CN" altLang="en-US">
                <a:solidFill>
                  <a:srgbClr val="000000"/>
                </a:solidFill>
              </a:rPr>
              <a:pPr>
                <a:defRPr/>
              </a:pPr>
              <a:t>2019/1/4</a:t>
            </a:fld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F76C18C-8339-4269-88C9-8DDE0D47F980}" type="slidenum">
              <a:rPr lang="zh-CN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48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23392" y="368300"/>
            <a:ext cx="10513168" cy="1188492"/>
          </a:xfrm>
        </p:spPr>
        <p:txBody>
          <a:bodyPr/>
          <a:lstStyle/>
          <a:p>
            <a:r>
              <a:rPr lang="zh-CN" altLang="en-US" sz="60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大诫命</a:t>
            </a:r>
            <a:endParaRPr lang="en-CA" sz="60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695400" y="5255935"/>
            <a:ext cx="10513168" cy="1188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buFontTx/>
            </a:pPr>
            <a:r>
              <a:rPr lang="en-US" altLang="zh-CN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zh-CN" altLang="en-US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马太福音 </a:t>
            </a:r>
            <a:r>
              <a:rPr lang="en-US" altLang="zh-CN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22</a:t>
            </a:r>
            <a:r>
              <a:rPr lang="zh-CN" altLang="en-US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5400" b="1" kern="0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37-40</a:t>
            </a:r>
            <a:endParaRPr lang="en-CA" sz="5400" kern="0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8048" y="1668016"/>
            <a:ext cx="6978352" cy="3489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引言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新年蒙福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蒙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福的秘诀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遵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行神的话语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主耶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稣的大诫命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爱</a:t>
            </a: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神爱人</a:t>
            </a:r>
            <a:endParaRPr lang="en-US" altLang="zh-CN" sz="4400" b="1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903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马太福音</a:t>
            </a:r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22:37-40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耶稣对他说，你要尽心，尽性，尽意，爱主你的神。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38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这是诫命中的第一，且是最大的。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39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其次也相仿，就是要爱人如己。</a:t>
            </a:r>
            <a:r>
              <a:rPr lang="en-US" altLang="zh-CN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40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这两条诫命，是律法和先知一切道理的总纲。</a:t>
            </a:r>
            <a:endParaRPr lang="en-US" altLang="zh-CN" sz="4400" b="1" dirty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9590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马太福音</a:t>
            </a:r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22:37-40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第一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，尽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心，尽性，尽意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，爱神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用全部的生命爱神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神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圣的爱，</a:t>
            </a:r>
            <a:r>
              <a:rPr lang="en-US" altLang="zh-CN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agape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爱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神长阔高深的爱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先爱神，才能爱人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先求神的国，神的义，其他都加给我们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911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马太福音</a:t>
            </a:r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22:37-40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第二，爱人如己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约翰一书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不爱看得见的弟兄，就不能爱看不见的上帝</a:t>
            </a: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44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爱邻舍如同自己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谁是我们的邻舍？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爱不可爱的人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84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马太福音</a:t>
            </a:r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22:37-40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第二，爱人如己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 eaLnBrk="1" hangingPunct="1">
              <a:buFontTx/>
              <a:buNone/>
            </a:pP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约翰一书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：</a:t>
            </a:r>
            <a:r>
              <a:rPr lang="en-US" altLang="zh-CN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20 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不爱看得见的弟兄，就不能爱看不见的上帝</a:t>
            </a:r>
            <a:r>
              <a:rPr lang="zh-CN" altLang="en-US" sz="4400" b="1" dirty="0" smtClean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。</a:t>
            </a:r>
            <a:endParaRPr lang="en-US" altLang="zh-CN" sz="4400" b="1" dirty="0" smtClean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爱邻舍如同自己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谁是我们的邻舍？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爱不可爱的人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607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马太福音</a:t>
            </a:r>
            <a:r>
              <a:rPr lang="en-US" altLang="zh-CN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22:37-40 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见证：为上帝而爱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照顾班上被</a:t>
            </a:r>
            <a:r>
              <a:rPr lang="en-US" altLang="zh-CN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left out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的孩子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为上帝而做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孩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子的努力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神成就的工作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2734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6000" b="1" dirty="0" smtClean="0">
                <a:solidFill>
                  <a:srgbClr val="FF0000"/>
                </a:solidFill>
                <a:latin typeface="KaiTi" pitchFamily="49" charset="-122"/>
                <a:ea typeface="KaiTi" pitchFamily="49" charset="-122"/>
              </a:rPr>
              <a:t>结语</a:t>
            </a:r>
            <a:endParaRPr lang="en-CA" sz="6000" b="1" dirty="0">
              <a:solidFill>
                <a:srgbClr val="FF0000"/>
              </a:solidFill>
              <a:latin typeface="KaiTi" pitchFamily="49" charset="-122"/>
              <a:ea typeface="KaiTi" pitchFamily="49" charset="-122"/>
            </a:endParaRP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609600" y="1417638"/>
            <a:ext cx="11247040" cy="4963689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事工主题：</a:t>
            </a:r>
            <a:r>
              <a:rPr lang="zh-CN" altLang="en-US" sz="4400" b="1" dirty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在基督里建造敬虔的关</a:t>
            </a:r>
            <a:r>
              <a:rPr lang="zh-CN" altLang="en-US" sz="4400" b="1" dirty="0" smtClean="0">
                <a:solidFill>
                  <a:srgbClr val="0000CC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系</a:t>
            </a:r>
            <a:endParaRPr lang="en-US" altLang="zh-CN" sz="4400" b="1" dirty="0" smtClean="0">
              <a:solidFill>
                <a:srgbClr val="0000CC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爱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神的举动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读</a:t>
            </a: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经、祷告、灵修、默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想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爱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人</a:t>
            </a:r>
            <a:endParaRPr lang="en-US" altLang="zh-CN" sz="4400" b="1" dirty="0" smtClean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ctr" eaLnBrk="1" hangingPunct="1">
              <a:buFontTx/>
              <a:buNone/>
            </a:pPr>
            <a:r>
              <a:rPr lang="zh-CN" altLang="en-US" sz="4400" b="1" dirty="0">
                <a:latin typeface="楷体" panose="02010609060101010101" pitchFamily="49" charset="-122"/>
                <a:ea typeface="楷体" panose="02010609060101010101" pitchFamily="49" charset="-122"/>
              </a:rPr>
              <a:t>操</a:t>
            </a:r>
            <a:r>
              <a:rPr lang="zh-CN" altLang="en-US" sz="44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练在家庭中爱家人</a:t>
            </a:r>
            <a:endParaRPr lang="en-US" altLang="zh-CN" sz="4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4496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FDEF3"/>
      </a:accent1>
      <a:accent2>
        <a:srgbClr val="333399"/>
      </a:accent2>
      <a:accent3>
        <a:srgbClr val="FFFFFF"/>
      </a:accent3>
      <a:accent4>
        <a:srgbClr val="000000"/>
      </a:accent4>
      <a:accent5>
        <a:srgbClr val="E4ECF8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6486</TotalTime>
  <Pages>0</Pages>
  <Words>389</Words>
  <Characters>0</Characters>
  <Application>Microsoft Office PowerPoint</Application>
  <DocSecurity>0</DocSecurity>
  <PresentationFormat>Widescreen</PresentationFormat>
  <Lines>0</Lines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KaiTi</vt:lpstr>
      <vt:lpstr>宋体</vt:lpstr>
      <vt:lpstr>楷体</vt:lpstr>
      <vt:lpstr>Arial</vt:lpstr>
      <vt:lpstr>Calibri</vt:lpstr>
      <vt:lpstr>1_默认设计模板</vt:lpstr>
      <vt:lpstr>大诫命</vt:lpstr>
      <vt:lpstr>引言</vt:lpstr>
      <vt:lpstr>马太福音22:37-40 </vt:lpstr>
      <vt:lpstr>马太福音22:37-40 </vt:lpstr>
      <vt:lpstr>马太福音22:37-40 </vt:lpstr>
      <vt:lpstr>马太福音22:37-40 </vt:lpstr>
      <vt:lpstr>马太福音22:37-40 </vt:lpstr>
      <vt:lpstr>结语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JIANYANG902</dc:creator>
  <cp:lastModifiedBy>Ryan</cp:lastModifiedBy>
  <cp:revision>1050</cp:revision>
  <dcterms:created xsi:type="dcterms:W3CDTF">2013-11-08T15:54:48Z</dcterms:created>
  <dcterms:modified xsi:type="dcterms:W3CDTF">2019-01-04T21:09:26Z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2052-9.1.0.4401</vt:lpwstr>
  </property>
</Properties>
</file>