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8"/>
  </p:notesMasterIdLst>
  <p:sldIdLst>
    <p:sldId id="498" r:id="rId2"/>
    <p:sldId id="681" r:id="rId3"/>
    <p:sldId id="682" r:id="rId4"/>
    <p:sldId id="688" r:id="rId5"/>
    <p:sldId id="689" r:id="rId6"/>
    <p:sldId id="690" r:id="rId7"/>
    <p:sldId id="691" r:id="rId8"/>
    <p:sldId id="692" r:id="rId9"/>
    <p:sldId id="693" r:id="rId10"/>
    <p:sldId id="694" r:id="rId11"/>
    <p:sldId id="695" r:id="rId12"/>
    <p:sldId id="696" r:id="rId13"/>
    <p:sldId id="697" r:id="rId14"/>
    <p:sldId id="698" r:id="rId15"/>
    <p:sldId id="699" r:id="rId16"/>
    <p:sldId id="687" r:id="rId1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F9900"/>
    <a:srgbClr val="006600"/>
    <a:srgbClr val="00FF00"/>
    <a:srgbClr val="000099"/>
    <a:srgbClr val="0033CC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Objects="1">
      <p:cViewPr varScale="1">
        <p:scale>
          <a:sx n="73" d="100"/>
          <a:sy n="73" d="100"/>
        </p:scale>
        <p:origin x="618" y="78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7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9A54E4F-9436-46F8-A96E-7017CBCEB05C}" type="datetimeFigureOut">
              <a:rPr lang="zh-CN" altLang="en-US"/>
              <a:pPr>
                <a:defRPr/>
              </a:pPr>
              <a:t>2019/3/8</a:t>
            </a:fld>
            <a:endParaRPr lang="en-US" altLang="en-US" dirty="0"/>
          </a:p>
        </p:txBody>
      </p:sp>
      <p:sp>
        <p:nvSpPr>
          <p:cNvPr id="4608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F3DBAE5-23EF-4F81-85FF-57D976010E12}" type="slidenum">
              <a:rPr lang="zh-CN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4672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C4281-478D-453F-9592-79D5FD8B7B1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7AAF6-9B3F-4EE1-9487-6B28EABA793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8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2E1F-F8D3-4319-B94D-44F132D773DE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CCCEB-7CBC-4C59-A75D-0C2C1A5F11F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1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F2B4B-9095-45BF-9B6D-C7F678D50E48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149B7-CC6A-41FB-88C2-46FFC0CEA97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29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65595-BA4B-4B67-9EE3-3AB7554476E6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3913-32E0-4726-8290-A46A8785432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87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F757C-4E52-473D-B87E-EFE5E70F0834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1403-2816-4DD5-963A-CA85149B8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4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9DBAF-219C-4341-A01C-8FDEF08BC447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D12A3-62DF-4776-83F4-D25FC0E2452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9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04EA7-A3B2-4BAE-AC18-459FD915FA63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E379C-0AF6-4DD1-BEA2-A3EA958E9969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39BF6-CDB1-40AB-8600-5B583EBCB3D5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DB805-62DF-4878-8147-435635F54D6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26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88E10-9A4B-4134-BF7A-124CCB0B064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50FAE-AB0B-4772-858E-D8D0D2679E9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9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88423-6BEF-411B-A00C-51506DE0F1CD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0EDD8-CCFA-4DB3-B6D5-39891E3A3FA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2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AC332-B338-46A5-9F7A-0D5ABCB40C22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FAABB-6251-4792-A327-632E4FCF433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1C3B9F94-B663-4872-9418-D072D8D257F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2019/3/8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F76C18C-8339-4269-88C9-8DDE0D47F98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8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23392" y="368300"/>
            <a:ext cx="10513168" cy="1188492"/>
          </a:xfrm>
        </p:spPr>
        <p:txBody>
          <a:bodyPr/>
          <a:lstStyle/>
          <a:p>
            <a:r>
              <a:rPr lang="zh-CN" altLang="en-US" sz="6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顾念永恒</a:t>
            </a:r>
            <a:endParaRPr lang="en-CA" sz="6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95400" y="5255935"/>
            <a:ext cx="10513168" cy="118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buFontTx/>
            </a:pP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哥林多后书</a:t>
            </a:r>
            <a:r>
              <a:rPr lang="en-US" altLang="zh-CN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16-5</a:t>
            </a:r>
            <a:r>
              <a:rPr lang="zh-CN" altLang="en-US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5400" b="1" kern="0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 </a:t>
            </a:r>
            <a:endParaRPr lang="en-CA" sz="5400" kern="0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885" y="1666069"/>
            <a:ext cx="6590483" cy="3707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的居所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1-4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身体如同帐棚，属地，短暂，寄居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将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来的身体，如同房屋，属天，长久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身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体得赎，灵性的身体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死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亡让我们脱离败坏的身体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必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死的身体被生命吞灭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555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的居所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1-4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见证：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张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博身体一天天衰弱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祷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告后，容光焕发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活过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来了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雷霆雨露，俱是天恩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，疾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病困苦，也是主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恩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在永恒中彻底活过来了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49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的居所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1-4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应用：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一个个生命的死去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人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们对死亡的抗争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基督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徒顾念天上的居所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葛培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理牧师的遗言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活在上帝的同在中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80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3.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顾念与主永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的同住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5-8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神的培植，圣灵的同在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在肉体中，与主相交有阻隔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站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在属天的角度看待死亡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坦然无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惧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离世与主永恒的同住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230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3.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顾念与主永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的同住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5-8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见证：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张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博奇妙的信主见证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三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次看到耶稣爱你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追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逐物质生活、精神享受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换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来的是空虚，信主后真正的满足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宣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教士的渴望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45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3.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顾念与主永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恒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的同住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林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后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5-8</a:t>
            </a:r>
            <a:r>
              <a:rPr lang="zh-CN" altLang="en-US" sz="32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应用：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生活在苦难的世界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痛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苦会临到每一个人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信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仰不是用来解释人生，而是承载人生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与主同住，好得无比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死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亡不可怕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15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结语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525172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活在充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满痛苦和罪恶的世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界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张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博弟兄的离开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念永恒的荣耀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念永恒的居所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念与主永恒的同住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仰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望天上，顾念永恒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496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引言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相见时难别亦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难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与亲人的分离、重聚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张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博弟兄安息主怀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将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来的重逢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世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上的苦痛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顾</a:t>
            </a: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念永恒，活出永恒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03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哥林多后书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16-5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8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所以我们不丧胆。外体虽然毁坏，内心却一天新似一天。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17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我们这至暂至轻的苦楚，要为我们成就极重无比永远的荣耀。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原来我们不是顾念所见的，乃是顾念所不见的。因为所见的是暂时的，所不见的是永远的。</a:t>
            </a: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90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哥林多后书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16-5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8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 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我们原知道，我们这地上的帐棚若拆毁了，必得神所造，不是人手所造，在天上永存的房屋。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我们在这帐棚里叹息，深想得那从天上来的房屋，好像穿上衣服。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倘若穿上，被遇见的时候就不至于赤身了。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我们在这帐棚里，叹息劳苦，并非愿意脱下这个，乃是愿意穿上那个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485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哥林多后书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16-5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8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好叫这必死的被生命吞灭了。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为此培植我们的就是神，他又赐给我们圣灵作凭据。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所以我们时常坦然无惧，并且晓得我们住在身内，便与主相离。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因我们行事为人，是凭着信心，不是凭着眼见。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 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我们坦然无惧，是更愿意离开身体与主同住。</a:t>
            </a: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668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顾念永恒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第一，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顾念永恒的荣耀（林后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16-18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第二，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顾念永恒的居所（林后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1-4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第三，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顾念与主永恒的同住（林后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5-8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）。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329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念永恒的荣耀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（林后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16-18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身体和精神会不断地消耗与损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坏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内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心一天新似一天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至暂至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轻的苦楚，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极重无比永恒的荣耀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不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是顾念所见的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顾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念所不见的，永恒的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662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念永恒的荣耀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（林后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16-18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见证：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张博弟兄属灵的生命特质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Maggie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姊妹的祷告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为师母哥哥的祷告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病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痛中，祷告的异象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在病痛中鼓励我们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永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恒中的荣耀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081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顾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念永恒的荣耀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（林后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16-18</a:t>
            </a:r>
            <a:r>
              <a:rPr lang="zh-CN" altLang="en-US" sz="32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）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应用：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人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生的劳苦愁烦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孩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子的学习，大人的工作压力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破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碎的家庭关系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很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多的病痛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抬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头望天，仰望永恒的荣耀</a:t>
            </a: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946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6597</TotalTime>
  <Pages>0</Pages>
  <Words>1147</Words>
  <Characters>0</Characters>
  <Application>Microsoft Office PowerPoint</Application>
  <DocSecurity>0</DocSecurity>
  <PresentationFormat>Widescreen</PresentationFormat>
  <Lines>0</Lines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KaiTi</vt:lpstr>
      <vt:lpstr>宋体</vt:lpstr>
      <vt:lpstr>楷体</vt:lpstr>
      <vt:lpstr>Arial</vt:lpstr>
      <vt:lpstr>Calibri</vt:lpstr>
      <vt:lpstr>1_默认设计模板</vt:lpstr>
      <vt:lpstr>顾念永恒</vt:lpstr>
      <vt:lpstr>引言</vt:lpstr>
      <vt:lpstr>哥林多后书4：16-5：8 </vt:lpstr>
      <vt:lpstr>哥林多后书4：16-5：8 </vt:lpstr>
      <vt:lpstr>哥林多后书4：16-5：8 </vt:lpstr>
      <vt:lpstr>顾念永恒</vt:lpstr>
      <vt:lpstr>1.顾念永恒的荣耀（林后4：16-18）</vt:lpstr>
      <vt:lpstr>1.顾念永恒的荣耀（林后4：16-18）</vt:lpstr>
      <vt:lpstr>1.顾念永恒的荣耀（林后4：16-18）</vt:lpstr>
      <vt:lpstr>2.顾念永恒的居所（林后5：1-4）</vt:lpstr>
      <vt:lpstr>2.顾念永恒的居所（林后5：1-4）</vt:lpstr>
      <vt:lpstr>2.顾念永恒的居所（林后5：1-4）</vt:lpstr>
      <vt:lpstr>3.顾念与主永恒的同住（林后5：5-8）</vt:lpstr>
      <vt:lpstr>3.顾念与主永恒的同住（林后5：5-8）</vt:lpstr>
      <vt:lpstr>3.顾念与主永恒的同住（林后5：5-8）</vt:lpstr>
      <vt:lpstr>结语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JIANYANG902</dc:creator>
  <cp:lastModifiedBy>Ryan</cp:lastModifiedBy>
  <cp:revision>1068</cp:revision>
  <dcterms:created xsi:type="dcterms:W3CDTF">2013-11-08T15:54:48Z</dcterms:created>
  <dcterms:modified xsi:type="dcterms:W3CDTF">2019-03-08T19:40:22Z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2052-9.1.0.4401</vt:lpwstr>
  </property>
</Properties>
</file>