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67" r:id="rId6"/>
    <p:sldId id="268" r:id="rId7"/>
    <p:sldId id="269" r:id="rId8"/>
    <p:sldId id="270" r:id="rId9"/>
    <p:sldId id="271" r:id="rId10"/>
    <p:sldId id="262" r:id="rId11"/>
    <p:sldId id="274" r:id="rId12"/>
    <p:sldId id="276" r:id="rId13"/>
    <p:sldId id="277" r:id="rId14"/>
    <p:sldId id="272" r:id="rId15"/>
    <p:sldId id="275" r:id="rId16"/>
    <p:sldId id="273" r:id="rId17"/>
    <p:sldId id="279" r:id="rId18"/>
    <p:sldId id="278" r:id="rId19"/>
    <p:sldId id="261" r:id="rId20"/>
    <p:sldId id="266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E28"/>
    <a:srgbClr val="FFE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43670" y="5332427"/>
            <a:ext cx="5402612" cy="60352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43670" y="5332427"/>
            <a:ext cx="5402612" cy="60352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3045" y="1571678"/>
            <a:ext cx="7694850" cy="3074977"/>
          </a:xfr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738" y="482299"/>
            <a:ext cx="8217399" cy="381979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738" y="482299"/>
            <a:ext cx="8217399" cy="381979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738" y="482299"/>
            <a:ext cx="8217399" cy="381979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233" y="4551009"/>
            <a:ext cx="3476436" cy="140804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DBE28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DBE28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DBE28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DBE28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DBE28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DBE28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4DF68-B3CB-53BF-D38E-003F9DB21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3F54E3BA-D873-5145-0531-D6C0DFC23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5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</a:p>
          <a:p>
            <a:r>
              <a:rPr lang="en-US" sz="4400" dirty="0"/>
              <a:t>is a Knowing 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082825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13 </a:t>
            </a:r>
            <a:r>
              <a:rPr lang="en-US" b="0" i="0" dirty="0">
                <a:effectLst/>
              </a:rPr>
              <a:t>Suddenly a great company of the heavenly host appeared with the angel, praising God and saying,</a:t>
            </a:r>
          </a:p>
          <a:p>
            <a:r>
              <a:rPr lang="en-US" b="1" i="0" baseline="30000" dirty="0">
                <a:effectLst/>
              </a:rPr>
              <a:t>14 </a:t>
            </a:r>
            <a:r>
              <a:rPr lang="en-US" b="0" i="0" dirty="0">
                <a:effectLst/>
              </a:rPr>
              <a:t>“Glory to God in the highest heaven,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    and </a:t>
            </a:r>
          </a:p>
          <a:p>
            <a:r>
              <a:rPr lang="en-US" b="1" i="0" dirty="0">
                <a:effectLst/>
              </a:rPr>
              <a:t>on earth </a:t>
            </a:r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r>
              <a:rPr lang="en-US" b="1" i="0" dirty="0">
                <a:effectLst/>
              </a:rPr>
              <a:t> to those on whom his favor rests</a:t>
            </a:r>
            <a:r>
              <a:rPr lang="en-US" i="0" dirty="0">
                <a:effectLst/>
              </a:rPr>
              <a:t>.”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Luke 2: 13-14 NIV </a:t>
            </a:r>
          </a:p>
        </p:txBody>
      </p:sp>
    </p:spTree>
    <p:extLst>
      <p:ext uri="{BB962C8B-B14F-4D97-AF65-F5344CB8AC3E}">
        <p14:creationId xmlns:p14="http://schemas.microsoft.com/office/powerpoint/2010/main" val="152662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082825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36 </a:t>
            </a:r>
            <a:r>
              <a:rPr lang="en-US" b="1" i="0" dirty="0">
                <a:effectLst/>
              </a:rPr>
              <a:t>You know the message </a:t>
            </a:r>
            <a:r>
              <a:rPr lang="en-US" b="0" i="0" dirty="0">
                <a:effectLst/>
              </a:rPr>
              <a:t>God sent to the people of Israel, </a:t>
            </a:r>
          </a:p>
          <a:p>
            <a:r>
              <a:rPr lang="en-US" b="1" i="0" dirty="0">
                <a:effectLst/>
              </a:rPr>
              <a:t>announcing the good news of peace through Jesus Christ, </a:t>
            </a:r>
          </a:p>
          <a:p>
            <a:r>
              <a:rPr lang="en-US" b="0" i="0" dirty="0">
                <a:effectLst/>
              </a:rPr>
              <a:t>who is Lord of all.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Acts 10:36 NIV </a:t>
            </a:r>
          </a:p>
        </p:txBody>
      </p:sp>
    </p:spTree>
    <p:extLst>
      <p:ext uri="{BB962C8B-B14F-4D97-AF65-F5344CB8AC3E}">
        <p14:creationId xmlns:p14="http://schemas.microsoft.com/office/powerpoint/2010/main" val="228946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529392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14 </a:t>
            </a:r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himself is our peace</a:t>
            </a:r>
            <a:r>
              <a:rPr lang="en-US" b="0" i="0" dirty="0">
                <a:effectLst/>
              </a:rPr>
              <a:t>, </a:t>
            </a:r>
          </a:p>
          <a:p>
            <a:r>
              <a:rPr lang="en-US" b="0" i="0" dirty="0">
                <a:effectLst/>
              </a:rPr>
              <a:t>who has made the two groups one and has destroyed the barrier, the dividing wall of hostility…</a:t>
            </a:r>
          </a:p>
          <a:p>
            <a:endParaRPr lang="en-US" b="0" i="0" dirty="0">
              <a:effectLst/>
            </a:endParaRPr>
          </a:p>
          <a:p>
            <a:r>
              <a:rPr lang="en-US" b="0" i="0" dirty="0">
                <a:effectLst/>
              </a:rPr>
              <a:t>His purpose was to create in himself one new humanity out of the two, thus making peace, </a:t>
            </a:r>
          </a:p>
          <a:p>
            <a:endParaRPr lang="en-US" b="0" i="0" dirty="0"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0334" y="5648597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/>
              <a:t>Ephesians 2: 14-15 NIV </a:t>
            </a:r>
          </a:p>
        </p:txBody>
      </p:sp>
    </p:spTree>
    <p:extLst>
      <p:ext uri="{BB962C8B-B14F-4D97-AF65-F5344CB8AC3E}">
        <p14:creationId xmlns:p14="http://schemas.microsoft.com/office/powerpoint/2010/main" val="284772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Manifests</a:t>
            </a:r>
          </a:p>
          <a:p>
            <a:r>
              <a:rPr lang="en-US" sz="4400" dirty="0"/>
              <a:t>When We Involve 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70551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082825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27 </a:t>
            </a:r>
            <a:r>
              <a:rPr lang="en-US" b="1" i="0" dirty="0">
                <a:effectLst/>
              </a:rPr>
              <a:t>Peace I leave with you; </a:t>
            </a:r>
          </a:p>
          <a:p>
            <a:r>
              <a:rPr lang="en-US" b="1" i="0" dirty="0">
                <a:effectLst/>
              </a:rPr>
              <a:t>my peace I give you. </a:t>
            </a:r>
          </a:p>
          <a:p>
            <a:r>
              <a:rPr lang="en-US" b="0" i="0" dirty="0">
                <a:effectLst/>
              </a:rPr>
              <a:t>I do not give to you as the world gives. Do not let your hearts be troubled and </a:t>
            </a:r>
          </a:p>
          <a:p>
            <a:r>
              <a:rPr lang="en-US" b="0" i="0" dirty="0">
                <a:effectLst/>
              </a:rPr>
              <a:t>do not be afraid.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14:27 NIV </a:t>
            </a:r>
          </a:p>
        </p:txBody>
      </p:sp>
    </p:spTree>
    <p:extLst>
      <p:ext uri="{BB962C8B-B14F-4D97-AF65-F5344CB8AC3E}">
        <p14:creationId xmlns:p14="http://schemas.microsoft.com/office/powerpoint/2010/main" val="160527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082825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6 </a:t>
            </a:r>
            <a:r>
              <a:rPr lang="en-US" b="0" i="0" dirty="0">
                <a:effectLst/>
              </a:rPr>
              <a:t>Do not be anxious about anything, but </a:t>
            </a:r>
          </a:p>
          <a:p>
            <a:r>
              <a:rPr lang="en-US" i="0" dirty="0">
                <a:solidFill>
                  <a:schemeClr val="tx1"/>
                </a:solidFill>
                <a:effectLst/>
              </a:rPr>
              <a:t>in every situation, by prayer and petition, with thanksgiving, present your requests to God. </a:t>
            </a:r>
          </a:p>
          <a:p>
            <a:r>
              <a:rPr lang="en-US" b="1" i="0" baseline="30000" dirty="0">
                <a:effectLst/>
              </a:rPr>
              <a:t>7 </a:t>
            </a:r>
            <a:r>
              <a:rPr lang="en-US" b="0" i="0" dirty="0">
                <a:effectLst/>
              </a:rPr>
              <a:t>And </a:t>
            </a:r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peace of God</a:t>
            </a:r>
            <a:r>
              <a:rPr lang="en-US" b="0" i="0" dirty="0">
                <a:effectLst/>
              </a:rPr>
              <a:t>, which transcends all understanding, </a:t>
            </a:r>
          </a:p>
          <a:p>
            <a:r>
              <a:rPr lang="en-US" b="0" i="0" dirty="0">
                <a:effectLst/>
              </a:rPr>
              <a:t>will guard your hearts and your minds </a:t>
            </a:r>
          </a:p>
          <a:p>
            <a:r>
              <a:rPr lang="en-US" b="0" i="0" dirty="0">
                <a:effectLst/>
              </a:rPr>
              <a:t>in Christ Jesus.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Philippians 4: 6-7 NIV </a:t>
            </a:r>
          </a:p>
        </p:txBody>
      </p:sp>
    </p:spTree>
    <p:extLst>
      <p:ext uri="{BB962C8B-B14F-4D97-AF65-F5344CB8AC3E}">
        <p14:creationId xmlns:p14="http://schemas.microsoft.com/office/powerpoint/2010/main" val="159821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082825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96</a:t>
            </a:r>
            <a:r>
              <a:rPr lang="en-US" b="1" i="0" baseline="30000" dirty="0">
                <a:effectLst/>
              </a:rPr>
              <a:t> </a:t>
            </a:r>
            <a:r>
              <a:rPr lang="en-US" b="0" i="0" dirty="0">
                <a:effectLst/>
              </a:rPr>
              <a:t>The mind governed by the flesh is death, but </a:t>
            </a:r>
            <a:r>
              <a:rPr lang="en-US" b="0" i="0" dirty="0">
                <a:solidFill>
                  <a:schemeClr val="tx1"/>
                </a:solidFill>
                <a:effectLst/>
              </a:rPr>
              <a:t>the mind governed by the Spirit</a:t>
            </a:r>
          </a:p>
          <a:p>
            <a:r>
              <a:rPr lang="en-US" b="0" i="0" dirty="0">
                <a:effectLst/>
              </a:rPr>
              <a:t> is </a:t>
            </a:r>
            <a:r>
              <a:rPr lang="en-US" b="1" i="0" dirty="0">
                <a:solidFill>
                  <a:schemeClr val="tx1"/>
                </a:solidFill>
                <a:effectLst/>
              </a:rPr>
              <a:t>life</a:t>
            </a:r>
            <a:r>
              <a:rPr lang="en-US" b="1" i="0" dirty="0">
                <a:solidFill>
                  <a:srgbClr val="FFE2A7"/>
                </a:solidFill>
                <a:effectLst/>
              </a:rPr>
              <a:t> </a:t>
            </a:r>
            <a:r>
              <a:rPr lang="en-US" i="0" dirty="0">
                <a:effectLst/>
              </a:rPr>
              <a:t>and </a:t>
            </a:r>
            <a:r>
              <a:rPr lang="en-US" b="1" i="0" dirty="0">
                <a:solidFill>
                  <a:schemeClr val="tx1"/>
                </a:solidFill>
                <a:effectLst/>
              </a:rPr>
              <a:t>peace</a:t>
            </a:r>
            <a:r>
              <a:rPr lang="en-US" b="0" i="0" dirty="0">
                <a:effectLst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Romans 8:6 NIV </a:t>
            </a:r>
          </a:p>
        </p:txBody>
      </p:sp>
    </p:spTree>
    <p:extLst>
      <p:ext uri="{BB962C8B-B14F-4D97-AF65-F5344CB8AC3E}">
        <p14:creationId xmlns:p14="http://schemas.microsoft.com/office/powerpoint/2010/main" val="419944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082825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b="0" i="0" dirty="0">
                <a:effectLst/>
              </a:rPr>
              <a:t>Whatever you have learned or received or heard from me, or seen in me—</a:t>
            </a:r>
          </a:p>
          <a:p>
            <a:r>
              <a:rPr lang="en-US" b="1" i="0" dirty="0">
                <a:effectLst/>
              </a:rPr>
              <a:t>put it into practice</a:t>
            </a:r>
            <a:r>
              <a:rPr lang="en-US" b="0" i="0" dirty="0">
                <a:effectLst/>
              </a:rPr>
              <a:t>. 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</a:rPr>
              <a:t>And the </a:t>
            </a:r>
            <a:r>
              <a:rPr lang="en-US" b="1" i="0" dirty="0">
                <a:solidFill>
                  <a:schemeClr val="tx1"/>
                </a:solidFill>
                <a:effectLst/>
              </a:rPr>
              <a:t>God of peace </a:t>
            </a:r>
            <a:r>
              <a:rPr lang="en-US" b="0" i="0" dirty="0">
                <a:solidFill>
                  <a:schemeClr val="tx1"/>
                </a:solidFill>
                <a:effectLst/>
              </a:rPr>
              <a:t>will be with you.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Philippians 4: 9 NIV </a:t>
            </a:r>
          </a:p>
        </p:txBody>
      </p:sp>
    </p:spTree>
    <p:extLst>
      <p:ext uri="{BB962C8B-B14F-4D97-AF65-F5344CB8AC3E}">
        <p14:creationId xmlns:p14="http://schemas.microsoft.com/office/powerpoint/2010/main" val="1729446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F3AB6A-EBEF-3B8E-714C-2CDA4C1D9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968" y="1102936"/>
            <a:ext cx="8160063" cy="5594050"/>
          </a:xfrm>
        </p:spPr>
        <p:txBody>
          <a:bodyPr/>
          <a:lstStyle/>
          <a:p>
            <a:r>
              <a:rPr lang="en-US" dirty="0"/>
              <a:t>Conclusion: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our Prince of Peace. </a:t>
            </a:r>
          </a:p>
          <a:p>
            <a:r>
              <a:rPr lang="en-US" dirty="0"/>
              <a:t>He came to lead a broken world to a place where we could be made whole again. </a:t>
            </a:r>
          </a:p>
          <a:p>
            <a:r>
              <a:rPr lang="en-US" dirty="0"/>
              <a:t>That wholeness becomes more evident as we grow more aware of who Jesus is, and His abiding presence in us. </a:t>
            </a:r>
          </a:p>
          <a:p>
            <a:endParaRPr lang="en-US" dirty="0"/>
          </a:p>
          <a:p>
            <a:r>
              <a:rPr lang="en-US" dirty="0"/>
              <a:t>Let us fix our gaze on our Prince of Peace, </a:t>
            </a:r>
          </a:p>
          <a:p>
            <a:r>
              <a:rPr lang="en-US" dirty="0"/>
              <a:t>and feel His peace wash over us. 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85CE0-77FE-A72C-DDBF-F7EFEDD0C9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AD05B26-023E-BEE7-1C0C-96AC8DF7E9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4" y="0"/>
            <a:ext cx="9239693" cy="69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56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C85DC1-3636-DEB3-BA66-9F3064935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, light, blurry, night&#10;&#10;Description automatically generated">
            <a:extLst>
              <a:ext uri="{FF2B5EF4-FFF2-40B4-BE49-F238E27FC236}">
                <a16:creationId xmlns:a16="http://schemas.microsoft.com/office/drawing/2014/main" id="{B3A9E9F3-FE9B-6136-5419-2B6D6F8ED4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3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3367809-B528-06CF-54C6-622F01D5D1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540026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2 </a:t>
            </a:r>
            <a:r>
              <a:rPr lang="en-US" b="1" i="0" dirty="0">
                <a:effectLst/>
              </a:rPr>
              <a:t>The people walking in darkness</a:t>
            </a:r>
            <a:br>
              <a:rPr lang="en-US" dirty="0"/>
            </a:br>
            <a:r>
              <a:rPr lang="en-US" b="0" i="0" dirty="0">
                <a:effectLst/>
              </a:rPr>
              <a:t>    </a:t>
            </a:r>
            <a:r>
              <a:rPr lang="en-US" b="1" i="0" dirty="0">
                <a:effectLst/>
              </a:rPr>
              <a:t>have seen a great light;</a:t>
            </a:r>
            <a:br>
              <a:rPr lang="en-US" b="1" dirty="0"/>
            </a:br>
            <a:r>
              <a:rPr lang="en-US" b="0" i="0" dirty="0">
                <a:effectLst/>
              </a:rPr>
              <a:t>on those living in the land of deep darkness</a:t>
            </a:r>
            <a:br>
              <a:rPr lang="en-US" dirty="0"/>
            </a:br>
            <a:r>
              <a:rPr lang="en-US" b="0" i="0" dirty="0">
                <a:effectLst/>
              </a:rPr>
              <a:t>    a light has dawned.</a:t>
            </a:r>
            <a:br>
              <a:rPr lang="en-US" dirty="0"/>
            </a:br>
            <a:r>
              <a:rPr lang="en-US" b="1" i="0" baseline="30000" dirty="0">
                <a:effectLst/>
              </a:rPr>
              <a:t>3 </a:t>
            </a:r>
            <a:r>
              <a:rPr lang="en-US" b="0" i="0" dirty="0">
                <a:effectLst/>
              </a:rPr>
              <a:t>You have enlarged the nation</a:t>
            </a:r>
            <a:br>
              <a:rPr lang="en-US" dirty="0"/>
            </a:br>
            <a:r>
              <a:rPr lang="en-US" b="0" i="0" dirty="0">
                <a:effectLst/>
              </a:rPr>
              <a:t>    and </a:t>
            </a:r>
          </a:p>
          <a:p>
            <a:r>
              <a:rPr lang="en-US" b="1" i="0" dirty="0">
                <a:effectLst/>
              </a:rPr>
              <a:t>increased their joy</a:t>
            </a:r>
            <a:r>
              <a:rPr lang="en-US" b="0" i="0" dirty="0">
                <a:effectLst/>
              </a:rPr>
              <a:t>;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9: 2-7 NIV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082825"/>
            <a:ext cx="8160063" cy="4486813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they rejoice before you as people rejoice at the harvest, as warriors rejoice when dividing the plunder.</a:t>
            </a:r>
          </a:p>
          <a:p>
            <a:r>
              <a:rPr lang="en-US" b="1" i="0" baseline="30000" dirty="0">
                <a:effectLst/>
              </a:rPr>
              <a:t>4 </a:t>
            </a:r>
            <a:r>
              <a:rPr lang="en-US" b="0" i="0" dirty="0">
                <a:effectLst/>
              </a:rPr>
              <a:t>For as in the day of Midian’s defeat,</a:t>
            </a:r>
            <a:br>
              <a:rPr lang="en-US" dirty="0"/>
            </a:br>
            <a:r>
              <a:rPr lang="en-US" b="0" i="0" dirty="0">
                <a:effectLst/>
              </a:rPr>
              <a:t>    </a:t>
            </a:r>
            <a:r>
              <a:rPr lang="en-US" b="1" i="0" dirty="0">
                <a:effectLst/>
              </a:rPr>
              <a:t>you have shattered the yoke that burdens them, </a:t>
            </a:r>
          </a:p>
          <a:p>
            <a:r>
              <a:rPr lang="en-US" b="0" i="0" dirty="0">
                <a:effectLst/>
              </a:rPr>
              <a:t>the bar across their shoulders,</a:t>
            </a:r>
            <a:br>
              <a:rPr lang="en-US" dirty="0"/>
            </a:br>
            <a:r>
              <a:rPr lang="en-US" b="0" i="0" dirty="0">
                <a:effectLst/>
              </a:rPr>
              <a:t>    the rod of their oppressor.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9: 2-7 NIV </a:t>
            </a:r>
          </a:p>
        </p:txBody>
      </p:sp>
    </p:spTree>
    <p:extLst>
      <p:ext uri="{BB962C8B-B14F-4D97-AF65-F5344CB8AC3E}">
        <p14:creationId xmlns:p14="http://schemas.microsoft.com/office/powerpoint/2010/main" val="65240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082825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5 </a:t>
            </a:r>
            <a:r>
              <a:rPr lang="en-US" b="0" i="0" dirty="0">
                <a:effectLst/>
              </a:rPr>
              <a:t>Every warrior’s boot used in battle</a:t>
            </a:r>
            <a:br>
              <a:rPr lang="en-US" dirty="0"/>
            </a:br>
            <a:r>
              <a:rPr lang="en-US" b="0" i="0" dirty="0">
                <a:effectLst/>
              </a:rPr>
              <a:t>    and every garment rolled in blood</a:t>
            </a:r>
            <a:br>
              <a:rPr lang="en-US" dirty="0"/>
            </a:br>
            <a:r>
              <a:rPr lang="en-US" b="0" i="0" dirty="0">
                <a:effectLst/>
              </a:rPr>
              <a:t>will be destined for burning,</a:t>
            </a:r>
            <a:br>
              <a:rPr lang="en-US" dirty="0"/>
            </a:br>
            <a:r>
              <a:rPr lang="en-US" b="0" i="0" dirty="0">
                <a:effectLst/>
              </a:rPr>
              <a:t>    will be fuel for the fire.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9: 2-7 NIV </a:t>
            </a:r>
          </a:p>
        </p:txBody>
      </p:sp>
    </p:spTree>
    <p:extLst>
      <p:ext uri="{BB962C8B-B14F-4D97-AF65-F5344CB8AC3E}">
        <p14:creationId xmlns:p14="http://schemas.microsoft.com/office/powerpoint/2010/main" val="301887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082825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6 </a:t>
            </a:r>
            <a:r>
              <a:rPr lang="en-US" b="1" i="0" dirty="0">
                <a:effectLst/>
              </a:rPr>
              <a:t>For to us a child is born,</a:t>
            </a:r>
            <a:br>
              <a:rPr lang="en-US" b="1" dirty="0"/>
            </a:br>
            <a:r>
              <a:rPr lang="en-US" b="0" i="0" dirty="0">
                <a:effectLst/>
              </a:rPr>
              <a:t>    to us a son is given,</a:t>
            </a:r>
            <a:br>
              <a:rPr lang="en-US" dirty="0"/>
            </a:br>
            <a:r>
              <a:rPr lang="en-US" b="0" i="0" dirty="0">
                <a:effectLst/>
              </a:rPr>
              <a:t>    and the government will be on his shoulders.</a:t>
            </a:r>
            <a:br>
              <a:rPr lang="en-US" dirty="0"/>
            </a:br>
            <a:r>
              <a:rPr lang="en-US" b="0" i="0" dirty="0">
                <a:effectLst/>
              </a:rPr>
              <a:t>And he will be called</a:t>
            </a:r>
            <a:br>
              <a:rPr lang="en-US" dirty="0"/>
            </a:br>
            <a:r>
              <a:rPr lang="en-US" b="0" i="0" dirty="0">
                <a:effectLst/>
              </a:rPr>
              <a:t>    Wonderful Counselor, Mighty God,</a:t>
            </a:r>
            <a:br>
              <a:rPr lang="en-US" dirty="0"/>
            </a:br>
            <a:r>
              <a:rPr lang="en-US" b="0" i="0" dirty="0">
                <a:effectLst/>
              </a:rPr>
              <a:t>    Everlasting Father, </a:t>
            </a:r>
          </a:p>
          <a:p>
            <a:r>
              <a:rPr lang="en-US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Peace.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9: 2-7 NIV </a:t>
            </a:r>
          </a:p>
        </p:txBody>
      </p:sp>
    </p:spTree>
    <p:extLst>
      <p:ext uri="{BB962C8B-B14F-4D97-AF65-F5344CB8AC3E}">
        <p14:creationId xmlns:p14="http://schemas.microsoft.com/office/powerpoint/2010/main" val="82897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082825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7 </a:t>
            </a:r>
            <a:r>
              <a:rPr lang="en-US" b="1" i="0" dirty="0">
                <a:effectLst/>
              </a:rPr>
              <a:t>Of the greatness of his government </a:t>
            </a:r>
          </a:p>
          <a:p>
            <a:r>
              <a:rPr lang="en-US" b="1" i="0" dirty="0">
                <a:effectLst/>
              </a:rPr>
              <a:t>and peace</a:t>
            </a:r>
            <a:br>
              <a:rPr lang="en-US" b="1" dirty="0"/>
            </a:br>
            <a:r>
              <a:rPr lang="en-US" b="1" i="0" dirty="0">
                <a:effectLst/>
              </a:rPr>
              <a:t>    there will be no end.</a:t>
            </a:r>
            <a:br>
              <a:rPr lang="en-US" b="1" dirty="0"/>
            </a:br>
            <a:r>
              <a:rPr lang="en-US" b="0" i="0" dirty="0">
                <a:effectLst/>
              </a:rPr>
              <a:t>He will reign on David’s throne</a:t>
            </a:r>
            <a:br>
              <a:rPr lang="en-US" dirty="0"/>
            </a:br>
            <a:r>
              <a:rPr lang="en-US" b="0" i="0" dirty="0">
                <a:effectLst/>
              </a:rPr>
              <a:t>    and over his kingdom,</a:t>
            </a:r>
            <a:br>
              <a:rPr lang="en-US" dirty="0"/>
            </a:br>
            <a:r>
              <a:rPr lang="en-US" b="0" i="0" dirty="0">
                <a:effectLst/>
              </a:rPr>
              <a:t>establishing and upholding it</a:t>
            </a:r>
            <a:br>
              <a:rPr lang="en-US" dirty="0"/>
            </a:br>
            <a:r>
              <a:rPr lang="en-US" b="0" i="0" dirty="0">
                <a:effectLst/>
              </a:rPr>
              <a:t>    with justice and righteousness</a:t>
            </a:r>
            <a:br>
              <a:rPr lang="en-US" dirty="0"/>
            </a:br>
            <a:r>
              <a:rPr lang="en-US" b="0" i="0" dirty="0">
                <a:effectLst/>
              </a:rPr>
              <a:t>    from that time on and forever.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9: 2-7 NIV </a:t>
            </a:r>
          </a:p>
        </p:txBody>
      </p:sp>
    </p:spTree>
    <p:extLst>
      <p:ext uri="{BB962C8B-B14F-4D97-AF65-F5344CB8AC3E}">
        <p14:creationId xmlns:p14="http://schemas.microsoft.com/office/powerpoint/2010/main" val="315188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082825"/>
            <a:ext cx="8160063" cy="4486813"/>
          </a:xfrm>
        </p:spPr>
        <p:txBody>
          <a:bodyPr>
            <a:normAutofit/>
          </a:bodyPr>
          <a:lstStyle/>
          <a:p>
            <a:r>
              <a:rPr lang="en-US" sz="3200" b="0" i="0" dirty="0">
                <a:effectLst/>
              </a:rPr>
              <a:t>The zeal of the </a:t>
            </a:r>
            <a:r>
              <a:rPr lang="en-US" sz="3200" b="0" i="0" cap="small" dirty="0">
                <a:effectLst/>
              </a:rPr>
              <a:t>Lord</a:t>
            </a:r>
            <a:r>
              <a:rPr lang="en-US" sz="3200" b="0" i="0" dirty="0">
                <a:effectLst/>
              </a:rPr>
              <a:t> Almighty</a:t>
            </a:r>
            <a:br>
              <a:rPr lang="en-US" sz="3200" dirty="0"/>
            </a:br>
            <a:r>
              <a:rPr lang="en-US" sz="3200" b="0" i="0" dirty="0">
                <a:effectLst/>
              </a:rPr>
              <a:t>    will accomplish this.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9: 2-7 NIV </a:t>
            </a:r>
          </a:p>
        </p:txBody>
      </p:sp>
    </p:spTree>
    <p:extLst>
      <p:ext uri="{BB962C8B-B14F-4D97-AF65-F5344CB8AC3E}">
        <p14:creationId xmlns:p14="http://schemas.microsoft.com/office/powerpoint/2010/main" val="38959374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5752</TotalTime>
  <Words>644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Georgia</vt:lpstr>
      <vt:lpstr>system-ui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Landsverk, Reese D</cp:lastModifiedBy>
  <cp:revision>27</cp:revision>
  <dcterms:created xsi:type="dcterms:W3CDTF">2014-03-26T14:03:34Z</dcterms:created>
  <dcterms:modified xsi:type="dcterms:W3CDTF">2023-12-08T19:10:11Z</dcterms:modified>
</cp:coreProperties>
</file>