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aytone One"/>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PaytoneOn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636392e1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636392e1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63631427dd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63631427dd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63631427dd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63631427dd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63631427dd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63631427dd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63631427d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63631427d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636392e10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636392e10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63631427dd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63631427dd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63631427dd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63631427dd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63631427dd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63631427dd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63631427dd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63631427dd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63631427dd_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63631427dd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636392e10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636392e10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8.png"/><Relationship Id="rId10" Type="http://schemas.openxmlformats.org/officeDocument/2006/relationships/image" Target="../media/image5.png"/><Relationship Id="rId9"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1" cy="5143499"/>
          </a:xfrm>
          <a:prstGeom prst="rect">
            <a:avLst/>
          </a:prstGeom>
          <a:noFill/>
          <a:ln>
            <a:noFill/>
          </a:ln>
        </p:spPr>
      </p:pic>
      <p:sp>
        <p:nvSpPr>
          <p:cNvPr id="55" name="Google Shape;55;p13"/>
          <p:cNvSpPr txBox="1"/>
          <p:nvPr/>
        </p:nvSpPr>
        <p:spPr>
          <a:xfrm>
            <a:off x="0" y="0"/>
            <a:ext cx="3203400" cy="184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rgbClr val="D9D9D9"/>
                </a:solidFill>
                <a:highlight>
                  <a:srgbClr val="3D85C6"/>
                </a:highlight>
                <a:latin typeface="Paytone One"/>
                <a:ea typeface="Paytone One"/>
                <a:cs typeface="Paytone One"/>
                <a:sym typeface="Paytone One"/>
              </a:rPr>
              <a:t>You’ve Got A Mind Of Your Own</a:t>
            </a:r>
            <a:endParaRPr sz="3600">
              <a:solidFill>
                <a:srgbClr val="D9D9D9"/>
              </a:solidFill>
              <a:highlight>
                <a:srgbClr val="3D85C6"/>
              </a:highlight>
              <a:latin typeface="Paytone One"/>
              <a:ea typeface="Paytone One"/>
              <a:cs typeface="Paytone One"/>
              <a:sym typeface="Paytone One"/>
            </a:endParaRPr>
          </a:p>
        </p:txBody>
      </p:sp>
      <p:sp>
        <p:nvSpPr>
          <p:cNvPr id="56" name="Google Shape;56;p13"/>
          <p:cNvSpPr txBox="1"/>
          <p:nvPr/>
        </p:nvSpPr>
        <p:spPr>
          <a:xfrm>
            <a:off x="6144000" y="3296400"/>
            <a:ext cx="30000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500">
                <a:solidFill>
                  <a:srgbClr val="D9D9D9"/>
                </a:solidFill>
                <a:highlight>
                  <a:srgbClr val="3C78D8"/>
                </a:highlight>
                <a:latin typeface="Paytone One"/>
                <a:ea typeface="Paytone One"/>
                <a:cs typeface="Paytone One"/>
                <a:sym typeface="Paytone One"/>
              </a:rPr>
              <a:t>Romans 5:1-5</a:t>
            </a:r>
            <a:endParaRPr sz="4500">
              <a:solidFill>
                <a:srgbClr val="D9D9D9"/>
              </a:solidFill>
              <a:highlight>
                <a:srgbClr val="3C78D8"/>
              </a:highlight>
              <a:latin typeface="Paytone One"/>
              <a:ea typeface="Paytone One"/>
              <a:cs typeface="Paytone One"/>
              <a:sym typeface="Paytone On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110" name="Shape 110"/>
        <p:cNvGrpSpPr/>
        <p:nvPr/>
      </p:nvGrpSpPr>
      <p:grpSpPr>
        <a:xfrm>
          <a:off x="0" y="0"/>
          <a:ext cx="0" cy="0"/>
          <a:chOff x="0" y="0"/>
          <a:chExt cx="0" cy="0"/>
        </a:xfrm>
      </p:grpSpPr>
      <p:sp>
        <p:nvSpPr>
          <p:cNvPr id="111" name="Google Shape;111;p22"/>
          <p:cNvSpPr txBox="1"/>
          <p:nvPr/>
        </p:nvSpPr>
        <p:spPr>
          <a:xfrm>
            <a:off x="784950" y="357150"/>
            <a:ext cx="7574100" cy="4429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800">
                <a:solidFill>
                  <a:schemeClr val="dk1"/>
                </a:solidFill>
                <a:latin typeface="Times New Roman"/>
                <a:ea typeface="Times New Roman"/>
                <a:cs typeface="Times New Roman"/>
                <a:sym typeface="Times New Roman"/>
              </a:rPr>
              <a:t>Romans 5:5</a:t>
            </a:r>
            <a:endParaRPr b="1" sz="38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4700">
                <a:solidFill>
                  <a:schemeClr val="dk1"/>
                </a:solidFill>
                <a:latin typeface="Times New Roman"/>
                <a:ea typeface="Times New Roman"/>
                <a:cs typeface="Times New Roman"/>
                <a:sym typeface="Times New Roman"/>
              </a:rPr>
              <a:t> </a:t>
            </a:r>
            <a:r>
              <a:rPr lang="en" sz="4000">
                <a:solidFill>
                  <a:schemeClr val="dk1"/>
                </a:solidFill>
                <a:latin typeface="Times New Roman"/>
                <a:ea typeface="Times New Roman"/>
                <a:cs typeface="Times New Roman"/>
                <a:sym typeface="Times New Roman"/>
              </a:rPr>
              <a:t>a</a:t>
            </a:r>
            <a:r>
              <a:rPr lang="en" sz="4000">
                <a:solidFill>
                  <a:schemeClr val="dk1"/>
                </a:solidFill>
                <a:latin typeface="Times New Roman"/>
                <a:ea typeface="Times New Roman"/>
                <a:cs typeface="Times New Roman"/>
                <a:sym typeface="Times New Roman"/>
              </a:rPr>
              <a:t>nd hope does not disappoint, because the love of God has been poured out within our hearts through the Holy Spirit who was given to us.</a:t>
            </a:r>
            <a:endParaRPr sz="40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115" name="Shape 115"/>
        <p:cNvGrpSpPr/>
        <p:nvPr/>
      </p:nvGrpSpPr>
      <p:grpSpPr>
        <a:xfrm>
          <a:off x="0" y="0"/>
          <a:ext cx="0" cy="0"/>
          <a:chOff x="0" y="0"/>
          <a:chExt cx="0" cy="0"/>
        </a:xfrm>
      </p:grpSpPr>
      <p:sp>
        <p:nvSpPr>
          <p:cNvPr id="116" name="Google Shape;116;p23"/>
          <p:cNvSpPr txBox="1"/>
          <p:nvPr/>
        </p:nvSpPr>
        <p:spPr>
          <a:xfrm>
            <a:off x="784950" y="357150"/>
            <a:ext cx="7574100" cy="4209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800">
                <a:solidFill>
                  <a:schemeClr val="dk1"/>
                </a:solidFill>
                <a:latin typeface="Times New Roman"/>
                <a:ea typeface="Times New Roman"/>
                <a:cs typeface="Times New Roman"/>
                <a:sym typeface="Times New Roman"/>
              </a:rPr>
              <a:t>Matthew 24</a:t>
            </a:r>
            <a:endParaRPr b="1" sz="38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i="1" lang="en" sz="2200">
                <a:solidFill>
                  <a:schemeClr val="dk1"/>
                </a:solidFill>
                <a:latin typeface="Times New Roman"/>
                <a:ea typeface="Times New Roman"/>
                <a:cs typeface="Times New Roman"/>
                <a:sym typeface="Times New Roman"/>
              </a:rPr>
              <a:t>9</a:t>
            </a:r>
            <a:r>
              <a:rPr b="1" lang="en" sz="2200">
                <a:solidFill>
                  <a:schemeClr val="dk1"/>
                </a:solidFill>
                <a:latin typeface="Times New Roman"/>
                <a:ea typeface="Times New Roman"/>
                <a:cs typeface="Times New Roman"/>
                <a:sym typeface="Times New Roman"/>
              </a:rPr>
              <a:t> </a:t>
            </a:r>
            <a:r>
              <a:rPr lang="en" sz="2000">
                <a:solidFill>
                  <a:schemeClr val="dk1"/>
                </a:solidFill>
                <a:latin typeface="Times New Roman"/>
                <a:ea typeface="Times New Roman"/>
                <a:cs typeface="Times New Roman"/>
                <a:sym typeface="Times New Roman"/>
              </a:rPr>
              <a:t>“Then they will hand you over to tribulation and kill you, and you will be hated by all nations because of My name. </a:t>
            </a:r>
            <a:r>
              <a:rPr b="1" i="1" lang="en" sz="2200">
                <a:solidFill>
                  <a:schemeClr val="dk1"/>
                </a:solidFill>
                <a:latin typeface="Times New Roman"/>
                <a:ea typeface="Times New Roman"/>
                <a:cs typeface="Times New Roman"/>
                <a:sym typeface="Times New Roman"/>
              </a:rPr>
              <a:t>10</a:t>
            </a:r>
            <a:r>
              <a:rPr b="1" i="1" lang="en" sz="2000">
                <a:solidFill>
                  <a:schemeClr val="dk1"/>
                </a:solidFill>
                <a:latin typeface="Times New Roman"/>
                <a:ea typeface="Times New Roman"/>
                <a:cs typeface="Times New Roman"/>
                <a:sym typeface="Times New Roman"/>
              </a:rPr>
              <a:t> </a:t>
            </a:r>
            <a:r>
              <a:rPr lang="en" sz="2000">
                <a:solidFill>
                  <a:schemeClr val="dk1"/>
                </a:solidFill>
                <a:latin typeface="Times New Roman"/>
                <a:ea typeface="Times New Roman"/>
                <a:cs typeface="Times New Roman"/>
                <a:sym typeface="Times New Roman"/>
              </a:rPr>
              <a:t>And at that time many will fall away, and they will betray one another and hate one another. </a:t>
            </a:r>
            <a:r>
              <a:rPr b="1" i="1" lang="en" sz="2200">
                <a:solidFill>
                  <a:schemeClr val="dk1"/>
                </a:solidFill>
                <a:latin typeface="Times New Roman"/>
                <a:ea typeface="Times New Roman"/>
                <a:cs typeface="Times New Roman"/>
                <a:sym typeface="Times New Roman"/>
              </a:rPr>
              <a:t>11</a:t>
            </a:r>
            <a:r>
              <a:rPr b="1" lang="en" sz="2000">
                <a:solidFill>
                  <a:schemeClr val="dk1"/>
                </a:solidFill>
                <a:latin typeface="Times New Roman"/>
                <a:ea typeface="Times New Roman"/>
                <a:cs typeface="Times New Roman"/>
                <a:sym typeface="Times New Roman"/>
              </a:rPr>
              <a:t> </a:t>
            </a:r>
            <a:r>
              <a:rPr lang="en" sz="2000">
                <a:solidFill>
                  <a:schemeClr val="dk1"/>
                </a:solidFill>
                <a:latin typeface="Times New Roman"/>
                <a:ea typeface="Times New Roman"/>
                <a:cs typeface="Times New Roman"/>
                <a:sym typeface="Times New Roman"/>
              </a:rPr>
              <a:t>And many false prophets will rise up and mislead many people.</a:t>
            </a:r>
            <a:r>
              <a:rPr i="1" lang="en" sz="2200">
                <a:solidFill>
                  <a:schemeClr val="dk1"/>
                </a:solidFill>
                <a:latin typeface="Times New Roman"/>
                <a:ea typeface="Times New Roman"/>
                <a:cs typeface="Times New Roman"/>
                <a:sym typeface="Times New Roman"/>
              </a:rPr>
              <a:t> </a:t>
            </a:r>
            <a:r>
              <a:rPr b="1" i="1" lang="en" sz="2200">
                <a:solidFill>
                  <a:schemeClr val="dk1"/>
                </a:solidFill>
                <a:latin typeface="Times New Roman"/>
                <a:ea typeface="Times New Roman"/>
                <a:cs typeface="Times New Roman"/>
                <a:sym typeface="Times New Roman"/>
              </a:rPr>
              <a:t>12</a:t>
            </a:r>
            <a:r>
              <a:rPr b="1" lang="en" sz="2000">
                <a:solidFill>
                  <a:schemeClr val="dk1"/>
                </a:solidFill>
                <a:latin typeface="Times New Roman"/>
                <a:ea typeface="Times New Roman"/>
                <a:cs typeface="Times New Roman"/>
                <a:sym typeface="Times New Roman"/>
              </a:rPr>
              <a:t> </a:t>
            </a:r>
            <a:r>
              <a:rPr lang="en" sz="2000">
                <a:solidFill>
                  <a:schemeClr val="dk1"/>
                </a:solidFill>
                <a:latin typeface="Times New Roman"/>
                <a:ea typeface="Times New Roman"/>
                <a:cs typeface="Times New Roman"/>
                <a:sym typeface="Times New Roman"/>
              </a:rPr>
              <a:t>And because lawlessness is increased, most people’s love will become cold. </a:t>
            </a:r>
            <a:r>
              <a:rPr b="1" i="1" lang="en" sz="2200">
                <a:solidFill>
                  <a:schemeClr val="dk1"/>
                </a:solidFill>
                <a:latin typeface="Times New Roman"/>
                <a:ea typeface="Times New Roman"/>
                <a:cs typeface="Times New Roman"/>
                <a:sym typeface="Times New Roman"/>
              </a:rPr>
              <a:t>13</a:t>
            </a:r>
            <a:r>
              <a:rPr b="1" lang="en" sz="2000">
                <a:solidFill>
                  <a:schemeClr val="dk1"/>
                </a:solidFill>
                <a:latin typeface="Times New Roman"/>
                <a:ea typeface="Times New Roman"/>
                <a:cs typeface="Times New Roman"/>
                <a:sym typeface="Times New Roman"/>
              </a:rPr>
              <a:t> </a:t>
            </a:r>
            <a:r>
              <a:rPr lang="en" sz="2000">
                <a:solidFill>
                  <a:schemeClr val="dk1"/>
                </a:solidFill>
                <a:latin typeface="Times New Roman"/>
                <a:ea typeface="Times New Roman"/>
                <a:cs typeface="Times New Roman"/>
                <a:sym typeface="Times New Roman"/>
              </a:rPr>
              <a:t>But the one who endures to the end is the one who will be saved. </a:t>
            </a:r>
            <a:r>
              <a:rPr b="1" i="1" lang="en" sz="2200">
                <a:solidFill>
                  <a:schemeClr val="dk1"/>
                </a:solidFill>
                <a:latin typeface="Times New Roman"/>
                <a:ea typeface="Times New Roman"/>
                <a:cs typeface="Times New Roman"/>
                <a:sym typeface="Times New Roman"/>
              </a:rPr>
              <a:t>14</a:t>
            </a:r>
            <a:r>
              <a:rPr b="1" lang="en" sz="2000">
                <a:solidFill>
                  <a:schemeClr val="dk1"/>
                </a:solidFill>
                <a:latin typeface="Times New Roman"/>
                <a:ea typeface="Times New Roman"/>
                <a:cs typeface="Times New Roman"/>
                <a:sym typeface="Times New Roman"/>
              </a:rPr>
              <a:t> </a:t>
            </a:r>
            <a:r>
              <a:rPr lang="en" sz="2000">
                <a:solidFill>
                  <a:schemeClr val="dk1"/>
                </a:solidFill>
                <a:latin typeface="Times New Roman"/>
                <a:ea typeface="Times New Roman"/>
                <a:cs typeface="Times New Roman"/>
                <a:sym typeface="Times New Roman"/>
              </a:rPr>
              <a:t>This gospel of the kingdom shall be preached in the whole world as a testimony to all the nations, and then the end will come.</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120" name="Shape 120"/>
        <p:cNvGrpSpPr/>
        <p:nvPr/>
      </p:nvGrpSpPr>
      <p:grpSpPr>
        <a:xfrm>
          <a:off x="0" y="0"/>
          <a:ext cx="0" cy="0"/>
          <a:chOff x="0" y="0"/>
          <a:chExt cx="0" cy="0"/>
        </a:xfrm>
      </p:grpSpPr>
      <p:sp>
        <p:nvSpPr>
          <p:cNvPr id="121" name="Google Shape;121;p24"/>
          <p:cNvSpPr txBox="1"/>
          <p:nvPr/>
        </p:nvSpPr>
        <p:spPr>
          <a:xfrm>
            <a:off x="784950" y="1569300"/>
            <a:ext cx="7574100" cy="2004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5500">
                <a:solidFill>
                  <a:schemeClr val="dk1"/>
                </a:solidFill>
                <a:latin typeface="Times New Roman"/>
                <a:ea typeface="Times New Roman"/>
                <a:cs typeface="Times New Roman"/>
                <a:sym typeface="Times New Roman"/>
              </a:rPr>
              <a:t>Do You “Have A Mind” To Trust God?</a:t>
            </a:r>
            <a:endParaRPr sz="57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3020">
                <a:latin typeface="Times New Roman"/>
                <a:ea typeface="Times New Roman"/>
                <a:cs typeface="Times New Roman"/>
                <a:sym typeface="Times New Roman"/>
              </a:rPr>
              <a:t>What is “The Stewardship Of Afflictions”</a:t>
            </a:r>
            <a:endParaRPr b="1" sz="3020">
              <a:latin typeface="Times New Roman"/>
              <a:ea typeface="Times New Roman"/>
              <a:cs typeface="Times New Roman"/>
              <a:sym typeface="Times New Roman"/>
            </a:endParaRPr>
          </a:p>
        </p:txBody>
      </p:sp>
      <p:sp>
        <p:nvSpPr>
          <p:cNvPr id="62" name="Google Shape;62;p14"/>
          <p:cNvSpPr txBox="1"/>
          <p:nvPr/>
        </p:nvSpPr>
        <p:spPr>
          <a:xfrm>
            <a:off x="784950" y="1248000"/>
            <a:ext cx="7574100" cy="3016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200">
                <a:solidFill>
                  <a:schemeClr val="dk1"/>
                </a:solidFill>
                <a:latin typeface="Times New Roman"/>
                <a:ea typeface="Times New Roman"/>
                <a:cs typeface="Times New Roman"/>
                <a:sym typeface="Times New Roman"/>
              </a:rPr>
              <a:t>“The manner in which one applies the struggles, trials, and tribulations of their life to ultimately seek the will of God, thereby drawing divinely inspired peace and understanding in the midst of the situation.”</a:t>
            </a:r>
            <a:endParaRPr sz="3200">
              <a:solidFill>
                <a:schemeClr val="dk1"/>
              </a:solidFill>
              <a:latin typeface="Times New Roman"/>
              <a:ea typeface="Times New Roman"/>
              <a:cs typeface="Times New Roman"/>
              <a:sym typeface="Times New Roman"/>
            </a:endParaRPr>
          </a:p>
          <a:p>
            <a:pPr indent="0" lvl="0" marL="0" rtl="0" algn="r">
              <a:spcBef>
                <a:spcPts val="0"/>
              </a:spcBef>
              <a:spcAft>
                <a:spcPts val="0"/>
              </a:spcAft>
              <a:buNone/>
            </a:pPr>
            <a:r>
              <a:rPr lang="en" sz="2400">
                <a:solidFill>
                  <a:schemeClr val="dk1"/>
                </a:solidFill>
                <a:latin typeface="Times New Roman"/>
                <a:ea typeface="Times New Roman"/>
                <a:cs typeface="Times New Roman"/>
                <a:sym typeface="Times New Roman"/>
              </a:rPr>
              <a:t>-Hozell Francis, II</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0" y="0"/>
            <a:ext cx="2639450" cy="1861125"/>
          </a:xfrm>
          <a:prstGeom prst="rect">
            <a:avLst/>
          </a:prstGeom>
          <a:noFill/>
          <a:ln>
            <a:noFill/>
          </a:ln>
        </p:spPr>
      </p:pic>
      <p:pic>
        <p:nvPicPr>
          <p:cNvPr id="68" name="Google Shape;68;p15"/>
          <p:cNvPicPr preferRelativeResize="0"/>
          <p:nvPr/>
        </p:nvPicPr>
        <p:blipFill>
          <a:blip r:embed="rId4">
            <a:alphaModFix/>
          </a:blip>
          <a:stretch>
            <a:fillRect/>
          </a:stretch>
        </p:blipFill>
        <p:spPr>
          <a:xfrm>
            <a:off x="2639450" y="0"/>
            <a:ext cx="3147000" cy="2504076"/>
          </a:xfrm>
          <a:prstGeom prst="rect">
            <a:avLst/>
          </a:prstGeom>
          <a:noFill/>
          <a:ln>
            <a:noFill/>
          </a:ln>
        </p:spPr>
      </p:pic>
      <p:pic>
        <p:nvPicPr>
          <p:cNvPr id="69" name="Google Shape;69;p15"/>
          <p:cNvPicPr preferRelativeResize="0"/>
          <p:nvPr/>
        </p:nvPicPr>
        <p:blipFill>
          <a:blip r:embed="rId5">
            <a:alphaModFix/>
          </a:blip>
          <a:stretch>
            <a:fillRect/>
          </a:stretch>
        </p:blipFill>
        <p:spPr>
          <a:xfrm>
            <a:off x="0" y="1861125"/>
            <a:ext cx="2639450" cy="3282375"/>
          </a:xfrm>
          <a:prstGeom prst="rect">
            <a:avLst/>
          </a:prstGeom>
          <a:noFill/>
          <a:ln>
            <a:noFill/>
          </a:ln>
        </p:spPr>
      </p:pic>
      <p:sp>
        <p:nvSpPr>
          <p:cNvPr id="70" name="Google Shape;70;p15"/>
          <p:cNvSpPr txBox="1"/>
          <p:nvPr/>
        </p:nvSpPr>
        <p:spPr>
          <a:xfrm>
            <a:off x="2639425" y="4639600"/>
            <a:ext cx="6504600" cy="507900"/>
          </a:xfrm>
          <a:prstGeom prst="rect">
            <a:avLst/>
          </a:prstGeom>
          <a:solidFill>
            <a:srgbClr val="FF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chemeClr val="dk1"/>
                </a:solidFill>
                <a:highlight>
                  <a:schemeClr val="accent6"/>
                </a:highlight>
              </a:rPr>
              <a:t>ARE YOU GLORIFYING A REPROBATE MIND?</a:t>
            </a:r>
            <a:endParaRPr b="1" sz="2100">
              <a:solidFill>
                <a:schemeClr val="dk1"/>
              </a:solidFill>
              <a:highlight>
                <a:schemeClr val="accent6"/>
              </a:highlight>
            </a:endParaRPr>
          </a:p>
        </p:txBody>
      </p:sp>
      <p:pic>
        <p:nvPicPr>
          <p:cNvPr id="71" name="Google Shape;71;p15"/>
          <p:cNvPicPr preferRelativeResize="0"/>
          <p:nvPr/>
        </p:nvPicPr>
        <p:blipFill>
          <a:blip r:embed="rId6">
            <a:alphaModFix/>
          </a:blip>
          <a:stretch>
            <a:fillRect/>
          </a:stretch>
        </p:blipFill>
        <p:spPr>
          <a:xfrm>
            <a:off x="5786450" y="0"/>
            <a:ext cx="3357550" cy="1799750"/>
          </a:xfrm>
          <a:prstGeom prst="rect">
            <a:avLst/>
          </a:prstGeom>
          <a:noFill/>
          <a:ln>
            <a:noFill/>
          </a:ln>
        </p:spPr>
      </p:pic>
      <p:pic>
        <p:nvPicPr>
          <p:cNvPr id="72" name="Google Shape;72;p15"/>
          <p:cNvPicPr preferRelativeResize="0"/>
          <p:nvPr/>
        </p:nvPicPr>
        <p:blipFill>
          <a:blip r:embed="rId7">
            <a:alphaModFix/>
          </a:blip>
          <a:stretch>
            <a:fillRect/>
          </a:stretch>
        </p:blipFill>
        <p:spPr>
          <a:xfrm>
            <a:off x="2639450" y="3988000"/>
            <a:ext cx="6504549" cy="651600"/>
          </a:xfrm>
          <a:prstGeom prst="rect">
            <a:avLst/>
          </a:prstGeom>
          <a:noFill/>
          <a:ln>
            <a:noFill/>
          </a:ln>
        </p:spPr>
      </p:pic>
      <p:pic>
        <p:nvPicPr>
          <p:cNvPr id="73" name="Google Shape;73;p15"/>
          <p:cNvPicPr preferRelativeResize="0"/>
          <p:nvPr/>
        </p:nvPicPr>
        <p:blipFill>
          <a:blip r:embed="rId8">
            <a:alphaModFix/>
          </a:blip>
          <a:stretch>
            <a:fillRect/>
          </a:stretch>
        </p:blipFill>
        <p:spPr>
          <a:xfrm>
            <a:off x="7497100" y="1774725"/>
            <a:ext cx="1646900" cy="2188249"/>
          </a:xfrm>
          <a:prstGeom prst="rect">
            <a:avLst/>
          </a:prstGeom>
          <a:noFill/>
          <a:ln>
            <a:noFill/>
          </a:ln>
        </p:spPr>
      </p:pic>
      <p:pic>
        <p:nvPicPr>
          <p:cNvPr id="74" name="Google Shape;74;p15"/>
          <p:cNvPicPr preferRelativeResize="0"/>
          <p:nvPr/>
        </p:nvPicPr>
        <p:blipFill>
          <a:blip r:embed="rId9">
            <a:alphaModFix/>
          </a:blip>
          <a:stretch>
            <a:fillRect/>
          </a:stretch>
        </p:blipFill>
        <p:spPr>
          <a:xfrm>
            <a:off x="5786450" y="1799750"/>
            <a:ext cx="1710650" cy="2188250"/>
          </a:xfrm>
          <a:prstGeom prst="rect">
            <a:avLst/>
          </a:prstGeom>
          <a:noFill/>
          <a:ln>
            <a:noFill/>
          </a:ln>
        </p:spPr>
      </p:pic>
      <p:pic>
        <p:nvPicPr>
          <p:cNvPr id="75" name="Google Shape;75;p15"/>
          <p:cNvPicPr preferRelativeResize="0"/>
          <p:nvPr/>
        </p:nvPicPr>
        <p:blipFill>
          <a:blip r:embed="rId10">
            <a:alphaModFix/>
          </a:blip>
          <a:stretch>
            <a:fillRect/>
          </a:stretch>
        </p:blipFill>
        <p:spPr>
          <a:xfrm>
            <a:off x="2639450" y="2504075"/>
            <a:ext cx="3147000" cy="1483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79" name="Shape 79"/>
        <p:cNvGrpSpPr/>
        <p:nvPr/>
      </p:nvGrpSpPr>
      <p:grpSpPr>
        <a:xfrm>
          <a:off x="0" y="0"/>
          <a:ext cx="0" cy="0"/>
          <a:chOff x="0" y="0"/>
          <a:chExt cx="0" cy="0"/>
        </a:xfrm>
      </p:grpSpPr>
      <p:sp>
        <p:nvSpPr>
          <p:cNvPr id="80" name="Google Shape;80;p16"/>
          <p:cNvSpPr txBox="1"/>
          <p:nvPr>
            <p:ph type="title"/>
          </p:nvPr>
        </p:nvSpPr>
        <p:spPr>
          <a:xfrm>
            <a:off x="311700" y="2299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3020">
                <a:latin typeface="Times New Roman"/>
                <a:ea typeface="Times New Roman"/>
                <a:cs typeface="Times New Roman"/>
                <a:sym typeface="Times New Roman"/>
              </a:rPr>
              <a:t>A Reprobate/Depraved/Sick and Twisted </a:t>
            </a:r>
            <a:r>
              <a:rPr b="1" lang="en" sz="3020" u="sng">
                <a:latin typeface="Times New Roman"/>
                <a:ea typeface="Times New Roman"/>
                <a:cs typeface="Times New Roman"/>
                <a:sym typeface="Times New Roman"/>
              </a:rPr>
              <a:t>Mind</a:t>
            </a:r>
            <a:endParaRPr b="1" sz="3020" u="sng">
              <a:latin typeface="Times New Roman"/>
              <a:ea typeface="Times New Roman"/>
              <a:cs typeface="Times New Roman"/>
              <a:sym typeface="Times New Roman"/>
            </a:endParaRPr>
          </a:p>
        </p:txBody>
      </p:sp>
      <p:sp>
        <p:nvSpPr>
          <p:cNvPr id="81" name="Google Shape;81;p16"/>
          <p:cNvSpPr txBox="1"/>
          <p:nvPr/>
        </p:nvSpPr>
        <p:spPr>
          <a:xfrm>
            <a:off x="784950" y="679725"/>
            <a:ext cx="7574100" cy="4094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dk1"/>
                </a:solidFill>
                <a:latin typeface="Times New Roman"/>
                <a:ea typeface="Times New Roman"/>
                <a:cs typeface="Times New Roman"/>
                <a:sym typeface="Times New Roman"/>
              </a:rPr>
              <a:t>Romans 1</a:t>
            </a:r>
            <a:endParaRPr b="1" sz="24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b="1" i="1" lang="en" sz="2400">
                <a:solidFill>
                  <a:schemeClr val="dk1"/>
                </a:solidFill>
                <a:latin typeface="Times New Roman"/>
                <a:ea typeface="Times New Roman"/>
                <a:cs typeface="Times New Roman"/>
                <a:sym typeface="Times New Roman"/>
              </a:rPr>
              <a:t>28</a:t>
            </a:r>
            <a:r>
              <a:rPr b="1" i="1" lang="en" sz="2200">
                <a:solidFill>
                  <a:schemeClr val="dk1"/>
                </a:solidFill>
                <a:latin typeface="Times New Roman"/>
                <a:ea typeface="Times New Roman"/>
                <a:cs typeface="Times New Roman"/>
                <a:sym typeface="Times New Roman"/>
              </a:rPr>
              <a:t> </a:t>
            </a:r>
            <a:r>
              <a:rPr lang="en" sz="2200">
                <a:solidFill>
                  <a:schemeClr val="dk1"/>
                </a:solidFill>
                <a:latin typeface="Times New Roman"/>
                <a:ea typeface="Times New Roman"/>
                <a:cs typeface="Times New Roman"/>
                <a:sym typeface="Times New Roman"/>
              </a:rPr>
              <a:t>And just as they did not see fit to acknowledge God, </a:t>
            </a:r>
            <a:r>
              <a:rPr lang="en" sz="2200">
                <a:solidFill>
                  <a:schemeClr val="dk1"/>
                </a:solidFill>
                <a:highlight>
                  <a:srgbClr val="FFFF00"/>
                </a:highlight>
                <a:latin typeface="Times New Roman"/>
                <a:ea typeface="Times New Roman"/>
                <a:cs typeface="Times New Roman"/>
                <a:sym typeface="Times New Roman"/>
              </a:rPr>
              <a:t>God gave them up to a depraved mind, to do those things that are not proper</a:t>
            </a:r>
            <a:r>
              <a:rPr lang="en" sz="2200">
                <a:solidFill>
                  <a:schemeClr val="dk1"/>
                </a:solidFill>
                <a:latin typeface="Times New Roman"/>
                <a:ea typeface="Times New Roman"/>
                <a:cs typeface="Times New Roman"/>
                <a:sym typeface="Times New Roman"/>
              </a:rPr>
              <a:t>,</a:t>
            </a:r>
            <a:r>
              <a:rPr i="1" lang="en" sz="2200">
                <a:solidFill>
                  <a:schemeClr val="dk1"/>
                </a:solidFill>
                <a:latin typeface="Times New Roman"/>
                <a:ea typeface="Times New Roman"/>
                <a:cs typeface="Times New Roman"/>
                <a:sym typeface="Times New Roman"/>
              </a:rPr>
              <a:t> </a:t>
            </a:r>
            <a:r>
              <a:rPr b="1" i="1" lang="en" sz="2400">
                <a:solidFill>
                  <a:schemeClr val="dk1"/>
                </a:solidFill>
                <a:latin typeface="Times New Roman"/>
                <a:ea typeface="Times New Roman"/>
                <a:cs typeface="Times New Roman"/>
                <a:sym typeface="Times New Roman"/>
              </a:rPr>
              <a:t>29</a:t>
            </a:r>
            <a:r>
              <a:rPr b="1" i="1" lang="en" sz="2200">
                <a:solidFill>
                  <a:schemeClr val="dk1"/>
                </a:solidFill>
                <a:latin typeface="Times New Roman"/>
                <a:ea typeface="Times New Roman"/>
                <a:cs typeface="Times New Roman"/>
                <a:sym typeface="Times New Roman"/>
              </a:rPr>
              <a:t> </a:t>
            </a:r>
            <a:r>
              <a:rPr i="1" lang="en" sz="2200">
                <a:solidFill>
                  <a:schemeClr val="dk1"/>
                </a:solidFill>
                <a:latin typeface="Times New Roman"/>
                <a:ea typeface="Times New Roman"/>
                <a:cs typeface="Times New Roman"/>
                <a:sym typeface="Times New Roman"/>
              </a:rPr>
              <a:t>people</a:t>
            </a:r>
            <a:r>
              <a:rPr lang="en" sz="2200">
                <a:solidFill>
                  <a:schemeClr val="dk1"/>
                </a:solidFill>
                <a:latin typeface="Times New Roman"/>
                <a:ea typeface="Times New Roman"/>
                <a:cs typeface="Times New Roman"/>
                <a:sym typeface="Times New Roman"/>
              </a:rPr>
              <a:t> having been </a:t>
            </a:r>
            <a:r>
              <a:rPr lang="en" sz="2200">
                <a:solidFill>
                  <a:schemeClr val="dk1"/>
                </a:solidFill>
                <a:highlight>
                  <a:srgbClr val="FFFF00"/>
                </a:highlight>
                <a:latin typeface="Times New Roman"/>
                <a:ea typeface="Times New Roman"/>
                <a:cs typeface="Times New Roman"/>
                <a:sym typeface="Times New Roman"/>
              </a:rPr>
              <a:t>filled with all unrighteousness, wickedness, greed, </a:t>
            </a:r>
            <a:r>
              <a:rPr i="1" lang="en" sz="2200">
                <a:solidFill>
                  <a:schemeClr val="dk1"/>
                </a:solidFill>
                <a:highlight>
                  <a:srgbClr val="FFFF00"/>
                </a:highlight>
                <a:latin typeface="Times New Roman"/>
                <a:ea typeface="Times New Roman"/>
                <a:cs typeface="Times New Roman"/>
                <a:sym typeface="Times New Roman"/>
              </a:rPr>
              <a:t>and</a:t>
            </a:r>
            <a:r>
              <a:rPr lang="en" sz="2200">
                <a:solidFill>
                  <a:schemeClr val="dk1"/>
                </a:solidFill>
                <a:highlight>
                  <a:srgbClr val="FFFF00"/>
                </a:highlight>
                <a:latin typeface="Times New Roman"/>
                <a:ea typeface="Times New Roman"/>
                <a:cs typeface="Times New Roman"/>
                <a:sym typeface="Times New Roman"/>
              </a:rPr>
              <a:t> evil; full of envy, murder, strife, deceit, </a:t>
            </a:r>
            <a:r>
              <a:rPr i="1" lang="en" sz="2200">
                <a:solidFill>
                  <a:schemeClr val="dk1"/>
                </a:solidFill>
                <a:highlight>
                  <a:srgbClr val="FFFF00"/>
                </a:highlight>
                <a:latin typeface="Times New Roman"/>
                <a:ea typeface="Times New Roman"/>
                <a:cs typeface="Times New Roman"/>
                <a:sym typeface="Times New Roman"/>
              </a:rPr>
              <a:t>and</a:t>
            </a:r>
            <a:r>
              <a:rPr lang="en" sz="2200">
                <a:solidFill>
                  <a:schemeClr val="dk1"/>
                </a:solidFill>
                <a:highlight>
                  <a:srgbClr val="FFFF00"/>
                </a:highlight>
                <a:latin typeface="Times New Roman"/>
                <a:ea typeface="Times New Roman"/>
                <a:cs typeface="Times New Roman"/>
                <a:sym typeface="Times New Roman"/>
              </a:rPr>
              <a:t> malice; </a:t>
            </a:r>
            <a:r>
              <a:rPr i="1" lang="en" sz="2200">
                <a:solidFill>
                  <a:schemeClr val="dk1"/>
                </a:solidFill>
                <a:highlight>
                  <a:srgbClr val="FFFF00"/>
                </a:highlight>
                <a:latin typeface="Times New Roman"/>
                <a:ea typeface="Times New Roman"/>
                <a:cs typeface="Times New Roman"/>
                <a:sym typeface="Times New Roman"/>
              </a:rPr>
              <a:t>they </a:t>
            </a:r>
            <a:r>
              <a:rPr b="1" i="1" lang="en" sz="2200" u="sng">
                <a:solidFill>
                  <a:schemeClr val="dk1"/>
                </a:solidFill>
                <a:highlight>
                  <a:srgbClr val="FFFF00"/>
                </a:highlight>
                <a:latin typeface="Times New Roman"/>
                <a:ea typeface="Times New Roman"/>
                <a:cs typeface="Times New Roman"/>
                <a:sym typeface="Times New Roman"/>
              </a:rPr>
              <a:t>are</a:t>
            </a:r>
            <a:r>
              <a:rPr lang="en" sz="2200">
                <a:solidFill>
                  <a:schemeClr val="dk1"/>
                </a:solidFill>
                <a:highlight>
                  <a:srgbClr val="FFFF00"/>
                </a:highlight>
                <a:latin typeface="Times New Roman"/>
                <a:ea typeface="Times New Roman"/>
                <a:cs typeface="Times New Roman"/>
                <a:sym typeface="Times New Roman"/>
              </a:rPr>
              <a:t> gossips,</a:t>
            </a:r>
            <a:r>
              <a:rPr lang="en" sz="2400">
                <a:solidFill>
                  <a:schemeClr val="dk1"/>
                </a:solidFill>
                <a:latin typeface="Times New Roman"/>
                <a:ea typeface="Times New Roman"/>
                <a:cs typeface="Times New Roman"/>
                <a:sym typeface="Times New Roman"/>
              </a:rPr>
              <a:t> </a:t>
            </a:r>
            <a:r>
              <a:rPr b="1" i="1" lang="en" sz="2400">
                <a:solidFill>
                  <a:schemeClr val="dk1"/>
                </a:solidFill>
                <a:latin typeface="Times New Roman"/>
                <a:ea typeface="Times New Roman"/>
                <a:cs typeface="Times New Roman"/>
                <a:sym typeface="Times New Roman"/>
              </a:rPr>
              <a:t>30</a:t>
            </a:r>
            <a:r>
              <a:rPr b="1" lang="en" sz="2400">
                <a:solidFill>
                  <a:schemeClr val="dk1"/>
                </a:solidFill>
                <a:latin typeface="Times New Roman"/>
                <a:ea typeface="Times New Roman"/>
                <a:cs typeface="Times New Roman"/>
                <a:sym typeface="Times New Roman"/>
              </a:rPr>
              <a:t> </a:t>
            </a:r>
            <a:r>
              <a:rPr lang="en" sz="2200">
                <a:solidFill>
                  <a:schemeClr val="dk1"/>
                </a:solidFill>
                <a:latin typeface="Times New Roman"/>
                <a:ea typeface="Times New Roman"/>
                <a:cs typeface="Times New Roman"/>
                <a:sym typeface="Times New Roman"/>
              </a:rPr>
              <a:t>slanderers, haters of God, insolent, arrogant, boastful, inventors of evil, disobedient to parents,</a:t>
            </a:r>
            <a:r>
              <a:rPr i="1" lang="en" sz="2400">
                <a:solidFill>
                  <a:schemeClr val="dk1"/>
                </a:solidFill>
                <a:latin typeface="Times New Roman"/>
                <a:ea typeface="Times New Roman"/>
                <a:cs typeface="Times New Roman"/>
                <a:sym typeface="Times New Roman"/>
              </a:rPr>
              <a:t> </a:t>
            </a:r>
            <a:r>
              <a:rPr b="1" i="1" lang="en" sz="2400">
                <a:solidFill>
                  <a:schemeClr val="dk1"/>
                </a:solidFill>
                <a:latin typeface="Times New Roman"/>
                <a:ea typeface="Times New Roman"/>
                <a:cs typeface="Times New Roman"/>
                <a:sym typeface="Times New Roman"/>
              </a:rPr>
              <a:t>31</a:t>
            </a:r>
            <a:r>
              <a:rPr b="1" lang="en" sz="2200">
                <a:solidFill>
                  <a:schemeClr val="dk1"/>
                </a:solidFill>
                <a:latin typeface="Times New Roman"/>
                <a:ea typeface="Times New Roman"/>
                <a:cs typeface="Times New Roman"/>
                <a:sym typeface="Times New Roman"/>
              </a:rPr>
              <a:t> </a:t>
            </a:r>
            <a:r>
              <a:rPr lang="en" sz="2200">
                <a:solidFill>
                  <a:schemeClr val="dk1"/>
                </a:solidFill>
                <a:latin typeface="Times New Roman"/>
                <a:ea typeface="Times New Roman"/>
                <a:cs typeface="Times New Roman"/>
                <a:sym typeface="Times New Roman"/>
              </a:rPr>
              <a:t>without understanding, untrustworthy, unfeeling, </a:t>
            </a:r>
            <a:r>
              <a:rPr i="1" lang="en" sz="2200">
                <a:solidFill>
                  <a:schemeClr val="dk1"/>
                </a:solidFill>
                <a:latin typeface="Times New Roman"/>
                <a:ea typeface="Times New Roman"/>
                <a:cs typeface="Times New Roman"/>
                <a:sym typeface="Times New Roman"/>
              </a:rPr>
              <a:t>and </a:t>
            </a:r>
            <a:r>
              <a:rPr lang="en" sz="2200">
                <a:solidFill>
                  <a:schemeClr val="dk1"/>
                </a:solidFill>
                <a:latin typeface="Times New Roman"/>
                <a:ea typeface="Times New Roman"/>
                <a:cs typeface="Times New Roman"/>
                <a:sym typeface="Times New Roman"/>
              </a:rPr>
              <a:t>unmerciful; </a:t>
            </a:r>
            <a:r>
              <a:rPr b="1" i="1" lang="en" sz="2400">
                <a:solidFill>
                  <a:schemeClr val="dk1"/>
                </a:solidFill>
                <a:latin typeface="Times New Roman"/>
                <a:ea typeface="Times New Roman"/>
                <a:cs typeface="Times New Roman"/>
                <a:sym typeface="Times New Roman"/>
              </a:rPr>
              <a:t>32</a:t>
            </a:r>
            <a:r>
              <a:rPr b="1" lang="en" sz="2200">
                <a:solidFill>
                  <a:schemeClr val="dk1"/>
                </a:solidFill>
                <a:latin typeface="Times New Roman"/>
                <a:ea typeface="Times New Roman"/>
                <a:cs typeface="Times New Roman"/>
                <a:sym typeface="Times New Roman"/>
              </a:rPr>
              <a:t> </a:t>
            </a:r>
            <a:r>
              <a:rPr lang="en" sz="2200">
                <a:solidFill>
                  <a:schemeClr val="dk1"/>
                </a:solidFill>
                <a:latin typeface="Times New Roman"/>
                <a:ea typeface="Times New Roman"/>
                <a:cs typeface="Times New Roman"/>
                <a:sym typeface="Times New Roman"/>
              </a:rPr>
              <a:t>and </a:t>
            </a:r>
            <a:r>
              <a:rPr lang="en" sz="2200">
                <a:solidFill>
                  <a:schemeClr val="dk1"/>
                </a:solidFill>
                <a:highlight>
                  <a:srgbClr val="FF0000"/>
                </a:highlight>
                <a:latin typeface="Times New Roman"/>
                <a:ea typeface="Times New Roman"/>
                <a:cs typeface="Times New Roman"/>
                <a:sym typeface="Times New Roman"/>
              </a:rPr>
              <a:t>although </a:t>
            </a:r>
            <a:r>
              <a:rPr b="1" lang="en" sz="2200">
                <a:solidFill>
                  <a:schemeClr val="dk1"/>
                </a:solidFill>
                <a:highlight>
                  <a:srgbClr val="FF0000"/>
                </a:highlight>
                <a:latin typeface="Times New Roman"/>
                <a:ea typeface="Times New Roman"/>
                <a:cs typeface="Times New Roman"/>
                <a:sym typeface="Times New Roman"/>
              </a:rPr>
              <a:t>they know the ordinance of God</a:t>
            </a:r>
            <a:r>
              <a:rPr lang="en" sz="2200">
                <a:solidFill>
                  <a:schemeClr val="dk1"/>
                </a:solidFill>
                <a:highlight>
                  <a:srgbClr val="FF0000"/>
                </a:highlight>
                <a:latin typeface="Times New Roman"/>
                <a:ea typeface="Times New Roman"/>
                <a:cs typeface="Times New Roman"/>
                <a:sym typeface="Times New Roman"/>
              </a:rPr>
              <a:t>, that those who practice such things are worthy of death, </a:t>
            </a:r>
            <a:r>
              <a:rPr b="1" lang="en" sz="2200">
                <a:solidFill>
                  <a:schemeClr val="dk1"/>
                </a:solidFill>
                <a:highlight>
                  <a:srgbClr val="FF0000"/>
                </a:highlight>
                <a:latin typeface="Times New Roman"/>
                <a:ea typeface="Times New Roman"/>
                <a:cs typeface="Times New Roman"/>
                <a:sym typeface="Times New Roman"/>
              </a:rPr>
              <a:t>they not only do the same, but also approve of those who practice them.</a:t>
            </a:r>
            <a:endParaRPr b="1" sz="2200">
              <a:solidFill>
                <a:schemeClr val="dk1"/>
              </a:solidFill>
              <a:highlight>
                <a:srgbClr val="FF0000"/>
              </a:highlight>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85" name="Shape 85"/>
        <p:cNvGrpSpPr/>
        <p:nvPr/>
      </p:nvGrpSpPr>
      <p:grpSpPr>
        <a:xfrm>
          <a:off x="0" y="0"/>
          <a:ext cx="0" cy="0"/>
          <a:chOff x="0" y="0"/>
          <a:chExt cx="0" cy="0"/>
        </a:xfrm>
      </p:grpSpPr>
      <p:sp>
        <p:nvSpPr>
          <p:cNvPr id="86" name="Google Shape;86;p17"/>
          <p:cNvSpPr txBox="1"/>
          <p:nvPr/>
        </p:nvSpPr>
        <p:spPr>
          <a:xfrm>
            <a:off x="784950" y="1552800"/>
            <a:ext cx="7574100" cy="203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5600">
                <a:solidFill>
                  <a:schemeClr val="dk1"/>
                </a:solidFill>
                <a:latin typeface="Paytone One"/>
                <a:ea typeface="Paytone One"/>
                <a:cs typeface="Paytone One"/>
                <a:sym typeface="Paytone One"/>
              </a:rPr>
              <a:t>Do You Have A Mind Of Your Own?</a:t>
            </a:r>
            <a:endParaRPr b="1" sz="6800">
              <a:solidFill>
                <a:schemeClr val="dk1"/>
              </a:solidFill>
              <a:latin typeface="Paytone One"/>
              <a:ea typeface="Paytone One"/>
              <a:cs typeface="Paytone One"/>
              <a:sym typeface="Paytone On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90" name="Shape 90"/>
        <p:cNvGrpSpPr/>
        <p:nvPr/>
      </p:nvGrpSpPr>
      <p:grpSpPr>
        <a:xfrm>
          <a:off x="0" y="0"/>
          <a:ext cx="0" cy="0"/>
          <a:chOff x="0" y="0"/>
          <a:chExt cx="0" cy="0"/>
        </a:xfrm>
      </p:grpSpPr>
      <p:sp>
        <p:nvSpPr>
          <p:cNvPr id="91" name="Google Shape;91;p18"/>
          <p:cNvSpPr txBox="1"/>
          <p:nvPr/>
        </p:nvSpPr>
        <p:spPr>
          <a:xfrm>
            <a:off x="784950" y="664200"/>
            <a:ext cx="7574100" cy="4182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800">
                <a:solidFill>
                  <a:schemeClr val="dk1"/>
                </a:solidFill>
                <a:latin typeface="Times New Roman"/>
                <a:ea typeface="Times New Roman"/>
                <a:cs typeface="Times New Roman"/>
                <a:sym typeface="Times New Roman"/>
              </a:rPr>
              <a:t>Romans 5:1-2</a:t>
            </a:r>
            <a:endParaRPr b="1" sz="38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lang="en" sz="3200">
                <a:solidFill>
                  <a:schemeClr val="dk1"/>
                </a:solidFill>
                <a:latin typeface="Times New Roman"/>
                <a:ea typeface="Times New Roman"/>
                <a:cs typeface="Times New Roman"/>
                <a:sym typeface="Times New Roman"/>
              </a:rPr>
              <a:t>Therefore, having been justified by </a:t>
            </a:r>
            <a:r>
              <a:rPr b="1" lang="en" sz="3200">
                <a:solidFill>
                  <a:schemeClr val="dk1"/>
                </a:solidFill>
                <a:latin typeface="Times New Roman"/>
                <a:ea typeface="Times New Roman"/>
                <a:cs typeface="Times New Roman"/>
                <a:sym typeface="Times New Roman"/>
              </a:rPr>
              <a:t>faith</a:t>
            </a:r>
            <a:r>
              <a:rPr lang="en" sz="3200">
                <a:solidFill>
                  <a:schemeClr val="dk1"/>
                </a:solidFill>
                <a:latin typeface="Times New Roman"/>
                <a:ea typeface="Times New Roman"/>
                <a:cs typeface="Times New Roman"/>
                <a:sym typeface="Times New Roman"/>
              </a:rPr>
              <a:t>, we have </a:t>
            </a:r>
            <a:r>
              <a:rPr b="1" lang="en" sz="3200">
                <a:solidFill>
                  <a:schemeClr val="dk1"/>
                </a:solidFill>
                <a:latin typeface="Times New Roman"/>
                <a:ea typeface="Times New Roman"/>
                <a:cs typeface="Times New Roman"/>
                <a:sym typeface="Times New Roman"/>
              </a:rPr>
              <a:t>peace</a:t>
            </a:r>
            <a:r>
              <a:rPr lang="en" sz="3200">
                <a:solidFill>
                  <a:schemeClr val="dk1"/>
                </a:solidFill>
                <a:latin typeface="Times New Roman"/>
                <a:ea typeface="Times New Roman"/>
                <a:cs typeface="Times New Roman"/>
                <a:sym typeface="Times New Roman"/>
              </a:rPr>
              <a:t> with God through our Lord Jesus Christ, through whom we also have obtained our introduction </a:t>
            </a:r>
            <a:r>
              <a:rPr b="1" lang="en" sz="3200">
                <a:solidFill>
                  <a:schemeClr val="dk1"/>
                </a:solidFill>
                <a:latin typeface="Times New Roman"/>
                <a:ea typeface="Times New Roman"/>
                <a:cs typeface="Times New Roman"/>
                <a:sym typeface="Times New Roman"/>
              </a:rPr>
              <a:t>by faith</a:t>
            </a:r>
            <a:r>
              <a:rPr lang="en" sz="3200">
                <a:solidFill>
                  <a:schemeClr val="dk1"/>
                </a:solidFill>
                <a:latin typeface="Times New Roman"/>
                <a:ea typeface="Times New Roman"/>
                <a:cs typeface="Times New Roman"/>
                <a:sym typeface="Times New Roman"/>
              </a:rPr>
              <a:t> into this grace in which we stand; and we </a:t>
            </a:r>
            <a:r>
              <a:rPr b="1" lang="en" sz="3200">
                <a:solidFill>
                  <a:schemeClr val="dk1"/>
                </a:solidFill>
                <a:latin typeface="Times New Roman"/>
                <a:ea typeface="Times New Roman"/>
                <a:cs typeface="Times New Roman"/>
                <a:sym typeface="Times New Roman"/>
              </a:rPr>
              <a:t>celebrate in hope of the glory of God</a:t>
            </a:r>
            <a:r>
              <a:rPr lang="en" sz="3200">
                <a:solidFill>
                  <a:schemeClr val="dk1"/>
                </a:solidFill>
                <a:latin typeface="Times New Roman"/>
                <a:ea typeface="Times New Roman"/>
                <a:cs typeface="Times New Roman"/>
                <a:sym typeface="Times New Roman"/>
              </a:rPr>
              <a:t>.</a:t>
            </a:r>
            <a:r>
              <a:rPr lang="en" sz="3200">
                <a:solidFill>
                  <a:schemeClr val="dk1"/>
                </a:solidFill>
                <a:highlight>
                  <a:srgbClr val="FFFFFF"/>
                </a:highlight>
                <a:latin typeface="Times New Roman"/>
                <a:ea typeface="Times New Roman"/>
                <a:cs typeface="Times New Roman"/>
                <a:sym typeface="Times New Roman"/>
              </a:rPr>
              <a:t> </a:t>
            </a:r>
            <a:endParaRPr b="1" sz="880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95" name="Shape 95"/>
        <p:cNvGrpSpPr/>
        <p:nvPr/>
      </p:nvGrpSpPr>
      <p:grpSpPr>
        <a:xfrm>
          <a:off x="0" y="0"/>
          <a:ext cx="0" cy="0"/>
          <a:chOff x="0" y="0"/>
          <a:chExt cx="0" cy="0"/>
        </a:xfrm>
      </p:grpSpPr>
      <p:sp>
        <p:nvSpPr>
          <p:cNvPr id="96" name="Google Shape;96;p19"/>
          <p:cNvSpPr txBox="1"/>
          <p:nvPr/>
        </p:nvSpPr>
        <p:spPr>
          <a:xfrm>
            <a:off x="784950" y="664200"/>
            <a:ext cx="7574100" cy="3665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800">
                <a:solidFill>
                  <a:schemeClr val="dk1"/>
                </a:solidFill>
                <a:latin typeface="Times New Roman"/>
                <a:ea typeface="Times New Roman"/>
                <a:cs typeface="Times New Roman"/>
                <a:sym typeface="Times New Roman"/>
              </a:rPr>
              <a:t>Romans 5:3</a:t>
            </a:r>
            <a:endParaRPr b="1" sz="38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lang="en" sz="4100">
                <a:solidFill>
                  <a:schemeClr val="dk1"/>
                </a:solidFill>
                <a:latin typeface="Times New Roman"/>
                <a:ea typeface="Times New Roman"/>
                <a:cs typeface="Times New Roman"/>
                <a:sym typeface="Times New Roman"/>
              </a:rPr>
              <a:t>And not only </a:t>
            </a:r>
            <a:r>
              <a:rPr i="1" lang="en" sz="4100">
                <a:solidFill>
                  <a:schemeClr val="dk1"/>
                </a:solidFill>
                <a:latin typeface="Times New Roman"/>
                <a:ea typeface="Times New Roman"/>
                <a:cs typeface="Times New Roman"/>
                <a:sym typeface="Times New Roman"/>
              </a:rPr>
              <a:t>this</a:t>
            </a:r>
            <a:r>
              <a:rPr lang="en" sz="4100">
                <a:solidFill>
                  <a:schemeClr val="dk1"/>
                </a:solidFill>
                <a:latin typeface="Times New Roman"/>
                <a:ea typeface="Times New Roman"/>
                <a:cs typeface="Times New Roman"/>
                <a:sym typeface="Times New Roman"/>
              </a:rPr>
              <a:t>, but </a:t>
            </a:r>
            <a:r>
              <a:rPr lang="en" sz="4100" u="sng">
                <a:solidFill>
                  <a:schemeClr val="dk1"/>
                </a:solidFill>
                <a:latin typeface="Times New Roman"/>
                <a:ea typeface="Times New Roman"/>
                <a:cs typeface="Times New Roman"/>
                <a:sym typeface="Times New Roman"/>
              </a:rPr>
              <a:t>we also celebrate in our tribulations</a:t>
            </a:r>
            <a:r>
              <a:rPr lang="en" sz="4100">
                <a:solidFill>
                  <a:schemeClr val="dk1"/>
                </a:solidFill>
                <a:latin typeface="Times New Roman"/>
                <a:ea typeface="Times New Roman"/>
                <a:cs typeface="Times New Roman"/>
                <a:sym typeface="Times New Roman"/>
              </a:rPr>
              <a:t>, knowing that </a:t>
            </a:r>
            <a:r>
              <a:rPr lang="en" sz="4100">
                <a:solidFill>
                  <a:schemeClr val="dk1"/>
                </a:solidFill>
                <a:highlight>
                  <a:srgbClr val="FFFF00"/>
                </a:highlight>
                <a:latin typeface="Times New Roman"/>
                <a:ea typeface="Times New Roman"/>
                <a:cs typeface="Times New Roman"/>
                <a:sym typeface="Times New Roman"/>
              </a:rPr>
              <a:t>tribulation brings about perseverance</a:t>
            </a:r>
            <a:endParaRPr b="1" sz="11700">
              <a:solidFill>
                <a:schemeClr val="dk1"/>
              </a:solidFill>
              <a:highlight>
                <a:srgbClr val="FFFF00"/>
              </a:highlight>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100" name="Shape 100"/>
        <p:cNvGrpSpPr/>
        <p:nvPr/>
      </p:nvGrpSpPr>
      <p:grpSpPr>
        <a:xfrm>
          <a:off x="0" y="0"/>
          <a:ext cx="0" cy="0"/>
          <a:chOff x="0" y="0"/>
          <a:chExt cx="0" cy="0"/>
        </a:xfrm>
      </p:grpSpPr>
      <p:sp>
        <p:nvSpPr>
          <p:cNvPr id="101" name="Google Shape;101;p20"/>
          <p:cNvSpPr txBox="1"/>
          <p:nvPr/>
        </p:nvSpPr>
        <p:spPr>
          <a:xfrm>
            <a:off x="784950" y="664200"/>
            <a:ext cx="7574100" cy="3244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800">
                <a:solidFill>
                  <a:schemeClr val="dk1"/>
                </a:solidFill>
                <a:latin typeface="Times New Roman"/>
                <a:ea typeface="Times New Roman"/>
                <a:cs typeface="Times New Roman"/>
                <a:sym typeface="Times New Roman"/>
              </a:rPr>
              <a:t>Romans 5:4</a:t>
            </a:r>
            <a:endParaRPr b="1" sz="38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4700">
                <a:solidFill>
                  <a:schemeClr val="dk1"/>
                </a:solidFill>
                <a:latin typeface="Times New Roman"/>
                <a:ea typeface="Times New Roman"/>
                <a:cs typeface="Times New Roman"/>
                <a:sym typeface="Times New Roman"/>
              </a:rPr>
              <a:t> </a:t>
            </a:r>
            <a:r>
              <a:rPr lang="en" sz="4700">
                <a:solidFill>
                  <a:schemeClr val="dk1"/>
                </a:solidFill>
                <a:latin typeface="Times New Roman"/>
                <a:ea typeface="Times New Roman"/>
                <a:cs typeface="Times New Roman"/>
                <a:sym typeface="Times New Roman"/>
              </a:rPr>
              <a:t>and perseverance, proven character; and proven character, </a:t>
            </a:r>
            <a:r>
              <a:rPr lang="en" sz="4700">
                <a:solidFill>
                  <a:schemeClr val="dk1"/>
                </a:solidFill>
                <a:highlight>
                  <a:srgbClr val="FFFF00"/>
                </a:highlight>
                <a:latin typeface="Times New Roman"/>
                <a:ea typeface="Times New Roman"/>
                <a:cs typeface="Times New Roman"/>
                <a:sym typeface="Times New Roman"/>
              </a:rPr>
              <a:t>hope</a:t>
            </a:r>
            <a:r>
              <a:rPr lang="en" sz="4700">
                <a:solidFill>
                  <a:schemeClr val="dk1"/>
                </a:solidFill>
                <a:latin typeface="Times New Roman"/>
                <a:ea typeface="Times New Roman"/>
                <a:cs typeface="Times New Roman"/>
                <a:sym typeface="Times New Roman"/>
              </a:rPr>
              <a:t>;</a:t>
            </a:r>
            <a:endParaRPr b="1" sz="47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1"/>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