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702" r:id="rId4"/>
  </p:sldMasterIdLst>
  <p:notesMasterIdLst>
    <p:notesMasterId r:id="rId43"/>
  </p:notesMasterIdLst>
  <p:sldIdLst>
    <p:sldId id="299" r:id="rId5"/>
    <p:sldId id="275" r:id="rId6"/>
    <p:sldId id="276" r:id="rId7"/>
    <p:sldId id="277" r:id="rId8"/>
    <p:sldId id="289" r:id="rId9"/>
    <p:sldId id="290" r:id="rId10"/>
    <p:sldId id="291" r:id="rId11"/>
    <p:sldId id="292" r:id="rId12"/>
    <p:sldId id="293" r:id="rId13"/>
    <p:sldId id="294" r:id="rId14"/>
    <p:sldId id="295" r:id="rId15"/>
    <p:sldId id="296" r:id="rId16"/>
    <p:sldId id="297" r:id="rId17"/>
    <p:sldId id="305" r:id="rId18"/>
    <p:sldId id="300" r:id="rId19"/>
    <p:sldId id="301" r:id="rId20"/>
    <p:sldId id="298" r:id="rId21"/>
    <p:sldId id="302" r:id="rId22"/>
    <p:sldId id="303" r:id="rId23"/>
    <p:sldId id="309" r:id="rId24"/>
    <p:sldId id="304" r:id="rId25"/>
    <p:sldId id="310" r:id="rId26"/>
    <p:sldId id="306" r:id="rId27"/>
    <p:sldId id="307" r:id="rId28"/>
    <p:sldId id="311" r:id="rId29"/>
    <p:sldId id="312" r:id="rId30"/>
    <p:sldId id="313" r:id="rId31"/>
    <p:sldId id="314" r:id="rId32"/>
    <p:sldId id="308" r:id="rId33"/>
    <p:sldId id="315" r:id="rId34"/>
    <p:sldId id="317" r:id="rId35"/>
    <p:sldId id="316" r:id="rId36"/>
    <p:sldId id="283" r:id="rId37"/>
    <p:sldId id="282" r:id="rId38"/>
    <p:sldId id="284" r:id="rId39"/>
    <p:sldId id="287" r:id="rId40"/>
    <p:sldId id="288" r:id="rId41"/>
    <p:sldId id="285"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12" y="-4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02FFA9-5C15-F448-B1B8-2FD8DF3713A4}" type="datetimeFigureOut">
              <a:rPr lang="en-US" smtClean="0"/>
              <a:t>23-11-03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73DC61-515C-AC4A-944B-248DBD3E7CEB}" type="slidenum">
              <a:rPr lang="en-US" smtClean="0"/>
              <a:t>‹#›</a:t>
            </a:fld>
            <a:endParaRPr lang="en-US"/>
          </a:p>
        </p:txBody>
      </p:sp>
    </p:spTree>
    <p:extLst>
      <p:ext uri="{BB962C8B-B14F-4D97-AF65-F5344CB8AC3E}">
        <p14:creationId xmlns:p14="http://schemas.microsoft.com/office/powerpoint/2010/main" val="25463077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B63C881-CFAD-3947-96E0-701FD9E3C8D0}" type="datetimeFigureOut">
              <a:rPr lang="en-US" smtClean="0"/>
              <a:t>23-11-03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B63C881-CFAD-3947-96E0-701FD9E3C8D0}" type="datetimeFigureOut">
              <a:rPr lang="en-US" smtClean="0"/>
              <a:t>23-11-03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B63C881-CFAD-3947-96E0-701FD9E3C8D0}" type="datetimeFigureOut">
              <a:rPr lang="en-US" smtClean="0"/>
              <a:t>23-11-03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59341E-395D-0C46-ABCC-4B5AF063EFA6}" type="datetimeFigureOut">
              <a:rPr lang="en-US"/>
              <a:pPr/>
              <a:t>23-11-03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21CC251-9D40-D249-856D-4C0FF8C053CB}" type="slidenum">
              <a:rPr lang="en-US"/>
              <a:pPr/>
              <a:t>‹#›</a:t>
            </a:fld>
            <a:endParaRPr lang="en-US"/>
          </a:p>
        </p:txBody>
      </p:sp>
    </p:spTree>
    <p:extLst>
      <p:ext uri="{BB962C8B-B14F-4D97-AF65-F5344CB8AC3E}">
        <p14:creationId xmlns:p14="http://schemas.microsoft.com/office/powerpoint/2010/main" val="1011263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51AB8A-EDAE-2A45-9F13-BEAC754A190C}" type="datetimeFigureOut">
              <a:rPr lang="en-US"/>
              <a:pPr/>
              <a:t>23-11-03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9067535-D386-7D48-BC63-57C0F55C0B9C}" type="slidenum">
              <a:rPr lang="en-US"/>
              <a:pPr/>
              <a:t>‹#›</a:t>
            </a:fld>
            <a:endParaRPr lang="en-US"/>
          </a:p>
        </p:txBody>
      </p:sp>
    </p:spTree>
    <p:extLst>
      <p:ext uri="{BB962C8B-B14F-4D97-AF65-F5344CB8AC3E}">
        <p14:creationId xmlns:p14="http://schemas.microsoft.com/office/powerpoint/2010/main" val="335262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405AB1-3301-274A-A1EC-E619F8A5BADA}" type="datetimeFigureOut">
              <a:rPr lang="en-US"/>
              <a:pPr/>
              <a:t>23-11-03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E9BBC1B-BB75-1247-AAFD-675F78F641FB}" type="slidenum">
              <a:rPr lang="en-US"/>
              <a:pPr/>
              <a:t>‹#›</a:t>
            </a:fld>
            <a:endParaRPr lang="en-US"/>
          </a:p>
        </p:txBody>
      </p:sp>
    </p:spTree>
    <p:extLst>
      <p:ext uri="{BB962C8B-B14F-4D97-AF65-F5344CB8AC3E}">
        <p14:creationId xmlns:p14="http://schemas.microsoft.com/office/powerpoint/2010/main" val="251846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8F2ACFC-3C28-3F42-80F0-D4B52F5BFEBC}" type="datetimeFigureOut">
              <a:rPr lang="en-US"/>
              <a:pPr/>
              <a:t>23-11-03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433E06AA-4D01-7B45-B0A5-0292F4D6467B}" type="slidenum">
              <a:rPr lang="en-US"/>
              <a:pPr/>
              <a:t>‹#›</a:t>
            </a:fld>
            <a:endParaRPr lang="en-US"/>
          </a:p>
        </p:txBody>
      </p:sp>
    </p:spTree>
    <p:extLst>
      <p:ext uri="{BB962C8B-B14F-4D97-AF65-F5344CB8AC3E}">
        <p14:creationId xmlns:p14="http://schemas.microsoft.com/office/powerpoint/2010/main" val="193810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EF71C6E-6ABA-3047-B295-06AF4FAD2418}" type="datetimeFigureOut">
              <a:rPr lang="en-US"/>
              <a:pPr/>
              <a:t>23-11-03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0AF4D26B-A03E-954A-84C6-F4840165954D}" type="slidenum">
              <a:rPr lang="en-US"/>
              <a:pPr/>
              <a:t>‹#›</a:t>
            </a:fld>
            <a:endParaRPr lang="en-US"/>
          </a:p>
        </p:txBody>
      </p:sp>
    </p:spTree>
    <p:extLst>
      <p:ext uri="{BB962C8B-B14F-4D97-AF65-F5344CB8AC3E}">
        <p14:creationId xmlns:p14="http://schemas.microsoft.com/office/powerpoint/2010/main" val="1606228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FD4D984-C482-A043-A360-8377F7AD4B58}" type="datetimeFigureOut">
              <a:rPr lang="en-US"/>
              <a:pPr/>
              <a:t>23-11-03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12478985-3085-B14C-9EEF-2A20CD0B4B26}" type="slidenum">
              <a:rPr lang="en-US"/>
              <a:pPr/>
              <a:t>‹#›</a:t>
            </a:fld>
            <a:endParaRPr lang="en-US"/>
          </a:p>
        </p:txBody>
      </p:sp>
    </p:spTree>
    <p:extLst>
      <p:ext uri="{BB962C8B-B14F-4D97-AF65-F5344CB8AC3E}">
        <p14:creationId xmlns:p14="http://schemas.microsoft.com/office/powerpoint/2010/main" val="4101369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33D42F2-9BFA-D34F-B46A-2F554A1FBC92}" type="datetimeFigureOut">
              <a:rPr lang="en-US"/>
              <a:pPr/>
              <a:t>23-11-03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828A18AC-1C23-8A43-AFE3-740F48FC8C86}" type="slidenum">
              <a:rPr lang="en-US"/>
              <a:pPr/>
              <a:t>‹#›</a:t>
            </a:fld>
            <a:endParaRPr lang="en-US"/>
          </a:p>
        </p:txBody>
      </p:sp>
    </p:spTree>
    <p:extLst>
      <p:ext uri="{BB962C8B-B14F-4D97-AF65-F5344CB8AC3E}">
        <p14:creationId xmlns:p14="http://schemas.microsoft.com/office/powerpoint/2010/main" val="1966562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5053071-3A30-F64D-B66A-F29FCD9D5F5D}" type="datetimeFigureOut">
              <a:rPr lang="en-US"/>
              <a:pPr/>
              <a:t>23-11-03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534FDC8-B397-BB41-A199-50AFD85976BC}" type="slidenum">
              <a:rPr lang="en-US"/>
              <a:pPr/>
              <a:t>‹#›</a:t>
            </a:fld>
            <a:endParaRPr lang="en-US"/>
          </a:p>
        </p:txBody>
      </p:sp>
    </p:spTree>
    <p:extLst>
      <p:ext uri="{BB962C8B-B14F-4D97-AF65-F5344CB8AC3E}">
        <p14:creationId xmlns:p14="http://schemas.microsoft.com/office/powerpoint/2010/main" val="78312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B63C881-CFAD-3947-96E0-701FD9E3C8D0}" type="datetimeFigureOut">
              <a:rPr lang="en-US" smtClean="0"/>
              <a:t>23-11-03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3D097F8-3C8A-E549-9CC3-4A763B84A68A}" type="datetimeFigureOut">
              <a:rPr lang="en-US"/>
              <a:pPr/>
              <a:t>23-11-03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6ED5F82F-85D8-C346-A6D4-04069A32DA2A}" type="slidenum">
              <a:rPr lang="en-US"/>
              <a:pPr/>
              <a:t>‹#›</a:t>
            </a:fld>
            <a:endParaRPr lang="en-US"/>
          </a:p>
        </p:txBody>
      </p:sp>
    </p:spTree>
    <p:extLst>
      <p:ext uri="{BB962C8B-B14F-4D97-AF65-F5344CB8AC3E}">
        <p14:creationId xmlns:p14="http://schemas.microsoft.com/office/powerpoint/2010/main" val="3177718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56C93C7-AABA-6149-95F0-E7E80473CCFF}" type="datetimeFigureOut">
              <a:rPr lang="en-US"/>
              <a:pPr/>
              <a:t>23-11-03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E4ED17A-3C25-9D4A-8979-9453F58F2642}" type="slidenum">
              <a:rPr lang="en-US"/>
              <a:pPr/>
              <a:t>‹#›</a:t>
            </a:fld>
            <a:endParaRPr lang="en-US"/>
          </a:p>
        </p:txBody>
      </p:sp>
    </p:spTree>
    <p:extLst>
      <p:ext uri="{BB962C8B-B14F-4D97-AF65-F5344CB8AC3E}">
        <p14:creationId xmlns:p14="http://schemas.microsoft.com/office/powerpoint/2010/main" val="447689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8B7224C-32E6-B643-9F43-CDB12054AF69}" type="datetimeFigureOut">
              <a:rPr lang="en-US"/>
              <a:pPr/>
              <a:t>23-11-03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6E6EBF7-D1AE-2845-BCB5-D2A3201299FB}" type="slidenum">
              <a:rPr lang="en-US"/>
              <a:pPr/>
              <a:t>‹#›</a:t>
            </a:fld>
            <a:endParaRPr lang="en-US"/>
          </a:p>
        </p:txBody>
      </p:sp>
    </p:spTree>
    <p:extLst>
      <p:ext uri="{BB962C8B-B14F-4D97-AF65-F5344CB8AC3E}">
        <p14:creationId xmlns:p14="http://schemas.microsoft.com/office/powerpoint/2010/main" val="1444552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ctrTitle"/>
          </p:nvPr>
        </p:nvSpPr>
        <p:spPr>
          <a:xfrm>
            <a:off x="1028700" y="1352554"/>
            <a:ext cx="7086600" cy="1368822"/>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2724151"/>
            <a:ext cx="7086600" cy="514350"/>
          </a:xfrm>
        </p:spPr>
        <p:txBody>
          <a:bodyPr>
            <a:normAutofit/>
          </a:bodyPr>
          <a:lstStyle>
            <a:lvl1pPr marL="0" indent="0" algn="l">
              <a:buNone/>
              <a:defRPr sz="1500"/>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3235747"/>
            <a:ext cx="2183130" cy="280982"/>
          </a:xfrm>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5" name="Footer Placeholder 4"/>
          <p:cNvSpPr>
            <a:spLocks noGrp="1"/>
          </p:cNvSpPr>
          <p:nvPr>
            <p:ph type="ftr" sz="quarter" idx="11"/>
          </p:nvPr>
        </p:nvSpPr>
        <p:spPr>
          <a:xfrm>
            <a:off x="1028700" y="3242886"/>
            <a:ext cx="4800600" cy="273844"/>
          </a:xfrm>
        </p:spPr>
        <p:txBody>
          <a:bodyPr/>
          <a:lstStyle/>
          <a:p>
            <a:endParaRPr lang="en-CA" dirty="0">
              <a:solidFill>
                <a:prstClr val="white">
                  <a:tint val="75000"/>
                </a:prstClr>
              </a:solidFill>
              <a:latin typeface="Century Gothic"/>
            </a:endParaRPr>
          </a:p>
        </p:txBody>
      </p:sp>
      <p:sp>
        <p:nvSpPr>
          <p:cNvPr id="6" name="Slide Number Placeholder 5"/>
          <p:cNvSpPr>
            <a:spLocks noGrp="1"/>
          </p:cNvSpPr>
          <p:nvPr>
            <p:ph type="sldNum" sz="quarter" idx="12"/>
          </p:nvPr>
        </p:nvSpPr>
        <p:spPr>
          <a:xfrm>
            <a:off x="6057900" y="1073151"/>
            <a:ext cx="2057400"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314748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1358692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61" y="565160"/>
            <a:ext cx="8115299" cy="2101451"/>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2731294"/>
            <a:ext cx="7867650" cy="716756"/>
          </a:xfrm>
        </p:spPr>
        <p:txBody>
          <a:bodyPr>
            <a:normAutofit/>
          </a:bodyPr>
          <a:lstStyle>
            <a:lvl1pPr marL="0" indent="0" algn="r">
              <a:buNone/>
              <a:defRPr sz="1700">
                <a:solidFill>
                  <a:schemeClr val="tx1">
                    <a:tint val="75000"/>
                  </a:schemeClr>
                </a:solidFill>
              </a:defRPr>
            </a:lvl1pPr>
            <a:lvl2pPr marL="342812" indent="0">
              <a:buNone/>
              <a:defRPr sz="1500">
                <a:solidFill>
                  <a:schemeClr val="tx1">
                    <a:tint val="75000"/>
                  </a:schemeClr>
                </a:solidFill>
              </a:defRPr>
            </a:lvl2pPr>
            <a:lvl3pPr marL="685630" indent="0">
              <a:buNone/>
              <a:defRPr sz="1400">
                <a:solidFill>
                  <a:schemeClr val="tx1">
                    <a:tint val="75000"/>
                  </a:schemeClr>
                </a:solidFill>
              </a:defRPr>
            </a:lvl3pPr>
            <a:lvl4pPr marL="1028445" indent="0">
              <a:buNone/>
              <a:defRPr sz="1200">
                <a:solidFill>
                  <a:schemeClr val="tx1">
                    <a:tint val="75000"/>
                  </a:schemeClr>
                </a:solidFill>
              </a:defRPr>
            </a:lvl4pPr>
            <a:lvl5pPr marL="1371260" indent="0">
              <a:buNone/>
              <a:defRPr sz="1200">
                <a:solidFill>
                  <a:schemeClr val="tx1">
                    <a:tint val="75000"/>
                  </a:schemeClr>
                </a:solidFill>
              </a:defRPr>
            </a:lvl5pPr>
            <a:lvl6pPr marL="1714079" indent="0">
              <a:buNone/>
              <a:defRPr sz="1200">
                <a:solidFill>
                  <a:schemeClr val="tx1">
                    <a:tint val="75000"/>
                  </a:schemeClr>
                </a:solidFill>
              </a:defRPr>
            </a:lvl6pPr>
            <a:lvl7pPr marL="2056889" indent="0">
              <a:buNone/>
              <a:defRPr sz="1200">
                <a:solidFill>
                  <a:schemeClr val="tx1">
                    <a:tint val="75000"/>
                  </a:schemeClr>
                </a:solidFill>
              </a:defRPr>
            </a:lvl7pPr>
            <a:lvl8pPr marL="2399700" indent="0">
              <a:buNone/>
              <a:defRPr sz="1200">
                <a:solidFill>
                  <a:schemeClr val="tx1">
                    <a:tint val="75000"/>
                  </a:schemeClr>
                </a:solidFill>
              </a:defRPr>
            </a:lvl8pPr>
            <a:lvl9pPr marL="274251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285750"/>
            <a:ext cx="2183130" cy="273844"/>
          </a:xfrm>
        </p:spPr>
        <p:txBody>
          <a:bodyPr/>
          <a:lstStyle>
            <a:lvl1pPr algn="r">
              <a:defRPr/>
            </a:lvl1p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5" name="Footer Placeholder 4"/>
          <p:cNvSpPr>
            <a:spLocks noGrp="1"/>
          </p:cNvSpPr>
          <p:nvPr>
            <p:ph type="ftr" sz="quarter" idx="11"/>
          </p:nvPr>
        </p:nvSpPr>
        <p:spPr>
          <a:xfrm>
            <a:off x="514352" y="285761"/>
            <a:ext cx="5243619" cy="273049"/>
          </a:xfrm>
        </p:spPr>
        <p:txBody>
          <a:bodyPr/>
          <a:lstStyle/>
          <a:p>
            <a:endParaRPr lang="en-CA" dirty="0">
              <a:solidFill>
                <a:prstClr val="white">
                  <a:tint val="75000"/>
                </a:prstClr>
              </a:solidFill>
              <a:latin typeface="Century Gothic"/>
            </a:endParaRPr>
          </a:p>
        </p:txBody>
      </p:sp>
      <p:sp>
        <p:nvSpPr>
          <p:cNvPr id="6" name="Slide Number Placeholder 5"/>
          <p:cNvSpPr>
            <a:spLocks noGrp="1"/>
          </p:cNvSpPr>
          <p:nvPr>
            <p:ph type="sldNum" sz="quarter" idx="12"/>
          </p:nvPr>
        </p:nvSpPr>
        <p:spPr>
          <a:xfrm>
            <a:off x="8146841" y="285750"/>
            <a:ext cx="482811"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3084254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45920"/>
            <a:ext cx="4000500" cy="3018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27645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571500"/>
            <a:ext cx="6457950" cy="9715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17" y="1637852"/>
            <a:ext cx="3809993" cy="617934"/>
          </a:xfrm>
        </p:spPr>
        <p:txBody>
          <a:bodyPr anchor="b">
            <a:normAutofit/>
          </a:bodyPr>
          <a:lstStyle>
            <a:lvl1pPr marL="0" indent="0">
              <a:buNone/>
              <a:defRPr sz="21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9" y="2349502"/>
            <a:ext cx="3983831"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637852"/>
            <a:ext cx="3829050" cy="617934"/>
          </a:xfrm>
        </p:spPr>
        <p:txBody>
          <a:bodyPr anchor="b">
            <a:normAutofit/>
          </a:bodyPr>
          <a:lstStyle>
            <a:lvl1pPr marL="0" indent="0">
              <a:buNone/>
              <a:defRPr sz="21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49502"/>
            <a:ext cx="4000500" cy="231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3375062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3174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126988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B63C881-CFAD-3947-96E0-701FD9E3C8D0}" type="datetimeFigureOut">
              <a:rPr lang="en-US" smtClean="0"/>
              <a:t>23-11-03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3086100" cy="120015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560070"/>
            <a:ext cx="4882964" cy="410394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343150"/>
            <a:ext cx="3086100" cy="2320864"/>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1167174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143000"/>
            <a:ext cx="5154930" cy="120015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563431"/>
            <a:ext cx="2733722" cy="4100582"/>
          </a:xfrm>
        </p:spPr>
        <p:txBody>
          <a:bodyPr anchor="t"/>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r>
              <a:rPr lang="en-US" dirty="0"/>
              <a:t>Click icon to add picture</a:t>
            </a:r>
          </a:p>
        </p:txBody>
      </p:sp>
      <p:sp>
        <p:nvSpPr>
          <p:cNvPr id="4" name="Text Placeholder 3"/>
          <p:cNvSpPr>
            <a:spLocks noGrp="1"/>
          </p:cNvSpPr>
          <p:nvPr>
            <p:ph type="body" sz="half" idx="2"/>
          </p:nvPr>
        </p:nvSpPr>
        <p:spPr>
          <a:xfrm>
            <a:off x="514350" y="2343150"/>
            <a:ext cx="5154930" cy="2320864"/>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1638198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3523021"/>
            <a:ext cx="8116526" cy="614516"/>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706090"/>
            <a:ext cx="8116380" cy="2608621"/>
          </a:xfrm>
        </p:spPr>
        <p:txBody>
          <a:bodyPr anchor="t"/>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r>
              <a:rPr lang="en-US" dirty="0"/>
              <a:t>Click icon to add picture</a:t>
            </a:r>
          </a:p>
        </p:txBody>
      </p:sp>
      <p:sp>
        <p:nvSpPr>
          <p:cNvPr id="4" name="Text Placeholder 3"/>
          <p:cNvSpPr>
            <a:spLocks noGrp="1"/>
          </p:cNvSpPr>
          <p:nvPr>
            <p:ph type="body" sz="half" idx="2"/>
          </p:nvPr>
        </p:nvSpPr>
        <p:spPr>
          <a:xfrm>
            <a:off x="514350" y="4137547"/>
            <a:ext cx="8115300" cy="526477"/>
          </a:xfrm>
        </p:spPr>
        <p:txBody>
          <a:bodyPr/>
          <a:lstStyle>
            <a:lvl1pPr marL="0" indent="0" algn="l">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977655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514350" y="565150"/>
            <a:ext cx="8115300" cy="2101850"/>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2736850"/>
            <a:ext cx="7597887" cy="749300"/>
          </a:xfrm>
        </p:spPr>
        <p:txBody>
          <a:bodyPr anchor="ct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a:xfrm>
            <a:off x="514352" y="284958"/>
            <a:ext cx="5243619" cy="273844"/>
          </a:xfrm>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a:xfrm>
            <a:off x="8146841" y="285750"/>
            <a:ext cx="482811"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081351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51" y="565160"/>
            <a:ext cx="7613650" cy="1953371"/>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2524168"/>
            <a:ext cx="7194552" cy="333332"/>
          </a:xfrm>
        </p:spPr>
        <p:txBody>
          <a:bodyPr anchor="t">
            <a:normAutofit/>
          </a:bodyPr>
          <a:lstStyle>
            <a:lvl1pPr marL="0" indent="0">
              <a:buNone/>
              <a:defRPr sz="11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4" name="Text Placeholder 3"/>
          <p:cNvSpPr>
            <a:spLocks noGrp="1"/>
          </p:cNvSpPr>
          <p:nvPr>
            <p:ph type="body" sz="half" idx="2"/>
          </p:nvPr>
        </p:nvSpPr>
        <p:spPr>
          <a:xfrm>
            <a:off x="768351" y="2969907"/>
            <a:ext cx="7613650" cy="509903"/>
          </a:xfrm>
        </p:spPr>
        <p:txBody>
          <a:bodyPr anchor="ctr">
            <a:normAutofit/>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a:xfrm>
            <a:off x="5860839" y="285750"/>
            <a:ext cx="2183130" cy="273844"/>
          </a:xfrm>
        </p:spPr>
        <p:txBody>
          <a:bodyPr/>
          <a:lstStyle>
            <a:lvl1pPr algn="r">
              <a:defRPr/>
            </a:lvl1p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a:xfrm>
            <a:off x="514352" y="284958"/>
            <a:ext cx="5243619" cy="273844"/>
          </a:xfrm>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a:xfrm>
            <a:off x="8146841" y="285750"/>
            <a:ext cx="482811"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
        <p:nvSpPr>
          <p:cNvPr id="9" name="TextBox 8"/>
          <p:cNvSpPr txBox="1"/>
          <p:nvPr/>
        </p:nvSpPr>
        <p:spPr>
          <a:xfrm>
            <a:off x="357188" y="700088"/>
            <a:ext cx="457200" cy="438582"/>
          </a:xfrm>
          <a:prstGeom prst="rect">
            <a:avLst/>
          </a:prstGeom>
        </p:spPr>
        <p:txBody>
          <a:bodyPr vert="horz" lIns="68565" tIns="34289" rIns="68565" bIns="34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812"/>
            <a:r>
              <a:rPr lang="en-US" sz="6000" dirty="0">
                <a:solidFill>
                  <a:prstClr val="white"/>
                </a:solidFill>
                <a:effectLst/>
                <a:latin typeface="Century Gothic"/>
              </a:rPr>
              <a:t>“</a:t>
            </a:r>
          </a:p>
        </p:txBody>
      </p:sp>
      <p:sp>
        <p:nvSpPr>
          <p:cNvPr id="10" name="TextBox 9"/>
          <p:cNvSpPr txBox="1"/>
          <p:nvPr/>
        </p:nvSpPr>
        <p:spPr>
          <a:xfrm>
            <a:off x="8238173" y="2025968"/>
            <a:ext cx="457200" cy="438582"/>
          </a:xfrm>
          <a:prstGeom prst="rect">
            <a:avLst/>
          </a:prstGeom>
        </p:spPr>
        <p:txBody>
          <a:bodyPr vert="horz" lIns="68565" tIns="34289" rIns="68565" bIns="34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812"/>
            <a:r>
              <a:rPr lang="en-US" sz="6000" dirty="0">
                <a:solidFill>
                  <a:prstClr val="white"/>
                </a:solidFill>
                <a:effectLst/>
                <a:latin typeface="Century Gothic"/>
              </a:rPr>
              <a:t>”</a:t>
            </a:r>
          </a:p>
        </p:txBody>
      </p:sp>
    </p:spTree>
    <p:extLst>
      <p:ext uri="{BB962C8B-B14F-4D97-AF65-F5344CB8AC3E}">
        <p14:creationId xmlns:p14="http://schemas.microsoft.com/office/powerpoint/2010/main" val="2436953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Title 1"/>
          <p:cNvSpPr>
            <a:spLocks noGrp="1"/>
          </p:cNvSpPr>
          <p:nvPr>
            <p:ph type="title"/>
          </p:nvPr>
        </p:nvSpPr>
        <p:spPr>
          <a:xfrm>
            <a:off x="768373" y="843526"/>
            <a:ext cx="7609640" cy="1883876"/>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7" y="2736237"/>
            <a:ext cx="7608491" cy="749914"/>
          </a:xfrm>
        </p:spPr>
        <p:txBody>
          <a:bodyPr anchor="t"/>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Click to edit Master text styles</a:t>
            </a:r>
          </a:p>
        </p:txBody>
      </p:sp>
      <p:sp>
        <p:nvSpPr>
          <p:cNvPr id="5" name="Date Placeholder 4"/>
          <p:cNvSpPr>
            <a:spLocks noGrp="1"/>
          </p:cNvSpPr>
          <p:nvPr>
            <p:ph type="dt" sz="half" idx="10"/>
          </p:nvPr>
        </p:nvSpPr>
        <p:spPr>
          <a:xfrm>
            <a:off x="5860839" y="284163"/>
            <a:ext cx="2183130" cy="273844"/>
          </a:xfrm>
        </p:spPr>
        <p:txBody>
          <a:bodyPr/>
          <a:lstStyle>
            <a:lvl1pPr algn="r">
              <a:defRPr/>
            </a:lvl1p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6" name="Footer Placeholder 5"/>
          <p:cNvSpPr>
            <a:spLocks noGrp="1"/>
          </p:cNvSpPr>
          <p:nvPr>
            <p:ph type="ftr" sz="quarter" idx="11"/>
          </p:nvPr>
        </p:nvSpPr>
        <p:spPr>
          <a:xfrm>
            <a:off x="514352" y="284163"/>
            <a:ext cx="5243619" cy="273844"/>
          </a:xfrm>
        </p:spPr>
        <p:txBody>
          <a:bodyPr/>
          <a:lstStyle/>
          <a:p>
            <a:endParaRPr lang="en-CA" dirty="0">
              <a:solidFill>
                <a:prstClr val="white">
                  <a:tint val="75000"/>
                </a:prstClr>
              </a:solidFill>
              <a:latin typeface="Century Gothic"/>
            </a:endParaRPr>
          </a:p>
        </p:txBody>
      </p:sp>
      <p:sp>
        <p:nvSpPr>
          <p:cNvPr id="7" name="Slide Number Placeholder 6"/>
          <p:cNvSpPr>
            <a:spLocks noGrp="1"/>
          </p:cNvSpPr>
          <p:nvPr>
            <p:ph type="sldNum" sz="quarter" idx="12"/>
          </p:nvPr>
        </p:nvSpPr>
        <p:spPr>
          <a:xfrm>
            <a:off x="8146841" y="285750"/>
            <a:ext cx="482811"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3885613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11" y="571501"/>
            <a:ext cx="6457949" cy="9779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178425"/>
            <a:ext cx="2592324" cy="2485599"/>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9" name="Text Placeholder 4"/>
          <p:cNvSpPr>
            <a:spLocks noGrp="1"/>
          </p:cNvSpPr>
          <p:nvPr>
            <p:ph type="body" sz="quarter" idx="3"/>
          </p:nvPr>
        </p:nvSpPr>
        <p:spPr>
          <a:xfrm>
            <a:off x="3276600" y="1651009"/>
            <a:ext cx="2592324" cy="469901"/>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178052"/>
            <a:ext cx="2592324" cy="2485964"/>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11" name="Text Placeholder 4"/>
          <p:cNvSpPr>
            <a:spLocks noGrp="1"/>
          </p:cNvSpPr>
          <p:nvPr>
            <p:ph type="body" sz="quarter" idx="13"/>
          </p:nvPr>
        </p:nvSpPr>
        <p:spPr>
          <a:xfrm>
            <a:off x="6038850" y="1644659"/>
            <a:ext cx="2592324" cy="469901"/>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178425"/>
            <a:ext cx="2592324" cy="2485599"/>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3" name="Date Placeholder 2"/>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872571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11" y="571500"/>
            <a:ext cx="6457949" cy="9715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73" y="3143250"/>
            <a:ext cx="2588687" cy="512074"/>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73" y="1771650"/>
            <a:ext cx="258868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12" indent="0">
              <a:buNone/>
              <a:defRPr sz="1200"/>
            </a:lvl2pPr>
            <a:lvl3pPr marL="685630" indent="0">
              <a:buNone/>
              <a:defRPr sz="1200"/>
            </a:lvl3pPr>
            <a:lvl4pPr marL="1028445" indent="0">
              <a:buNone/>
              <a:defRPr sz="1200"/>
            </a:lvl4pPr>
            <a:lvl5pPr marL="1371260" indent="0">
              <a:buNone/>
              <a:defRPr sz="1200"/>
            </a:lvl5pPr>
            <a:lvl6pPr marL="1714079" indent="0">
              <a:buNone/>
              <a:defRPr sz="1200"/>
            </a:lvl6pPr>
            <a:lvl7pPr marL="2056889" indent="0">
              <a:buNone/>
              <a:defRPr sz="1200"/>
            </a:lvl7pPr>
            <a:lvl8pPr marL="2399700" indent="0">
              <a:buNone/>
              <a:defRPr sz="1200"/>
            </a:lvl8pPr>
            <a:lvl9pPr marL="2742512" indent="0">
              <a:buNone/>
              <a:defRPr sz="1200"/>
            </a:lvl9pPr>
          </a:lstStyle>
          <a:p>
            <a:r>
              <a:rPr lang="en-US" dirty="0"/>
              <a:t>Click icon to add picture</a:t>
            </a:r>
          </a:p>
        </p:txBody>
      </p:sp>
      <p:sp>
        <p:nvSpPr>
          <p:cNvPr id="21" name="Text Placeholder 3"/>
          <p:cNvSpPr>
            <a:spLocks noGrp="1"/>
          </p:cNvSpPr>
          <p:nvPr>
            <p:ph type="body" sz="half" idx="18"/>
          </p:nvPr>
        </p:nvSpPr>
        <p:spPr>
          <a:xfrm>
            <a:off x="516473" y="3655333"/>
            <a:ext cx="2588687" cy="1008691"/>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22" name="Text Placeholder 4"/>
          <p:cNvSpPr>
            <a:spLocks noGrp="1"/>
          </p:cNvSpPr>
          <p:nvPr>
            <p:ph type="body" sz="quarter" idx="3"/>
          </p:nvPr>
        </p:nvSpPr>
        <p:spPr>
          <a:xfrm>
            <a:off x="3280708" y="3143250"/>
            <a:ext cx="2586701" cy="512074"/>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1771650"/>
            <a:ext cx="2586702"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12" indent="0">
              <a:buNone/>
              <a:defRPr sz="1200"/>
            </a:lvl2pPr>
            <a:lvl3pPr marL="685630" indent="0">
              <a:buNone/>
              <a:defRPr sz="1200"/>
            </a:lvl3pPr>
            <a:lvl4pPr marL="1028445" indent="0">
              <a:buNone/>
              <a:defRPr sz="1200"/>
            </a:lvl4pPr>
            <a:lvl5pPr marL="1371260" indent="0">
              <a:buNone/>
              <a:defRPr sz="1200"/>
            </a:lvl5pPr>
            <a:lvl6pPr marL="1714079" indent="0">
              <a:buNone/>
              <a:defRPr sz="1200"/>
            </a:lvl6pPr>
            <a:lvl7pPr marL="2056889" indent="0">
              <a:buNone/>
              <a:defRPr sz="1200"/>
            </a:lvl7pPr>
            <a:lvl8pPr marL="2399700" indent="0">
              <a:buNone/>
              <a:defRPr sz="1200"/>
            </a:lvl8pPr>
            <a:lvl9pPr marL="2742512" indent="0">
              <a:buNone/>
              <a:defRPr sz="1200"/>
            </a:lvl9pPr>
          </a:lstStyle>
          <a:p>
            <a:r>
              <a:rPr lang="en-US" dirty="0"/>
              <a:t>Click icon to add picture</a:t>
            </a:r>
          </a:p>
        </p:txBody>
      </p:sp>
      <p:sp>
        <p:nvSpPr>
          <p:cNvPr id="24" name="Text Placeholder 3"/>
          <p:cNvSpPr>
            <a:spLocks noGrp="1"/>
          </p:cNvSpPr>
          <p:nvPr>
            <p:ph type="body" sz="half" idx="19"/>
          </p:nvPr>
        </p:nvSpPr>
        <p:spPr>
          <a:xfrm>
            <a:off x="3280709" y="3655333"/>
            <a:ext cx="2586701" cy="1008691"/>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25" name="Text Placeholder 4"/>
          <p:cNvSpPr>
            <a:spLocks noGrp="1"/>
          </p:cNvSpPr>
          <p:nvPr>
            <p:ph type="body" sz="quarter" idx="13"/>
          </p:nvPr>
        </p:nvSpPr>
        <p:spPr>
          <a:xfrm>
            <a:off x="6037299" y="3143250"/>
            <a:ext cx="2592352" cy="512074"/>
          </a:xfrm>
        </p:spPr>
        <p:txBody>
          <a:bodyPr anchor="b">
            <a:noAutofit/>
          </a:bodyPr>
          <a:lstStyle>
            <a:lvl1pPr marL="0" indent="0">
              <a:buNone/>
              <a:defRPr sz="1800" b="0">
                <a:solidFill>
                  <a:schemeClr val="tx1"/>
                </a:solidFill>
              </a:defRPr>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401" y="1771650"/>
            <a:ext cx="258590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812" indent="0">
              <a:buNone/>
              <a:defRPr sz="1200"/>
            </a:lvl2pPr>
            <a:lvl3pPr marL="685630" indent="0">
              <a:buNone/>
              <a:defRPr sz="1200"/>
            </a:lvl3pPr>
            <a:lvl4pPr marL="1028445" indent="0">
              <a:buNone/>
              <a:defRPr sz="1200"/>
            </a:lvl4pPr>
            <a:lvl5pPr marL="1371260" indent="0">
              <a:buNone/>
              <a:defRPr sz="1200"/>
            </a:lvl5pPr>
            <a:lvl6pPr marL="1714079" indent="0">
              <a:buNone/>
              <a:defRPr sz="1200"/>
            </a:lvl6pPr>
            <a:lvl7pPr marL="2056889" indent="0">
              <a:buNone/>
              <a:defRPr sz="1200"/>
            </a:lvl7pPr>
            <a:lvl8pPr marL="2399700" indent="0">
              <a:buNone/>
              <a:defRPr sz="1200"/>
            </a:lvl8pPr>
            <a:lvl9pPr marL="2742512" indent="0">
              <a:buNone/>
              <a:defRPr sz="1200"/>
            </a:lvl9pPr>
          </a:lstStyle>
          <a:p>
            <a:r>
              <a:rPr lang="en-US" dirty="0"/>
              <a:t>Click icon to add picture</a:t>
            </a:r>
          </a:p>
        </p:txBody>
      </p:sp>
      <p:sp>
        <p:nvSpPr>
          <p:cNvPr id="27" name="Text Placeholder 3"/>
          <p:cNvSpPr>
            <a:spLocks noGrp="1"/>
          </p:cNvSpPr>
          <p:nvPr>
            <p:ph type="body" sz="half" idx="20"/>
          </p:nvPr>
        </p:nvSpPr>
        <p:spPr>
          <a:xfrm>
            <a:off x="6037299" y="3655331"/>
            <a:ext cx="2589334" cy="1008691"/>
          </a:xfrm>
        </p:spPr>
        <p:txBody>
          <a:bodyPr anchor="t">
            <a:normAutofit/>
          </a:bodyPr>
          <a:lstStyle>
            <a:lvl1pPr marL="0" indent="0">
              <a:buNone/>
              <a:defRPr sz="1100"/>
            </a:lvl1pPr>
            <a:lvl2pPr marL="342812" indent="0">
              <a:buNone/>
              <a:defRPr sz="900"/>
            </a:lvl2pPr>
            <a:lvl3pPr marL="685630" indent="0">
              <a:buNone/>
              <a:defRPr sz="800"/>
            </a:lvl3pPr>
            <a:lvl4pPr marL="1028445" indent="0">
              <a:buNone/>
              <a:defRPr sz="700"/>
            </a:lvl4pPr>
            <a:lvl5pPr marL="1371260" indent="0">
              <a:buNone/>
              <a:defRPr sz="700"/>
            </a:lvl5pPr>
            <a:lvl6pPr marL="1714079" indent="0">
              <a:buNone/>
              <a:defRPr sz="700"/>
            </a:lvl6pPr>
            <a:lvl7pPr marL="2056889" indent="0">
              <a:buNone/>
              <a:defRPr sz="700"/>
            </a:lvl7pPr>
            <a:lvl8pPr marL="2399700" indent="0">
              <a:buNone/>
              <a:defRPr sz="700"/>
            </a:lvl8pPr>
            <a:lvl9pPr marL="2742512" indent="0">
              <a:buNone/>
              <a:defRPr sz="700"/>
            </a:lvl9pPr>
          </a:lstStyle>
          <a:p>
            <a:pPr lvl="0"/>
            <a:r>
              <a:rPr lang="en-US"/>
              <a:t>Click to edit Master text styles</a:t>
            </a:r>
          </a:p>
        </p:txBody>
      </p:sp>
      <p:sp>
        <p:nvSpPr>
          <p:cNvPr id="3" name="Date Placeholder 2"/>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371975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1645920"/>
            <a:ext cx="8115300" cy="30180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CA"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2236346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1362"/>
            <a:ext cx="9144000" cy="1862138"/>
          </a:xfrm>
          <a:prstGeom prst="rect">
            <a:avLst/>
          </a:prstGeom>
        </p:spPr>
      </p:pic>
      <p:sp>
        <p:nvSpPr>
          <p:cNvPr id="2" name="Vertical Title 1"/>
          <p:cNvSpPr>
            <a:spLocks noGrp="1"/>
          </p:cNvSpPr>
          <p:nvPr>
            <p:ph type="title" orient="vert"/>
          </p:nvPr>
        </p:nvSpPr>
        <p:spPr>
          <a:xfrm>
            <a:off x="7086600" y="558800"/>
            <a:ext cx="1543050" cy="292735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60" y="558800"/>
            <a:ext cx="6153151" cy="292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284958"/>
            <a:ext cx="2183130" cy="273844"/>
          </a:xfrm>
        </p:spPr>
        <p:txBody>
          <a:bodyPr/>
          <a:lstStyle>
            <a:lvl1pPr algn="r">
              <a:defRPr/>
            </a:lvl1pPr>
          </a:lstStyle>
          <a:p>
            <a:fld id="{A678E730-A307-417B-9243-CA8F158CC5E7}" type="datetimeFigureOut">
              <a:rPr lang="en-CA" smtClean="0">
                <a:solidFill>
                  <a:prstClr val="white">
                    <a:tint val="75000"/>
                  </a:prstClr>
                </a:solidFill>
                <a:latin typeface="Century Gothic"/>
              </a:rPr>
              <a:pPr/>
              <a:t>23-11-03</a:t>
            </a:fld>
            <a:endParaRPr lang="en-CA" dirty="0">
              <a:solidFill>
                <a:prstClr val="white">
                  <a:tint val="75000"/>
                </a:prstClr>
              </a:solidFill>
              <a:latin typeface="Century Gothic"/>
            </a:endParaRPr>
          </a:p>
        </p:txBody>
      </p:sp>
      <p:sp>
        <p:nvSpPr>
          <p:cNvPr id="5" name="Footer Placeholder 4"/>
          <p:cNvSpPr>
            <a:spLocks noGrp="1"/>
          </p:cNvSpPr>
          <p:nvPr>
            <p:ph type="ftr" sz="quarter" idx="11"/>
          </p:nvPr>
        </p:nvSpPr>
        <p:spPr>
          <a:xfrm>
            <a:off x="514352" y="285750"/>
            <a:ext cx="5243619" cy="273844"/>
          </a:xfrm>
        </p:spPr>
        <p:txBody>
          <a:bodyPr/>
          <a:lstStyle/>
          <a:p>
            <a:endParaRPr lang="en-CA" dirty="0">
              <a:solidFill>
                <a:prstClr val="white">
                  <a:tint val="75000"/>
                </a:prstClr>
              </a:solidFill>
              <a:latin typeface="Century Gothic"/>
            </a:endParaRPr>
          </a:p>
        </p:txBody>
      </p:sp>
      <p:sp>
        <p:nvSpPr>
          <p:cNvPr id="6" name="Slide Number Placeholder 5"/>
          <p:cNvSpPr>
            <a:spLocks noGrp="1"/>
          </p:cNvSpPr>
          <p:nvPr>
            <p:ph type="sldNum" sz="quarter" idx="12"/>
          </p:nvPr>
        </p:nvSpPr>
        <p:spPr>
          <a:xfrm>
            <a:off x="8146841" y="285750"/>
            <a:ext cx="482811" cy="273844"/>
          </a:xfrm>
        </p:spPr>
        <p:txBody>
          <a:bodyPr/>
          <a:lstStyle/>
          <a:p>
            <a:fld id="{21DA24E8-7AE3-4AF4-ACC7-CC47E42515DE}" type="slidenum">
              <a:rPr lang="en-CA" smtClean="0">
                <a:solidFill>
                  <a:prstClr val="white">
                    <a:tint val="75000"/>
                  </a:prstClr>
                </a:solidFill>
                <a:latin typeface="Century Gothic"/>
              </a:rPr>
              <a:pPr/>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4208998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B63C881-CFAD-3947-96E0-701FD9E3C8D0}" type="datetimeFigureOut">
              <a:rPr lang="en-US" smtClean="0"/>
              <a:t>23-11-03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12744" y="863948"/>
            <a:ext cx="5518547" cy="1741290"/>
          </a:xfrm>
          <a:prstGeom prst="rect">
            <a:avLst/>
          </a:prstGeom>
          <a:noFill/>
          <a:ln>
            <a:noFill/>
          </a:ln>
        </p:spPr>
        <p:txBody>
          <a:bodyPr spcFirstLastPara="1" wrap="square" lIns="26783" tIns="26783" rIns="26783" bIns="26783"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1812744" y="2652117"/>
            <a:ext cx="5518547" cy="596061"/>
          </a:xfrm>
          <a:prstGeom prst="rect">
            <a:avLst/>
          </a:prstGeom>
          <a:noFill/>
          <a:ln>
            <a:noFill/>
          </a:ln>
        </p:spPr>
        <p:txBody>
          <a:bodyPr spcFirstLastPara="1" wrap="square" lIns="26783" tIns="26783" rIns="26783" bIns="26783" anchor="t" anchorCtr="0"/>
          <a:lstStyle>
            <a:lvl1pPr marL="171390" lvl="0" indent="-85695" algn="ctr">
              <a:lnSpc>
                <a:spcPct val="100000"/>
              </a:lnSpc>
              <a:spcBef>
                <a:spcPts val="0"/>
              </a:spcBef>
              <a:spcAft>
                <a:spcPts val="0"/>
              </a:spcAft>
              <a:buClr>
                <a:srgbClr val="000000"/>
              </a:buClr>
              <a:buSzPts val="4400"/>
              <a:buFont typeface="Helvetica Neue Light"/>
              <a:buNone/>
              <a:defRPr sz="1700"/>
            </a:lvl1pPr>
            <a:lvl2pPr marL="342767" lvl="1" indent="-85695" algn="ctr">
              <a:lnSpc>
                <a:spcPct val="100000"/>
              </a:lnSpc>
              <a:spcBef>
                <a:spcPts val="0"/>
              </a:spcBef>
              <a:spcAft>
                <a:spcPts val="0"/>
              </a:spcAft>
              <a:buClr>
                <a:srgbClr val="000000"/>
              </a:buClr>
              <a:buSzPts val="4400"/>
              <a:buFont typeface="Helvetica Neue Light"/>
              <a:buNone/>
              <a:defRPr sz="1700"/>
            </a:lvl2pPr>
            <a:lvl3pPr marL="514155" lvl="2" indent="-85695" algn="ctr">
              <a:lnSpc>
                <a:spcPct val="100000"/>
              </a:lnSpc>
              <a:spcBef>
                <a:spcPts val="0"/>
              </a:spcBef>
              <a:spcAft>
                <a:spcPts val="0"/>
              </a:spcAft>
              <a:buClr>
                <a:srgbClr val="000000"/>
              </a:buClr>
              <a:buSzPts val="4400"/>
              <a:buFont typeface="Helvetica Neue Light"/>
              <a:buNone/>
              <a:defRPr sz="1700"/>
            </a:lvl3pPr>
            <a:lvl4pPr marL="685545" lvl="3" indent="-85695" algn="ctr">
              <a:lnSpc>
                <a:spcPct val="100000"/>
              </a:lnSpc>
              <a:spcBef>
                <a:spcPts val="0"/>
              </a:spcBef>
              <a:spcAft>
                <a:spcPts val="0"/>
              </a:spcAft>
              <a:buClr>
                <a:srgbClr val="000000"/>
              </a:buClr>
              <a:buSzPts val="4400"/>
              <a:buFont typeface="Helvetica Neue Light"/>
              <a:buNone/>
              <a:defRPr sz="1700"/>
            </a:lvl4pPr>
            <a:lvl5pPr marL="856935" lvl="4" indent="-85695" algn="ctr">
              <a:lnSpc>
                <a:spcPct val="100000"/>
              </a:lnSpc>
              <a:spcBef>
                <a:spcPts val="0"/>
              </a:spcBef>
              <a:spcAft>
                <a:spcPts val="0"/>
              </a:spcAft>
              <a:buClr>
                <a:srgbClr val="000000"/>
              </a:buClr>
              <a:buSzPts val="4400"/>
              <a:buFont typeface="Helvetica Neue Light"/>
              <a:buNone/>
              <a:defRPr sz="1700"/>
            </a:lvl5pPr>
            <a:lvl6pPr marL="1028311" lvl="5" indent="-117827" algn="l">
              <a:lnSpc>
                <a:spcPct val="100000"/>
              </a:lnSpc>
              <a:spcBef>
                <a:spcPts val="2213"/>
              </a:spcBef>
              <a:spcAft>
                <a:spcPts val="0"/>
              </a:spcAft>
              <a:buClr>
                <a:srgbClr val="000000"/>
              </a:buClr>
              <a:buSzPts val="1350"/>
              <a:buChar char="•"/>
              <a:defRPr/>
            </a:lvl6pPr>
            <a:lvl7pPr marL="1199700" lvl="6" indent="-117827" algn="l">
              <a:lnSpc>
                <a:spcPct val="100000"/>
              </a:lnSpc>
              <a:spcBef>
                <a:spcPts val="2213"/>
              </a:spcBef>
              <a:spcAft>
                <a:spcPts val="0"/>
              </a:spcAft>
              <a:buClr>
                <a:srgbClr val="000000"/>
              </a:buClr>
              <a:buSzPts val="1350"/>
              <a:buChar char="•"/>
              <a:defRPr/>
            </a:lvl7pPr>
            <a:lvl8pPr marL="1371090" lvl="7" indent="-117827" algn="l">
              <a:lnSpc>
                <a:spcPct val="100000"/>
              </a:lnSpc>
              <a:spcBef>
                <a:spcPts val="2213"/>
              </a:spcBef>
              <a:spcAft>
                <a:spcPts val="0"/>
              </a:spcAft>
              <a:buClr>
                <a:srgbClr val="000000"/>
              </a:buClr>
              <a:buSzPts val="1350"/>
              <a:buChar char="•"/>
              <a:defRPr/>
            </a:lvl8pPr>
            <a:lvl9pPr marL="1542467" lvl="8" indent="-117827" algn="l">
              <a:lnSpc>
                <a:spcPct val="100000"/>
              </a:lnSpc>
              <a:spcBef>
                <a:spcPts val="2213"/>
              </a:spcBef>
              <a:spcAft>
                <a:spcPts val="0"/>
              </a:spcAft>
              <a:buClr>
                <a:srgbClr val="000000"/>
              </a:buClr>
              <a:buSzPts val="1350"/>
              <a:buChar char="•"/>
              <a:defRPr/>
            </a:lvl9pPr>
          </a:lstStyle>
          <a:p>
            <a:endParaRPr/>
          </a:p>
        </p:txBody>
      </p:sp>
      <p:sp>
        <p:nvSpPr>
          <p:cNvPr id="12" name="Google Shape;12;p2"/>
          <p:cNvSpPr txBox="1">
            <a:spLocks noGrp="1"/>
          </p:cNvSpPr>
          <p:nvPr>
            <p:ph type="sldNum" idx="12"/>
          </p:nvPr>
        </p:nvSpPr>
        <p:spPr>
          <a:xfrm>
            <a:off x="4475937" y="4878964"/>
            <a:ext cx="185439" cy="177401"/>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976511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812744" y="3355336"/>
            <a:ext cx="5518547" cy="247805"/>
          </a:xfrm>
          <a:prstGeom prst="rect">
            <a:avLst/>
          </a:prstGeom>
          <a:noFill/>
          <a:ln>
            <a:noFill/>
          </a:ln>
        </p:spPr>
        <p:txBody>
          <a:bodyPr spcFirstLastPara="1" wrap="square" lIns="26783" tIns="26783" rIns="26783" bIns="26783" anchor="t" anchorCtr="0"/>
          <a:lstStyle>
            <a:lvl1pPr marL="171390" lvl="0" indent="-85695" algn="ctr">
              <a:lnSpc>
                <a:spcPct val="100000"/>
              </a:lnSpc>
              <a:spcBef>
                <a:spcPts val="0"/>
              </a:spcBef>
              <a:spcAft>
                <a:spcPts val="0"/>
              </a:spcAft>
              <a:buClr>
                <a:srgbClr val="000000"/>
              </a:buClr>
              <a:buSzPts val="3200"/>
              <a:buFont typeface="Helvetica Neue"/>
              <a:buNone/>
              <a:defRPr sz="1200">
                <a:latin typeface="Helvetica Neue"/>
                <a:ea typeface="Helvetica Neue"/>
                <a:cs typeface="Helvetica Neue"/>
                <a:sym typeface="Helvetica Neue"/>
              </a:defRPr>
            </a:lvl1pPr>
            <a:lvl2pPr marL="342767" lvl="1" indent="-14282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2pPr>
            <a:lvl3pPr marL="514155" lvl="2" indent="-14282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3pPr>
            <a:lvl4pPr marL="685545" lvl="3" indent="-14282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4pPr>
            <a:lvl5pPr marL="856935" lvl="4" indent="-14282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5pPr>
            <a:lvl6pPr marL="1028311" lvl="5" indent="-117827" algn="l">
              <a:lnSpc>
                <a:spcPct val="100000"/>
              </a:lnSpc>
              <a:spcBef>
                <a:spcPts val="2213"/>
              </a:spcBef>
              <a:spcAft>
                <a:spcPts val="0"/>
              </a:spcAft>
              <a:buClr>
                <a:srgbClr val="000000"/>
              </a:buClr>
              <a:buSzPts val="1350"/>
              <a:buChar char="•"/>
              <a:defRPr/>
            </a:lvl6pPr>
            <a:lvl7pPr marL="1199700" lvl="6" indent="-117827" algn="l">
              <a:lnSpc>
                <a:spcPct val="100000"/>
              </a:lnSpc>
              <a:spcBef>
                <a:spcPts val="2213"/>
              </a:spcBef>
              <a:spcAft>
                <a:spcPts val="0"/>
              </a:spcAft>
              <a:buClr>
                <a:srgbClr val="000000"/>
              </a:buClr>
              <a:buSzPts val="1350"/>
              <a:buChar char="•"/>
              <a:defRPr/>
            </a:lvl7pPr>
            <a:lvl8pPr marL="1371090" lvl="7" indent="-117827" algn="l">
              <a:lnSpc>
                <a:spcPct val="100000"/>
              </a:lnSpc>
              <a:spcBef>
                <a:spcPts val="2213"/>
              </a:spcBef>
              <a:spcAft>
                <a:spcPts val="0"/>
              </a:spcAft>
              <a:buClr>
                <a:srgbClr val="000000"/>
              </a:buClr>
              <a:buSzPts val="1350"/>
              <a:buChar char="•"/>
              <a:defRPr/>
            </a:lvl8pPr>
            <a:lvl9pPr marL="1542467" lvl="8" indent="-117827" algn="l">
              <a:lnSpc>
                <a:spcPct val="100000"/>
              </a:lnSpc>
              <a:spcBef>
                <a:spcPts val="2213"/>
              </a:spcBef>
              <a:spcAft>
                <a:spcPts val="0"/>
              </a:spcAft>
              <a:buClr>
                <a:srgbClr val="000000"/>
              </a:buClr>
              <a:buSzPts val="1350"/>
              <a:buChar char="•"/>
              <a:defRPr/>
            </a:lvl9pPr>
          </a:lstStyle>
          <a:p>
            <a:endParaRPr/>
          </a:p>
        </p:txBody>
      </p:sp>
      <p:sp>
        <p:nvSpPr>
          <p:cNvPr id="43" name="Google Shape;43;p10"/>
          <p:cNvSpPr txBox="1">
            <a:spLocks noGrp="1"/>
          </p:cNvSpPr>
          <p:nvPr>
            <p:ph type="body" idx="2"/>
          </p:nvPr>
        </p:nvSpPr>
        <p:spPr>
          <a:xfrm>
            <a:off x="1812744" y="2250150"/>
            <a:ext cx="5518547" cy="361955"/>
          </a:xfrm>
          <a:prstGeom prst="rect">
            <a:avLst/>
          </a:prstGeom>
          <a:noFill/>
          <a:ln>
            <a:noFill/>
          </a:ln>
        </p:spPr>
        <p:txBody>
          <a:bodyPr spcFirstLastPara="1" wrap="square" lIns="26783" tIns="26783" rIns="26783" bIns="26783" anchor="ctr" anchorCtr="0"/>
          <a:lstStyle>
            <a:lvl1pPr marL="171390" lvl="0" indent="-117827" algn="l">
              <a:lnSpc>
                <a:spcPct val="100000"/>
              </a:lnSpc>
              <a:spcBef>
                <a:spcPts val="2213"/>
              </a:spcBef>
              <a:spcAft>
                <a:spcPts val="0"/>
              </a:spcAft>
              <a:buClr>
                <a:srgbClr val="000000"/>
              </a:buClr>
              <a:buSzPts val="1350"/>
              <a:buChar char="•"/>
              <a:defRPr/>
            </a:lvl1pPr>
            <a:lvl2pPr marL="342767" lvl="1" indent="-117827" algn="l">
              <a:lnSpc>
                <a:spcPct val="100000"/>
              </a:lnSpc>
              <a:spcBef>
                <a:spcPts val="2213"/>
              </a:spcBef>
              <a:spcAft>
                <a:spcPts val="0"/>
              </a:spcAft>
              <a:buClr>
                <a:srgbClr val="000000"/>
              </a:buClr>
              <a:buSzPts val="1350"/>
              <a:buChar char="•"/>
              <a:defRPr/>
            </a:lvl2pPr>
            <a:lvl3pPr marL="514155" lvl="2" indent="-117827" algn="l">
              <a:lnSpc>
                <a:spcPct val="100000"/>
              </a:lnSpc>
              <a:spcBef>
                <a:spcPts val="2213"/>
              </a:spcBef>
              <a:spcAft>
                <a:spcPts val="0"/>
              </a:spcAft>
              <a:buClr>
                <a:srgbClr val="000000"/>
              </a:buClr>
              <a:buSzPts val="1350"/>
              <a:buChar char="•"/>
              <a:defRPr/>
            </a:lvl3pPr>
            <a:lvl4pPr marL="685545" lvl="3" indent="-117827" algn="l">
              <a:lnSpc>
                <a:spcPct val="100000"/>
              </a:lnSpc>
              <a:spcBef>
                <a:spcPts val="2213"/>
              </a:spcBef>
              <a:spcAft>
                <a:spcPts val="0"/>
              </a:spcAft>
              <a:buClr>
                <a:srgbClr val="000000"/>
              </a:buClr>
              <a:buSzPts val="1350"/>
              <a:buChar char="•"/>
              <a:defRPr/>
            </a:lvl4pPr>
            <a:lvl5pPr marL="856935" lvl="4" indent="-117827" algn="l">
              <a:lnSpc>
                <a:spcPct val="100000"/>
              </a:lnSpc>
              <a:spcBef>
                <a:spcPts val="2213"/>
              </a:spcBef>
              <a:spcAft>
                <a:spcPts val="0"/>
              </a:spcAft>
              <a:buClr>
                <a:srgbClr val="000000"/>
              </a:buClr>
              <a:buSzPts val="1350"/>
              <a:buChar char="•"/>
              <a:defRPr/>
            </a:lvl5pPr>
            <a:lvl6pPr marL="1028311" lvl="5" indent="-117827" algn="l">
              <a:lnSpc>
                <a:spcPct val="100000"/>
              </a:lnSpc>
              <a:spcBef>
                <a:spcPts val="2213"/>
              </a:spcBef>
              <a:spcAft>
                <a:spcPts val="0"/>
              </a:spcAft>
              <a:buClr>
                <a:srgbClr val="000000"/>
              </a:buClr>
              <a:buSzPts val="1350"/>
              <a:buChar char="•"/>
              <a:defRPr/>
            </a:lvl6pPr>
            <a:lvl7pPr marL="1199700" lvl="6" indent="-117827" algn="l">
              <a:lnSpc>
                <a:spcPct val="100000"/>
              </a:lnSpc>
              <a:spcBef>
                <a:spcPts val="2213"/>
              </a:spcBef>
              <a:spcAft>
                <a:spcPts val="0"/>
              </a:spcAft>
              <a:buClr>
                <a:srgbClr val="000000"/>
              </a:buClr>
              <a:buSzPts val="1350"/>
              <a:buChar char="•"/>
              <a:defRPr/>
            </a:lvl7pPr>
            <a:lvl8pPr marL="1371090" lvl="7" indent="-117827" algn="l">
              <a:lnSpc>
                <a:spcPct val="100000"/>
              </a:lnSpc>
              <a:spcBef>
                <a:spcPts val="2213"/>
              </a:spcBef>
              <a:spcAft>
                <a:spcPts val="0"/>
              </a:spcAft>
              <a:buClr>
                <a:srgbClr val="000000"/>
              </a:buClr>
              <a:buSzPts val="1350"/>
              <a:buChar char="•"/>
              <a:defRPr/>
            </a:lvl8pPr>
            <a:lvl9pPr marL="1542467" lvl="8" indent="-117827" algn="l">
              <a:lnSpc>
                <a:spcPct val="100000"/>
              </a:lnSpc>
              <a:spcBef>
                <a:spcPts val="2213"/>
              </a:spcBef>
              <a:spcAft>
                <a:spcPts val="0"/>
              </a:spcAft>
              <a:buClr>
                <a:srgbClr val="000000"/>
              </a:buClr>
              <a:buSzPts val="1350"/>
              <a:buChar char="•"/>
              <a:defRPr/>
            </a:lvl9pPr>
          </a:lstStyle>
          <a:p>
            <a:endParaRPr/>
          </a:p>
        </p:txBody>
      </p:sp>
      <p:sp>
        <p:nvSpPr>
          <p:cNvPr id="44" name="Google Shape;44;p10"/>
          <p:cNvSpPr txBox="1">
            <a:spLocks noGrp="1"/>
          </p:cNvSpPr>
          <p:nvPr>
            <p:ph type="sldNum" idx="12"/>
          </p:nvPr>
        </p:nvSpPr>
        <p:spPr>
          <a:xfrm>
            <a:off x="4475937" y="4878964"/>
            <a:ext cx="185439" cy="177401"/>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84873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45"/>
        <p:cNvGrpSpPr/>
        <p:nvPr/>
      </p:nvGrpSpPr>
      <p:grpSpPr>
        <a:xfrm>
          <a:off x="0" y="0"/>
          <a:ext cx="0" cy="0"/>
          <a:chOff x="0" y="0"/>
          <a:chExt cx="0" cy="0"/>
        </a:xfrm>
      </p:grpSpPr>
      <p:sp>
        <p:nvSpPr>
          <p:cNvPr id="46" name="Google Shape;46;p11"/>
          <p:cNvSpPr>
            <a:spLocks noGrp="1"/>
          </p:cNvSpPr>
          <p:nvPr>
            <p:ph type="pic" idx="2"/>
          </p:nvPr>
        </p:nvSpPr>
        <p:spPr>
          <a:xfrm>
            <a:off x="1143000" y="0"/>
            <a:ext cx="6858000" cy="5143500"/>
          </a:xfrm>
          <a:prstGeom prst="rect">
            <a:avLst/>
          </a:prstGeom>
          <a:noFill/>
          <a:ln>
            <a:noFill/>
          </a:ln>
        </p:spPr>
        <p:txBody>
          <a:bodyPr spcFirstLastPara="1" wrap="square" lIns="34269" tIns="17138" rIns="34269" bIns="17138" anchor="t" anchorCtr="0"/>
          <a:lstStyle>
            <a:lvl1pPr marR="0" lvl="0"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2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1"/>
          <p:cNvSpPr txBox="1">
            <a:spLocks noGrp="1"/>
          </p:cNvSpPr>
          <p:nvPr>
            <p:ph type="sldNum" idx="12"/>
          </p:nvPr>
        </p:nvSpPr>
        <p:spPr>
          <a:xfrm>
            <a:off x="4475937" y="4878964"/>
            <a:ext cx="185439" cy="177401"/>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158001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475937" y="4878964"/>
            <a:ext cx="185439" cy="177401"/>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589631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914400"/>
            <a:fld id="{6BFECD78-3C8E-49F2-8FAB-59489D168ABB}" type="datetimeFigureOut">
              <a:rPr lang="en-US" smtClean="0">
                <a:solidFill>
                  <a:srgbClr val="000000"/>
                </a:solidFill>
                <a:latin typeface="Arial"/>
              </a:rPr>
              <a:pPr defTabSz="914400"/>
              <a:t>23-11-03</a:t>
            </a:fld>
            <a:endParaRPr lang="en-US">
              <a:solidFill>
                <a:srgbClr val="000000"/>
              </a:solidFill>
              <a:latin typeface="Aria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914400"/>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70304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B63C881-CFAD-3947-96E0-701FD9E3C8D0}" type="datetimeFigureOut">
              <a:rPr lang="en-US" smtClean="0"/>
              <a:t>23-11-03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B63C881-CFAD-3947-96E0-701FD9E3C8D0}" type="datetimeFigureOut">
              <a:rPr lang="en-US" smtClean="0"/>
              <a:t>23-11-03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3C881-CFAD-3947-96E0-701FD9E3C8D0}" type="datetimeFigureOut">
              <a:rPr lang="en-US" smtClean="0"/>
              <a:t>23-11-03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B63C881-CFAD-3947-96E0-701FD9E3C8D0}" type="datetimeFigureOut">
              <a:rPr lang="en-US" smtClean="0"/>
              <a:t>23-11-03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B63C881-CFAD-3947-96E0-701FD9E3C8D0}" type="datetimeFigureOut">
              <a:rPr lang="en-US" smtClean="0"/>
              <a:t>23-11-03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24E55-44CD-DA47-9200-F088092E7EE3}"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theme" Target="../theme/theme3.xml"/><Relationship Id="rId19"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63C881-CFAD-3947-96E0-701FD9E3C8D0}" type="datetimeFigureOut">
              <a:rPr lang="en-US" smtClean="0"/>
              <a:t>23-11-03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024E55-44CD-DA47-9200-F088092E7EE3}"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EF1E0285-5EED-0F44-9E94-B6EE0F4DA911}" type="datetimeFigureOut">
              <a:rPr lang="en-US" smtClean="0">
                <a:ea typeface="ＭＳ Ｐゴシック" charset="0"/>
                <a:cs typeface="Arial" charset="0"/>
              </a:rPr>
              <a:pPr defTabSz="914400" fontAlgn="base">
                <a:spcBef>
                  <a:spcPct val="0"/>
                </a:spcBef>
                <a:spcAft>
                  <a:spcPct val="0"/>
                </a:spcAft>
              </a:pPr>
              <a:t>23-11-03</a:t>
            </a:fld>
            <a:endParaRPr lang="en-US" smtClean="0">
              <a:ea typeface="ＭＳ Ｐゴシック" charset="0"/>
              <a:cs typeface="Arial" charset="0"/>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A6D752BD-6466-FC49-B01C-FD7029DC7BE1}" type="slidenum">
              <a:rPr lang="en-US" smtClean="0">
                <a:ea typeface="ＭＳ Ｐゴシック" charset="0"/>
                <a:cs typeface="Arial" charset="0"/>
              </a:rPr>
              <a:pPr defTabSz="914400" fontAlgn="base">
                <a:spcBef>
                  <a:spcPct val="0"/>
                </a:spcBef>
                <a:spcAft>
                  <a:spcPct val="0"/>
                </a:spcAft>
              </a:pPr>
              <a:t>‹#›</a:t>
            </a:fld>
            <a:endParaRPr lang="en-US" smtClean="0">
              <a:ea typeface="ＭＳ Ｐゴシック" charset="0"/>
              <a:cs typeface="Arial" charset="0"/>
            </a:endParaRPr>
          </a:p>
        </p:txBody>
      </p:sp>
    </p:spTree>
    <p:extLst>
      <p:ext uri="{BB962C8B-B14F-4D97-AF65-F5344CB8AC3E}">
        <p14:creationId xmlns:p14="http://schemas.microsoft.com/office/powerpoint/2010/main" val="1321762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
            <a:ext cx="9144000" cy="1081088"/>
          </a:xfrm>
          <a:prstGeom prst="rect">
            <a:avLst/>
          </a:prstGeom>
        </p:spPr>
      </p:pic>
      <p:sp>
        <p:nvSpPr>
          <p:cNvPr id="2" name="Title Placeholder 1"/>
          <p:cNvSpPr>
            <a:spLocks noGrp="1"/>
          </p:cNvSpPr>
          <p:nvPr>
            <p:ph type="title"/>
          </p:nvPr>
        </p:nvSpPr>
        <p:spPr>
          <a:xfrm>
            <a:off x="2171700" y="573281"/>
            <a:ext cx="6457950" cy="969771"/>
          </a:xfrm>
          <a:prstGeom prst="rect">
            <a:avLst/>
          </a:prstGeom>
        </p:spPr>
        <p:txBody>
          <a:bodyPr vert="horz" lIns="68565" tIns="34289" rIns="68565" bIns="3428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1645920"/>
            <a:ext cx="8115300" cy="3018094"/>
          </a:xfrm>
          <a:prstGeom prst="rect">
            <a:avLst/>
          </a:prstGeom>
        </p:spPr>
        <p:txBody>
          <a:bodyPr vert="horz" lIns="68565" tIns="34289" rIns="6856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4767264"/>
            <a:ext cx="2183130" cy="273844"/>
          </a:xfrm>
          <a:prstGeom prst="rect">
            <a:avLst/>
          </a:prstGeom>
        </p:spPr>
        <p:txBody>
          <a:bodyPr vert="horz" lIns="68565" tIns="34289" rIns="68565" bIns="34289" rtlCol="0" anchor="ctr"/>
          <a:lstStyle>
            <a:lvl1pPr algn="r">
              <a:defRPr sz="800">
                <a:solidFill>
                  <a:schemeClr val="tx1">
                    <a:tint val="75000"/>
                  </a:schemeClr>
                </a:solidFill>
              </a:defRPr>
            </a:lvl1pPr>
          </a:lstStyle>
          <a:p>
            <a:pPr defTabSz="342812"/>
            <a:fld id="{A678E730-A307-417B-9243-CA8F158CC5E7}" type="datetimeFigureOut">
              <a:rPr lang="en-CA" smtClean="0">
                <a:solidFill>
                  <a:prstClr val="white">
                    <a:tint val="75000"/>
                  </a:prstClr>
                </a:solidFill>
                <a:latin typeface="Century Gothic"/>
              </a:rPr>
              <a:pPr defTabSz="342812"/>
              <a:t>23-11-03</a:t>
            </a:fld>
            <a:endParaRPr lang="en-CA" dirty="0">
              <a:solidFill>
                <a:prstClr val="white">
                  <a:tint val="75000"/>
                </a:prstClr>
              </a:solidFill>
              <a:latin typeface="Century Gothic"/>
            </a:endParaRPr>
          </a:p>
        </p:txBody>
      </p:sp>
      <p:sp>
        <p:nvSpPr>
          <p:cNvPr id="5" name="Footer Placeholder 4"/>
          <p:cNvSpPr>
            <a:spLocks noGrp="1"/>
          </p:cNvSpPr>
          <p:nvPr>
            <p:ph type="ftr" sz="quarter" idx="3"/>
          </p:nvPr>
        </p:nvSpPr>
        <p:spPr>
          <a:xfrm>
            <a:off x="514350" y="4766886"/>
            <a:ext cx="5829300" cy="273844"/>
          </a:xfrm>
          <a:prstGeom prst="rect">
            <a:avLst/>
          </a:prstGeom>
        </p:spPr>
        <p:txBody>
          <a:bodyPr vert="horz" lIns="68565" tIns="34289" rIns="68565" bIns="34289" rtlCol="0" anchor="ctr"/>
          <a:lstStyle>
            <a:lvl1pPr algn="l">
              <a:defRPr sz="800">
                <a:solidFill>
                  <a:schemeClr val="tx1">
                    <a:tint val="75000"/>
                  </a:schemeClr>
                </a:solidFill>
              </a:defRPr>
            </a:lvl1pPr>
          </a:lstStyle>
          <a:p>
            <a:pPr defTabSz="342812"/>
            <a:endParaRPr lang="en-CA"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72250" y="285750"/>
            <a:ext cx="2057400" cy="273844"/>
          </a:xfrm>
          <a:prstGeom prst="rect">
            <a:avLst/>
          </a:prstGeom>
        </p:spPr>
        <p:txBody>
          <a:bodyPr vert="horz" lIns="68565" tIns="34289" rIns="68565" bIns="34289" rtlCol="0" anchor="ctr"/>
          <a:lstStyle>
            <a:lvl1pPr algn="r">
              <a:defRPr sz="800">
                <a:solidFill>
                  <a:schemeClr val="tx1">
                    <a:tint val="75000"/>
                  </a:schemeClr>
                </a:solidFill>
              </a:defRPr>
            </a:lvl1pPr>
          </a:lstStyle>
          <a:p>
            <a:pPr defTabSz="342812"/>
            <a:fld id="{21DA24E8-7AE3-4AF4-ACC7-CC47E42515DE}" type="slidenum">
              <a:rPr lang="en-CA" smtClean="0">
                <a:solidFill>
                  <a:prstClr val="white">
                    <a:tint val="75000"/>
                  </a:prstClr>
                </a:solidFill>
                <a:latin typeface="Century Gothic"/>
              </a:rPr>
              <a:pPr defTabSz="342812"/>
              <a:t>‹#›</a:t>
            </a:fld>
            <a:endParaRPr lang="en-CA" dirty="0">
              <a:solidFill>
                <a:prstClr val="white">
                  <a:tint val="75000"/>
                </a:prstClr>
              </a:solidFill>
              <a:latin typeface="Century Gothic"/>
            </a:endParaRPr>
          </a:p>
        </p:txBody>
      </p:sp>
    </p:spTree>
    <p:extLst>
      <p:ext uri="{BB962C8B-B14F-4D97-AF65-F5344CB8AC3E}">
        <p14:creationId xmlns:p14="http://schemas.microsoft.com/office/powerpoint/2010/main" val="311274107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r" defTabSz="68563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10" indent="-171410" algn="l" defTabSz="685630" rtl="0" eaLnBrk="1" latinLnBrk="0" hangingPunct="1">
        <a:lnSpc>
          <a:spcPct val="90000"/>
        </a:lnSpc>
        <a:spcBef>
          <a:spcPts val="750"/>
        </a:spcBef>
        <a:buFont typeface="Arial" panose="020B0604020202020204" pitchFamily="34" charset="0"/>
        <a:buChar char="•"/>
        <a:defRPr sz="1700" kern="1200">
          <a:solidFill>
            <a:schemeClr val="tx1"/>
          </a:solidFill>
          <a:latin typeface="+mn-lt"/>
          <a:ea typeface="+mn-ea"/>
          <a:cs typeface="+mn-cs"/>
        </a:defRPr>
      </a:lvl1pPr>
      <a:lvl2pPr marL="514229" indent="-171410" algn="l" defTabSz="6856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03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850"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2662"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45299" y="234404"/>
            <a:ext cx="5853411" cy="1138536"/>
          </a:xfrm>
          <a:prstGeom prst="rect">
            <a:avLst/>
          </a:prstGeom>
          <a:noFill/>
          <a:ln>
            <a:noFill/>
          </a:ln>
        </p:spPr>
        <p:txBody>
          <a:bodyPr spcFirstLastPara="1" wrap="square" lIns="26783" tIns="26783" rIns="26783" bIns="26783"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5103813" y="1485900"/>
            <a:ext cx="3581400" cy="3657600"/>
          </a:xfrm>
          <a:prstGeom prst="rect">
            <a:avLst/>
          </a:prstGeom>
          <a:noFill/>
          <a:ln>
            <a:noFill/>
          </a:ln>
        </p:spPr>
        <p:txBody>
          <a:bodyPr spcFirstLastPara="1" wrap="square" lIns="26783" tIns="26783" rIns="26783" bIns="26783" anchor="ctr" anchorCtr="0"/>
          <a:lstStyle>
            <a:lvl1pPr marL="457200" marR="0" lvl="0"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4475937" y="4878964"/>
            <a:ext cx="185439" cy="177401"/>
          </a:xfrm>
          <a:prstGeom prst="rect">
            <a:avLst/>
          </a:prstGeom>
          <a:noFill/>
          <a:ln>
            <a:noFill/>
          </a:ln>
        </p:spPr>
        <p:txBody>
          <a:bodyPr spcFirstLastPara="1" wrap="square" lIns="26783" tIns="26783" rIns="26783" bIns="26783"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defTabSz="914055"/>
            <a:fld id="{00000000-1234-1234-1234-123412341234}" type="slidenum">
              <a:rPr lang="uk-UA" kern="0" smtClean="0"/>
              <a:pPr defTabSz="914055"/>
              <a:t>‹#›</a:t>
            </a:fld>
            <a:endParaRPr lang="uk-UA" kern="0"/>
          </a:p>
        </p:txBody>
      </p:sp>
    </p:spTree>
    <p:extLst>
      <p:ext uri="{BB962C8B-B14F-4D97-AF65-F5344CB8AC3E}">
        <p14:creationId xmlns:p14="http://schemas.microsoft.com/office/powerpoint/2010/main" val="218944414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p:nvPr/>
        </p:nvSpPr>
        <p:spPr>
          <a:xfrm>
            <a:off x="1267108" y="714438"/>
            <a:ext cx="54098" cy="342639"/>
          </a:xfrm>
          <a:prstGeom prst="rect">
            <a:avLst/>
          </a:prstGeom>
          <a:noFill/>
          <a:ln>
            <a:noFill/>
          </a:ln>
        </p:spPr>
        <p:txBody>
          <a:bodyPr spcFirstLastPara="1" wrap="square" lIns="26783" tIns="26783" rIns="26783" bIns="26783" anchor="ctr" anchorCtr="0">
            <a:noAutofit/>
          </a:bodyPr>
          <a:lstStyle/>
          <a:p>
            <a:pPr algn="ctr" defTabSz="342749">
              <a:buClr>
                <a:srgbClr val="000000"/>
              </a:buClr>
              <a:buSzPts val="5000"/>
            </a:pPr>
            <a:endParaRPr sz="2000" kern="0">
              <a:solidFill>
                <a:srgbClr val="000000"/>
              </a:solidFill>
              <a:latin typeface="Helvetica Neue"/>
              <a:ea typeface="Helvetica Neue"/>
              <a:cs typeface="Helvetica Neue"/>
              <a:sym typeface="Helvetica Neue"/>
            </a:endParaRPr>
          </a:p>
        </p:txBody>
      </p:sp>
      <p:sp>
        <p:nvSpPr>
          <p:cNvPr id="59" name="Google Shape;59;p14"/>
          <p:cNvSpPr txBox="1"/>
          <p:nvPr/>
        </p:nvSpPr>
        <p:spPr>
          <a:xfrm>
            <a:off x="1267108" y="2228640"/>
            <a:ext cx="6840788" cy="2416074"/>
          </a:xfrm>
          <a:prstGeom prst="rect">
            <a:avLst/>
          </a:prstGeom>
          <a:noFill/>
          <a:ln>
            <a:noFill/>
          </a:ln>
        </p:spPr>
        <p:txBody>
          <a:bodyPr spcFirstLastPara="1" wrap="square" lIns="34267" tIns="34267" rIns="34267" bIns="34267" anchor="t" anchorCtr="0">
            <a:noAutofit/>
          </a:bodyPr>
          <a:lstStyle/>
          <a:p>
            <a:pPr algn="ctr" defTabSz="342749">
              <a:buClr>
                <a:srgbClr val="000000"/>
              </a:buClr>
            </a:pPr>
            <a:r>
              <a:rPr lang="en-US" sz="3200" kern="0" dirty="0">
                <a:solidFill>
                  <a:srgbClr val="E6C08B"/>
                </a:solidFill>
                <a:latin typeface="Montserrat SemiBold"/>
                <a:ea typeface="Montserrat SemiBold"/>
                <a:cs typeface="Montserrat SemiBold"/>
                <a:sym typeface="Montserrat SemiBold"/>
              </a:rPr>
              <a:t>to</a:t>
            </a:r>
            <a:endParaRPr lang="en-US" sz="2900" kern="0" dirty="0">
              <a:solidFill>
                <a:srgbClr val="E6C08B"/>
              </a:solidFill>
              <a:latin typeface="Montserrat SemiBold"/>
              <a:ea typeface="Montserrat SemiBold"/>
              <a:cs typeface="Montserrat SemiBold"/>
              <a:sym typeface="Montserrat SemiBold"/>
            </a:endParaRPr>
          </a:p>
          <a:p>
            <a:pPr algn="ctr" defTabSz="342749">
              <a:buClr>
                <a:srgbClr val="000000"/>
              </a:buClr>
            </a:pPr>
            <a:r>
              <a:rPr lang="en-US" sz="4800" kern="0" dirty="0">
                <a:solidFill>
                  <a:srgbClr val="E6C08B"/>
                </a:solidFill>
                <a:latin typeface="Montserrat SemiBold"/>
                <a:ea typeface="Montserrat SemiBold"/>
                <a:cs typeface="Montserrat SemiBold"/>
                <a:sym typeface="Montserrat SemiBold"/>
              </a:rPr>
              <a:t>South Gate Alliance</a:t>
            </a:r>
          </a:p>
          <a:p>
            <a:pPr algn="ctr" defTabSz="342749">
              <a:buClr>
                <a:srgbClr val="000000"/>
              </a:buClr>
            </a:pPr>
            <a:r>
              <a:rPr lang="en-US" sz="3500" kern="0" dirty="0">
                <a:solidFill>
                  <a:srgbClr val="E6C08B"/>
                </a:solidFill>
                <a:latin typeface="Montserrat SemiBold"/>
                <a:ea typeface="Montserrat SemiBold"/>
                <a:cs typeface="Montserrat SemiBold"/>
                <a:sym typeface="Montserrat SemiBold"/>
              </a:rPr>
              <a:t>1436 James </a:t>
            </a:r>
            <a:r>
              <a:rPr lang="en-US" sz="3500" kern="0" dirty="0" err="1">
                <a:solidFill>
                  <a:srgbClr val="E6C08B"/>
                </a:solidFill>
                <a:latin typeface="Montserrat SemiBold"/>
                <a:ea typeface="Montserrat SemiBold"/>
                <a:cs typeface="Montserrat SemiBold"/>
                <a:sym typeface="Montserrat SemiBold"/>
              </a:rPr>
              <a:t>McKevitt</a:t>
            </a:r>
            <a:r>
              <a:rPr lang="en-US" sz="3500" kern="0" dirty="0">
                <a:solidFill>
                  <a:srgbClr val="E6C08B"/>
                </a:solidFill>
                <a:latin typeface="Montserrat SemiBold"/>
                <a:ea typeface="Montserrat SemiBold"/>
                <a:cs typeface="Montserrat SemiBold"/>
                <a:sym typeface="Montserrat SemiBold"/>
              </a:rPr>
              <a:t> Road SW</a:t>
            </a:r>
          </a:p>
          <a:p>
            <a:pPr algn="ctr" defTabSz="342749">
              <a:buClr>
                <a:srgbClr val="000000"/>
              </a:buClr>
            </a:pPr>
            <a:r>
              <a:rPr lang="en-US" sz="3500" kern="0" dirty="0">
                <a:solidFill>
                  <a:srgbClr val="E6C08B"/>
                </a:solidFill>
                <a:latin typeface="Montserrat SemiBold"/>
                <a:ea typeface="Montserrat SemiBold"/>
                <a:cs typeface="Montserrat SemiBold"/>
                <a:sym typeface="Montserrat SemiBold"/>
              </a:rPr>
              <a:t>Calgary, AB</a:t>
            </a:r>
          </a:p>
          <a:p>
            <a:pPr algn="ctr" defTabSz="342749">
              <a:buClr>
                <a:srgbClr val="000000"/>
              </a:buClr>
            </a:pPr>
            <a:r>
              <a:rPr lang="en-US" sz="3500" kern="0" dirty="0" err="1">
                <a:solidFill>
                  <a:srgbClr val="2482E9"/>
                </a:solidFill>
                <a:latin typeface="Montserrat SemiBold"/>
                <a:ea typeface="Montserrat SemiBold"/>
                <a:cs typeface="Montserrat SemiBold"/>
                <a:sym typeface="Montserrat SemiBold"/>
              </a:rPr>
              <a:t>Southgatealliance.net</a:t>
            </a:r>
            <a:endParaRPr sz="3500" kern="0" dirty="0">
              <a:solidFill>
                <a:srgbClr val="2482E9"/>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3299054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940370" y="987332"/>
            <a:ext cx="6350307" cy="1754327"/>
          </a:xfrm>
          <a:prstGeom prst="rect">
            <a:avLst/>
          </a:prstGeom>
        </p:spPr>
        <p:txBody>
          <a:bodyPr wrap="square">
            <a:spAutoFit/>
          </a:bodyPr>
          <a:lstStyle/>
          <a:p>
            <a:r>
              <a:rPr lang="en-US" sz="3600" dirty="0">
                <a:solidFill>
                  <a:srgbClr val="FFFFFF"/>
                </a:solidFill>
              </a:rPr>
              <a:t>Imitating Jesus’ spiritual habits or practices is how we follow Jesus and adopt his lifestyle. </a:t>
            </a:r>
            <a:endParaRPr lang="en-US" sz="36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05466" y="228645"/>
            <a:ext cx="7937882" cy="4524315"/>
          </a:xfrm>
          <a:prstGeom prst="rect">
            <a:avLst/>
          </a:prstGeom>
        </p:spPr>
        <p:txBody>
          <a:bodyPr wrap="square">
            <a:spAutoFit/>
          </a:bodyPr>
          <a:lstStyle/>
          <a:p>
            <a:r>
              <a:rPr lang="en-US" sz="2400" b="1" dirty="0">
                <a:solidFill>
                  <a:srgbClr val="FFFFFF"/>
                </a:solidFill>
              </a:rPr>
              <a:t>Mark 1:35: “Very early in the morning, while it was still dark, Jesus got up, left the house and went off to a solitary place, where he prayed. </a:t>
            </a:r>
            <a:endParaRPr lang="en-US" sz="2400" b="1" dirty="0" smtClean="0">
              <a:solidFill>
                <a:srgbClr val="FFFFFF"/>
              </a:solidFill>
            </a:endParaRPr>
          </a:p>
          <a:p>
            <a:endParaRPr lang="en-CA" sz="2400" dirty="0">
              <a:solidFill>
                <a:srgbClr val="FFFFFF"/>
              </a:solidFill>
            </a:endParaRPr>
          </a:p>
          <a:p>
            <a:r>
              <a:rPr lang="en-US" sz="2400" b="1" dirty="0">
                <a:solidFill>
                  <a:srgbClr val="FFFFFF"/>
                </a:solidFill>
              </a:rPr>
              <a:t>Matthew 14:23: “After he had dismissed them, he went up into the hills by himself to pray.</a:t>
            </a:r>
            <a:r>
              <a:rPr lang="en-US" sz="2400" b="1" dirty="0" smtClean="0">
                <a:solidFill>
                  <a:srgbClr val="FFFFFF"/>
                </a:solidFill>
              </a:rPr>
              <a:t>”</a:t>
            </a:r>
          </a:p>
          <a:p>
            <a:endParaRPr lang="en-CA" sz="2400" dirty="0">
              <a:solidFill>
                <a:srgbClr val="FFFFFF"/>
              </a:solidFill>
            </a:endParaRPr>
          </a:p>
          <a:p>
            <a:r>
              <a:rPr lang="en-US" sz="2400" b="1" dirty="0">
                <a:solidFill>
                  <a:srgbClr val="FFFFFF"/>
                </a:solidFill>
              </a:rPr>
              <a:t>Luke 5:16: “But Jesus often withdrew to lonely places and prayed.”  </a:t>
            </a:r>
            <a:endParaRPr lang="en-US" sz="2400" b="1" dirty="0">
              <a:solidFill>
                <a:srgbClr val="FFFFFF"/>
              </a:solidFill>
            </a:endParaRPr>
          </a:p>
          <a:p>
            <a:endParaRPr lang="en-CA" sz="2400" dirty="0">
              <a:solidFill>
                <a:srgbClr val="FFFFFF"/>
              </a:solidFill>
            </a:endParaRPr>
          </a:p>
          <a:p>
            <a:r>
              <a:rPr lang="en-US" sz="2400" b="1" dirty="0">
                <a:solidFill>
                  <a:srgbClr val="FFFFFF"/>
                </a:solidFill>
              </a:rPr>
              <a:t>Luke 6:12: “One of those days Jesus went out into the hills to pray, and spent the night praying to God.”  </a:t>
            </a:r>
            <a:endParaRPr lang="en-CA" sz="24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877833" y="799720"/>
            <a:ext cx="7722787" cy="584776"/>
          </a:xfrm>
          <a:prstGeom prst="rect">
            <a:avLst/>
          </a:prstGeom>
        </p:spPr>
        <p:txBody>
          <a:bodyPr wrap="none">
            <a:spAutoFit/>
          </a:bodyPr>
          <a:lstStyle/>
          <a:p>
            <a:r>
              <a:rPr lang="en-US" sz="3200" dirty="0">
                <a:solidFill>
                  <a:srgbClr val="FFFFFF"/>
                </a:solidFill>
              </a:rPr>
              <a:t>Why did Jesus, the Son of God, need to pray? </a:t>
            </a:r>
            <a:endParaRPr lang="en-US" sz="3200" dirty="0">
              <a:solidFill>
                <a:srgbClr val="FFFFFF"/>
              </a:solidFill>
            </a:endParaRPr>
          </a:p>
        </p:txBody>
      </p:sp>
      <p:sp>
        <p:nvSpPr>
          <p:cNvPr id="4" name="Rectangle 3"/>
          <p:cNvSpPr/>
          <p:nvPr/>
        </p:nvSpPr>
        <p:spPr>
          <a:xfrm>
            <a:off x="2285999" y="1971586"/>
            <a:ext cx="6057597" cy="2308324"/>
          </a:xfrm>
          <a:prstGeom prst="rect">
            <a:avLst/>
          </a:prstGeom>
        </p:spPr>
        <p:txBody>
          <a:bodyPr wrap="square">
            <a:spAutoFit/>
          </a:bodyPr>
          <a:lstStyle/>
          <a:p>
            <a:r>
              <a:rPr lang="en-US" sz="2400" b="1" i="1" dirty="0">
                <a:solidFill>
                  <a:srgbClr val="FFFFFF"/>
                </a:solidFill>
              </a:rPr>
              <a:t>John 5:19</a:t>
            </a:r>
            <a:r>
              <a:rPr lang="en-US" sz="2400" b="1" dirty="0">
                <a:solidFill>
                  <a:srgbClr val="FFFFFF"/>
                </a:solidFill>
              </a:rPr>
              <a:t>: “I tell you the truth, the Son can do nothing by himself; he can do only what he sees his Father doing, because whatever the Father does the Son also does.</a:t>
            </a:r>
            <a:r>
              <a:rPr lang="en-US" sz="2400" b="1" dirty="0" smtClean="0">
                <a:solidFill>
                  <a:srgbClr val="FFFFFF"/>
                </a:solidFill>
              </a:rPr>
              <a:t>”</a:t>
            </a:r>
          </a:p>
          <a:p>
            <a:endParaRPr lang="en-US" sz="2400" b="1" dirty="0">
              <a:solidFill>
                <a:srgbClr val="FFFFFF"/>
              </a:solidFill>
            </a:endParaRPr>
          </a:p>
          <a:p>
            <a:r>
              <a:rPr lang="en-US" sz="2400" b="1" i="1" dirty="0">
                <a:solidFill>
                  <a:srgbClr val="FFFFFF"/>
                </a:solidFill>
              </a:rPr>
              <a:t>John 5:30</a:t>
            </a:r>
            <a:r>
              <a:rPr lang="en-US" sz="2400" dirty="0">
                <a:solidFill>
                  <a:srgbClr val="FFFFFF"/>
                </a:solidFill>
              </a:rPr>
              <a:t>: </a:t>
            </a:r>
            <a:r>
              <a:rPr lang="en-US" sz="2400" b="1" dirty="0">
                <a:solidFill>
                  <a:srgbClr val="FFFFFF"/>
                </a:solidFill>
              </a:rPr>
              <a:t>“By myself I can do nothing.” </a:t>
            </a:r>
            <a:endParaRPr lang="en-CA" sz="24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52794" y="875968"/>
            <a:ext cx="8220118" cy="830997"/>
          </a:xfrm>
          <a:prstGeom prst="rect">
            <a:avLst/>
          </a:prstGeom>
        </p:spPr>
        <p:txBody>
          <a:bodyPr wrap="square">
            <a:spAutoFit/>
          </a:bodyPr>
          <a:lstStyle/>
          <a:p>
            <a:r>
              <a:rPr lang="en-US" sz="2400" dirty="0">
                <a:solidFill>
                  <a:srgbClr val="FFFFFF"/>
                </a:solidFill>
              </a:rPr>
              <a:t>“Of all the spiritual disciplines prayer is the most central because it ushers us into perpetual communion with the Father.</a:t>
            </a:r>
            <a:r>
              <a:rPr lang="en-US" sz="2400" dirty="0" smtClean="0">
                <a:solidFill>
                  <a:srgbClr val="FFFFFF"/>
                </a:solidFill>
              </a:rPr>
              <a:t>”</a:t>
            </a:r>
            <a:endParaRPr lang="en-CA" sz="2400" dirty="0">
              <a:solidFill>
                <a:srgbClr val="FFFFFF"/>
              </a:solidFill>
            </a:endParaRPr>
          </a:p>
        </p:txBody>
      </p:sp>
      <p:sp>
        <p:nvSpPr>
          <p:cNvPr id="4" name="Rectangle 3"/>
          <p:cNvSpPr/>
          <p:nvPr/>
        </p:nvSpPr>
        <p:spPr>
          <a:xfrm>
            <a:off x="352795" y="1792898"/>
            <a:ext cx="8396516" cy="1200328"/>
          </a:xfrm>
          <a:prstGeom prst="rect">
            <a:avLst/>
          </a:prstGeom>
        </p:spPr>
        <p:txBody>
          <a:bodyPr wrap="square">
            <a:spAutoFit/>
          </a:bodyPr>
          <a:lstStyle/>
          <a:p>
            <a:r>
              <a:rPr lang="en-US" sz="2400" dirty="0">
                <a:solidFill>
                  <a:srgbClr val="FFFFFF"/>
                </a:solidFill>
              </a:rPr>
              <a:t>“In prayer, real prayer, we begin to think God’s thoughts after Him: to desire the things He desires, to love the things he loves.  Progressively we are taught to see things from His point of view.” </a:t>
            </a:r>
            <a:endParaRPr lang="en-CA" sz="2400" dirty="0">
              <a:solidFill>
                <a:srgbClr val="FFFFFF"/>
              </a:solidFill>
            </a:endParaRPr>
          </a:p>
        </p:txBody>
      </p:sp>
      <p:sp>
        <p:nvSpPr>
          <p:cNvPr id="5" name="Rectangle 4"/>
          <p:cNvSpPr/>
          <p:nvPr/>
        </p:nvSpPr>
        <p:spPr>
          <a:xfrm>
            <a:off x="1869262" y="3242957"/>
            <a:ext cx="7274738" cy="1569660"/>
          </a:xfrm>
          <a:prstGeom prst="rect">
            <a:avLst/>
          </a:prstGeom>
        </p:spPr>
        <p:txBody>
          <a:bodyPr wrap="square">
            <a:spAutoFit/>
          </a:bodyPr>
          <a:lstStyle/>
          <a:p>
            <a:r>
              <a:rPr lang="en-US" sz="2400" dirty="0">
                <a:solidFill>
                  <a:srgbClr val="FFFFFF"/>
                </a:solidFill>
              </a:rPr>
              <a:t>“To pray is to change.  Prayer is the central avenue God uses to transform us… The closer we come to the heartbeat of God the more we see our need and the more we desire to be conformed to Christ.”</a:t>
            </a:r>
            <a:r>
              <a:rPr lang="en-CA" sz="2400" dirty="0">
                <a:solidFill>
                  <a:srgbClr val="FFFFFF"/>
                </a:solidFill>
              </a:rPr>
              <a:t> </a:t>
            </a:r>
            <a:endParaRPr lang="en-US" sz="2400" dirty="0">
              <a:solidFill>
                <a:srgbClr val="FFFFFF"/>
              </a:solidFill>
            </a:endParaRPr>
          </a:p>
        </p:txBody>
      </p:sp>
      <p:sp>
        <p:nvSpPr>
          <p:cNvPr id="6" name="TextBox 5"/>
          <p:cNvSpPr txBox="1"/>
          <p:nvPr/>
        </p:nvSpPr>
        <p:spPr>
          <a:xfrm>
            <a:off x="2504843" y="352748"/>
            <a:ext cx="3777847" cy="523220"/>
          </a:xfrm>
          <a:prstGeom prst="rect">
            <a:avLst/>
          </a:prstGeom>
          <a:noFill/>
        </p:spPr>
        <p:txBody>
          <a:bodyPr wrap="none" rtlCol="0">
            <a:spAutoFit/>
          </a:bodyPr>
          <a:lstStyle/>
          <a:p>
            <a:r>
              <a:rPr lang="en-US" sz="2800" dirty="0" smtClean="0">
                <a:solidFill>
                  <a:srgbClr val="FFFFFF"/>
                </a:solidFill>
              </a:rPr>
              <a:t>Richard Foster on Prayer</a:t>
            </a:r>
            <a:endParaRPr lang="en-US" sz="28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76149" y="419497"/>
            <a:ext cx="7355772" cy="1200328"/>
          </a:xfrm>
          <a:prstGeom prst="rect">
            <a:avLst/>
          </a:prstGeom>
        </p:spPr>
        <p:txBody>
          <a:bodyPr wrap="square">
            <a:spAutoFit/>
          </a:bodyPr>
          <a:lstStyle/>
          <a:p>
            <a:r>
              <a:rPr lang="en-CA" sz="2400" dirty="0">
                <a:solidFill>
                  <a:srgbClr val="FFFFFF"/>
                </a:solidFill>
              </a:rPr>
              <a:t>Luke 11:</a:t>
            </a:r>
            <a:r>
              <a:rPr lang="en-CA" sz="2400" dirty="0" smtClean="0">
                <a:solidFill>
                  <a:srgbClr val="FFFFFF"/>
                </a:solidFill>
              </a:rPr>
              <a:t>1: </a:t>
            </a:r>
            <a:r>
              <a:rPr lang="en-CA" sz="2400" dirty="0">
                <a:solidFill>
                  <a:srgbClr val="FFFFFF"/>
                </a:solidFill>
              </a:rPr>
              <a:t>“</a:t>
            </a:r>
            <a:r>
              <a:rPr lang="en-CA" sz="2400" b="1" dirty="0">
                <a:solidFill>
                  <a:srgbClr val="FFFFFF"/>
                </a:solidFill>
              </a:rPr>
              <a:t>One day Jesus was praying in a certain place.  When he finished, one of his disciples said to him, ‘Lord, teach us to pray, just as John taught his disciples.’ ”</a:t>
            </a:r>
            <a:endParaRPr lang="en-CA" sz="2400" dirty="0">
              <a:solidFill>
                <a:srgbClr val="FFFFFF"/>
              </a:solidFill>
            </a:endParaRPr>
          </a:p>
        </p:txBody>
      </p:sp>
      <p:sp>
        <p:nvSpPr>
          <p:cNvPr id="4" name="Rectangle 3"/>
          <p:cNvSpPr/>
          <p:nvPr/>
        </p:nvSpPr>
        <p:spPr>
          <a:xfrm>
            <a:off x="2056683" y="1831951"/>
            <a:ext cx="6858001" cy="3046988"/>
          </a:xfrm>
          <a:prstGeom prst="rect">
            <a:avLst/>
          </a:prstGeom>
        </p:spPr>
        <p:txBody>
          <a:bodyPr wrap="square">
            <a:spAutoFit/>
          </a:bodyPr>
          <a:lstStyle/>
          <a:p>
            <a:r>
              <a:rPr lang="en-US" sz="2400" dirty="0">
                <a:solidFill>
                  <a:srgbClr val="FFFFFF"/>
                </a:solidFill>
              </a:rPr>
              <a:t>2 He said to them, “When you pray, say:</a:t>
            </a:r>
          </a:p>
          <a:p>
            <a:r>
              <a:rPr lang="en-US" sz="2400" dirty="0" smtClean="0">
                <a:solidFill>
                  <a:srgbClr val="FFFFFF"/>
                </a:solidFill>
              </a:rPr>
              <a:t>“</a:t>
            </a:r>
            <a:r>
              <a:rPr lang="en-US" sz="2400" dirty="0">
                <a:solidFill>
                  <a:srgbClr val="FFFFFF"/>
                </a:solidFill>
              </a:rPr>
              <a:t>‘Father</a:t>
            </a:r>
            <a:r>
              <a:rPr lang="en-US" sz="2400" dirty="0" smtClean="0">
                <a:solidFill>
                  <a:srgbClr val="FFFFFF"/>
                </a:solidFill>
              </a:rPr>
              <a:t>,</a:t>
            </a:r>
            <a:endParaRPr lang="en-US" sz="2400" dirty="0">
              <a:solidFill>
                <a:srgbClr val="FFFFFF"/>
              </a:solidFill>
            </a:endParaRPr>
          </a:p>
          <a:p>
            <a:r>
              <a:rPr lang="en-US" sz="2400" dirty="0">
                <a:solidFill>
                  <a:srgbClr val="FFFFFF"/>
                </a:solidFill>
              </a:rPr>
              <a:t>hallowed be your name,</a:t>
            </a:r>
          </a:p>
          <a:p>
            <a:r>
              <a:rPr lang="en-US" sz="2400" dirty="0">
                <a:solidFill>
                  <a:srgbClr val="FFFFFF"/>
                </a:solidFill>
              </a:rPr>
              <a:t>your kingdom come</a:t>
            </a:r>
            <a:r>
              <a:rPr lang="en-US" sz="2400" dirty="0" smtClean="0">
                <a:solidFill>
                  <a:srgbClr val="FFFFFF"/>
                </a:solidFill>
              </a:rPr>
              <a:t>.</a:t>
            </a:r>
            <a:endParaRPr lang="en-US" sz="2400" dirty="0">
              <a:solidFill>
                <a:srgbClr val="FFFFFF"/>
              </a:solidFill>
            </a:endParaRPr>
          </a:p>
          <a:p>
            <a:r>
              <a:rPr lang="en-US" sz="2400" dirty="0">
                <a:solidFill>
                  <a:srgbClr val="FFFFFF"/>
                </a:solidFill>
              </a:rPr>
              <a:t>3 Give us each day our daily bread.</a:t>
            </a:r>
          </a:p>
          <a:p>
            <a:r>
              <a:rPr lang="en-US" sz="2400" dirty="0">
                <a:solidFill>
                  <a:srgbClr val="FFFFFF"/>
                </a:solidFill>
              </a:rPr>
              <a:t>4 Forgive us our sins,</a:t>
            </a:r>
          </a:p>
          <a:p>
            <a:r>
              <a:rPr lang="en-US" sz="2400" dirty="0">
                <a:solidFill>
                  <a:srgbClr val="FFFFFF"/>
                </a:solidFill>
              </a:rPr>
              <a:t>    for we also forgive everyone who sins against us</a:t>
            </a:r>
            <a:r>
              <a:rPr lang="en-US" sz="2400" dirty="0" smtClean="0">
                <a:solidFill>
                  <a:srgbClr val="FFFFFF"/>
                </a:solidFill>
              </a:rPr>
              <a:t>.</a:t>
            </a:r>
            <a:endParaRPr lang="en-US" sz="2400" dirty="0">
              <a:solidFill>
                <a:srgbClr val="FFFFFF"/>
              </a:solidFill>
            </a:endParaRPr>
          </a:p>
          <a:p>
            <a:r>
              <a:rPr lang="en-US" sz="2400" dirty="0">
                <a:solidFill>
                  <a:srgbClr val="FFFFFF"/>
                </a:solidFill>
              </a:rPr>
              <a:t>And lead us not into temptation</a:t>
            </a:r>
            <a:r>
              <a:rPr lang="en-US" sz="2400" dirty="0" smtClean="0">
                <a:solidFill>
                  <a:srgbClr val="FFFFFF"/>
                </a:solidFill>
              </a:rPr>
              <a:t>.’</a:t>
            </a:r>
            <a:r>
              <a:rPr lang="en-US" sz="2400" dirty="0">
                <a:solidFill>
                  <a:srgbClr val="FFFFFF"/>
                </a:solidFill>
              </a:rPr>
              <a:t>”</a:t>
            </a: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900013" y="517522"/>
            <a:ext cx="4464684" cy="584776"/>
          </a:xfrm>
          <a:prstGeom prst="rect">
            <a:avLst/>
          </a:prstGeom>
        </p:spPr>
        <p:txBody>
          <a:bodyPr wrap="none">
            <a:spAutoFit/>
          </a:bodyPr>
          <a:lstStyle/>
          <a:p>
            <a:r>
              <a:rPr lang="en-CA" sz="3200" dirty="0">
                <a:solidFill>
                  <a:srgbClr val="FFFFFF"/>
                </a:solidFill>
              </a:rPr>
              <a:t>“</a:t>
            </a:r>
            <a:r>
              <a:rPr lang="en-CA" sz="3200" b="1" dirty="0">
                <a:solidFill>
                  <a:srgbClr val="FFFFFF"/>
                </a:solidFill>
              </a:rPr>
              <a:t>Our Father in Heaven…”</a:t>
            </a:r>
            <a:r>
              <a:rPr lang="en-CA" sz="3200" dirty="0">
                <a:solidFill>
                  <a:srgbClr val="FFFFFF"/>
                </a:solidFill>
              </a:rPr>
              <a:t> </a:t>
            </a:r>
            <a:endParaRPr lang="en-US" sz="3200" dirty="0">
              <a:solidFill>
                <a:srgbClr val="FFFFFF"/>
              </a:solidFill>
            </a:endParaRPr>
          </a:p>
        </p:txBody>
      </p:sp>
      <p:sp>
        <p:nvSpPr>
          <p:cNvPr id="4" name="Rectangle 3"/>
          <p:cNvSpPr/>
          <p:nvPr/>
        </p:nvSpPr>
        <p:spPr>
          <a:xfrm>
            <a:off x="1900013" y="1558127"/>
            <a:ext cx="6029415" cy="1384995"/>
          </a:xfrm>
          <a:prstGeom prst="rect">
            <a:avLst/>
          </a:prstGeom>
        </p:spPr>
        <p:txBody>
          <a:bodyPr wrap="none">
            <a:spAutoFit/>
          </a:bodyPr>
          <a:lstStyle/>
          <a:p>
            <a:pPr marL="457200" indent="-457200">
              <a:buFontTx/>
              <a:buChar char="-"/>
            </a:pPr>
            <a:r>
              <a:rPr lang="en-CA" sz="2800" dirty="0" smtClean="0">
                <a:solidFill>
                  <a:srgbClr val="FFFFFF"/>
                </a:solidFill>
              </a:rPr>
              <a:t>The </a:t>
            </a:r>
            <a:r>
              <a:rPr lang="en-CA" sz="2800" dirty="0">
                <a:solidFill>
                  <a:srgbClr val="FFFFFF"/>
                </a:solidFill>
              </a:rPr>
              <a:t>Lord’s Prayer begins with God</a:t>
            </a:r>
            <a:r>
              <a:rPr lang="en-CA" sz="2800" dirty="0" smtClean="0">
                <a:solidFill>
                  <a:srgbClr val="FFFFFF"/>
                </a:solidFill>
              </a:rPr>
              <a:t>.</a:t>
            </a:r>
          </a:p>
          <a:p>
            <a:r>
              <a:rPr lang="en-CA" sz="2800" dirty="0" smtClean="0">
                <a:solidFill>
                  <a:srgbClr val="FFFFFF"/>
                </a:solidFill>
              </a:rPr>
              <a:t>-    </a:t>
            </a:r>
            <a:r>
              <a:rPr lang="en-CA" sz="2800" b="1" dirty="0">
                <a:solidFill>
                  <a:srgbClr val="FFFFFF"/>
                </a:solidFill>
              </a:rPr>
              <a:t>“Our Father</a:t>
            </a:r>
            <a:r>
              <a:rPr lang="en-CA" sz="2800" dirty="0">
                <a:solidFill>
                  <a:srgbClr val="FFFFFF"/>
                </a:solidFill>
              </a:rPr>
              <a:t>” assumes a relationship, </a:t>
            </a:r>
            <a:endParaRPr lang="en-CA" sz="2800" dirty="0" smtClean="0">
              <a:solidFill>
                <a:srgbClr val="FFFFFF"/>
              </a:solidFill>
            </a:endParaRPr>
          </a:p>
          <a:p>
            <a:r>
              <a:rPr lang="en-CA" sz="2800" dirty="0">
                <a:solidFill>
                  <a:srgbClr val="FFFFFF"/>
                </a:solidFill>
              </a:rPr>
              <a:t> </a:t>
            </a:r>
            <a:r>
              <a:rPr lang="en-CA" sz="2800" dirty="0" smtClean="0">
                <a:solidFill>
                  <a:srgbClr val="FFFFFF"/>
                </a:solidFill>
              </a:rPr>
              <a:t>       that </a:t>
            </a:r>
            <a:r>
              <a:rPr lang="en-CA" sz="2800" dirty="0">
                <a:solidFill>
                  <a:srgbClr val="FFFFFF"/>
                </a:solidFill>
              </a:rPr>
              <a:t>we’re His children. </a:t>
            </a:r>
            <a:endParaRPr lang="en-US" sz="2800" dirty="0">
              <a:solidFill>
                <a:srgbClr val="FFFFFF"/>
              </a:solidFill>
            </a:endParaRP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864340" y="676259"/>
            <a:ext cx="4716957" cy="584776"/>
          </a:xfrm>
          <a:prstGeom prst="rect">
            <a:avLst/>
          </a:prstGeom>
        </p:spPr>
        <p:txBody>
          <a:bodyPr wrap="none">
            <a:spAutoFit/>
          </a:bodyPr>
          <a:lstStyle/>
          <a:p>
            <a:r>
              <a:rPr lang="en-US" sz="3200" b="1" dirty="0">
                <a:solidFill>
                  <a:srgbClr val="FFFFFF"/>
                </a:solidFill>
              </a:rPr>
              <a:t>“Hallowed be your name.”</a:t>
            </a:r>
            <a:endParaRPr lang="en-CA" sz="3200" dirty="0">
              <a:solidFill>
                <a:srgbClr val="FFFFFF"/>
              </a:solidFill>
            </a:endParaRPr>
          </a:p>
        </p:txBody>
      </p:sp>
      <p:sp>
        <p:nvSpPr>
          <p:cNvPr id="4" name="Rectangle 3"/>
          <p:cNvSpPr/>
          <p:nvPr/>
        </p:nvSpPr>
        <p:spPr>
          <a:xfrm>
            <a:off x="2009296" y="1631277"/>
            <a:ext cx="6440139" cy="2308324"/>
          </a:xfrm>
          <a:prstGeom prst="rect">
            <a:avLst/>
          </a:prstGeom>
        </p:spPr>
        <p:txBody>
          <a:bodyPr wrap="square">
            <a:spAutoFit/>
          </a:bodyPr>
          <a:lstStyle/>
          <a:p>
            <a:pPr marL="342900" indent="-342900">
              <a:buFontTx/>
              <a:buChar char="-"/>
            </a:pPr>
            <a:r>
              <a:rPr lang="en-US" sz="2400" dirty="0" smtClean="0">
                <a:solidFill>
                  <a:srgbClr val="FFFFFF"/>
                </a:solidFill>
              </a:rPr>
              <a:t>In </a:t>
            </a:r>
            <a:r>
              <a:rPr lang="en-US" sz="2400" dirty="0">
                <a:solidFill>
                  <a:srgbClr val="FFFFFF"/>
                </a:solidFill>
              </a:rPr>
              <a:t>Jesus’ culture, name implied a person’s character or reputation. </a:t>
            </a:r>
            <a:endParaRPr lang="en-US" sz="2400" dirty="0" smtClean="0">
              <a:solidFill>
                <a:srgbClr val="FFFFFF"/>
              </a:solidFill>
            </a:endParaRPr>
          </a:p>
          <a:p>
            <a:pPr marL="342900" indent="-342900">
              <a:buFontTx/>
              <a:buChar char="-"/>
            </a:pPr>
            <a:r>
              <a:rPr lang="en-US" sz="2400" dirty="0" smtClean="0">
                <a:solidFill>
                  <a:srgbClr val="FFFFFF"/>
                </a:solidFill>
              </a:rPr>
              <a:t>Why does God want us to praise Him?</a:t>
            </a:r>
          </a:p>
          <a:p>
            <a:r>
              <a:rPr lang="en-US" sz="2400" dirty="0" smtClean="0">
                <a:solidFill>
                  <a:srgbClr val="FFFFFF"/>
                </a:solidFill>
              </a:rPr>
              <a:t>	1) Because He’s worthy</a:t>
            </a:r>
          </a:p>
          <a:p>
            <a:r>
              <a:rPr lang="en-US" sz="2400" dirty="0">
                <a:solidFill>
                  <a:srgbClr val="FFFFFF"/>
                </a:solidFill>
              </a:rPr>
              <a:t>	</a:t>
            </a:r>
            <a:r>
              <a:rPr lang="en-US" sz="2400" dirty="0" smtClean="0">
                <a:solidFill>
                  <a:srgbClr val="FFFFFF"/>
                </a:solidFill>
              </a:rPr>
              <a:t>2) It develops our relationship</a:t>
            </a:r>
          </a:p>
          <a:p>
            <a:r>
              <a:rPr lang="en-US" sz="2400" dirty="0">
                <a:solidFill>
                  <a:srgbClr val="FFFFFF"/>
                </a:solidFill>
              </a:rPr>
              <a:t>	</a:t>
            </a:r>
            <a:r>
              <a:rPr lang="en-US" sz="2400" dirty="0" smtClean="0">
                <a:solidFill>
                  <a:srgbClr val="FFFFFF"/>
                </a:solidFill>
              </a:rPr>
              <a:t>3) We become like what or Who we worship</a:t>
            </a:r>
            <a:endParaRPr lang="en-US" sz="2400" dirty="0">
              <a:solidFill>
                <a:srgbClr val="FFFFFF"/>
              </a:solidFill>
            </a:endParaRP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192335" y="704853"/>
            <a:ext cx="7415857" cy="954107"/>
          </a:xfrm>
          <a:prstGeom prst="rect">
            <a:avLst/>
          </a:prstGeom>
        </p:spPr>
        <p:txBody>
          <a:bodyPr wrap="square">
            <a:spAutoFit/>
          </a:bodyPr>
          <a:lstStyle/>
          <a:p>
            <a:r>
              <a:rPr lang="en-US" sz="2800" b="1" dirty="0">
                <a:solidFill>
                  <a:srgbClr val="FFFFFF"/>
                </a:solidFill>
              </a:rPr>
              <a:t>“Your kingdom come; </a:t>
            </a:r>
            <a:endParaRPr lang="en-US" sz="2800" b="1" dirty="0" smtClean="0">
              <a:solidFill>
                <a:srgbClr val="FFFFFF"/>
              </a:solidFill>
            </a:endParaRPr>
          </a:p>
          <a:p>
            <a:r>
              <a:rPr lang="en-US" sz="2800" b="1" dirty="0" smtClean="0">
                <a:solidFill>
                  <a:srgbClr val="FFFFFF"/>
                </a:solidFill>
              </a:rPr>
              <a:t>(</a:t>
            </a:r>
            <a:r>
              <a:rPr lang="en-US" sz="2800" b="1" dirty="0">
                <a:solidFill>
                  <a:srgbClr val="FFFFFF"/>
                </a:solidFill>
              </a:rPr>
              <a:t>your will be done on earth as it is in heaven).”</a:t>
            </a:r>
            <a:endParaRPr lang="en-CA" sz="2800" dirty="0">
              <a:solidFill>
                <a:srgbClr val="FFFFFF"/>
              </a:solidFill>
            </a:endParaRPr>
          </a:p>
        </p:txBody>
      </p:sp>
      <p:sp>
        <p:nvSpPr>
          <p:cNvPr id="4" name="Rectangle 3"/>
          <p:cNvSpPr/>
          <p:nvPr/>
        </p:nvSpPr>
        <p:spPr>
          <a:xfrm>
            <a:off x="1492212" y="2072211"/>
            <a:ext cx="6858000" cy="830997"/>
          </a:xfrm>
          <a:prstGeom prst="rect">
            <a:avLst/>
          </a:prstGeom>
        </p:spPr>
        <p:txBody>
          <a:bodyPr wrap="square">
            <a:spAutoFit/>
          </a:bodyPr>
          <a:lstStyle/>
          <a:p>
            <a:r>
              <a:rPr lang="en-US" sz="2400" dirty="0">
                <a:solidFill>
                  <a:srgbClr val="FFFFFF"/>
                </a:solidFill>
              </a:rPr>
              <a:t>The kingdom of God is present whenever and wherever we submit our will to the king. </a:t>
            </a:r>
            <a:endParaRPr lang="en-CA" sz="2400" dirty="0">
              <a:solidFill>
                <a:srgbClr val="FFFFFF"/>
              </a:solidFill>
            </a:endParaRPr>
          </a:p>
        </p:txBody>
      </p:sp>
      <p:sp>
        <p:nvSpPr>
          <p:cNvPr id="5" name="Rectangle 4"/>
          <p:cNvSpPr/>
          <p:nvPr/>
        </p:nvSpPr>
        <p:spPr>
          <a:xfrm>
            <a:off x="2285999" y="3165729"/>
            <a:ext cx="5475485" cy="830997"/>
          </a:xfrm>
          <a:prstGeom prst="rect">
            <a:avLst/>
          </a:prstGeom>
        </p:spPr>
        <p:txBody>
          <a:bodyPr wrap="square">
            <a:spAutoFit/>
          </a:bodyPr>
          <a:lstStyle/>
          <a:p>
            <a:r>
              <a:rPr lang="en-US" sz="2400" dirty="0">
                <a:solidFill>
                  <a:srgbClr val="FFFFFF"/>
                </a:solidFill>
              </a:rPr>
              <a:t>“Lord, bring your kingdom into this world, and begin through me.” </a:t>
            </a:r>
            <a:endParaRPr lang="en-US" sz="24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930794" y="399962"/>
            <a:ext cx="5425409" cy="523220"/>
          </a:xfrm>
          <a:prstGeom prst="rect">
            <a:avLst/>
          </a:prstGeom>
        </p:spPr>
        <p:txBody>
          <a:bodyPr wrap="none">
            <a:spAutoFit/>
          </a:bodyPr>
          <a:lstStyle/>
          <a:p>
            <a:r>
              <a:rPr lang="en-US" sz="2800" b="1" dirty="0">
                <a:solidFill>
                  <a:srgbClr val="FFFFFF"/>
                </a:solidFill>
              </a:rPr>
              <a:t>“Give us each day our daily bread.”  </a:t>
            </a:r>
            <a:endParaRPr lang="en-CA" sz="2800" dirty="0">
              <a:solidFill>
                <a:srgbClr val="FFFFFF"/>
              </a:solidFill>
            </a:endParaRPr>
          </a:p>
        </p:txBody>
      </p:sp>
      <p:sp>
        <p:nvSpPr>
          <p:cNvPr id="4" name="Rectangle 3"/>
          <p:cNvSpPr/>
          <p:nvPr/>
        </p:nvSpPr>
        <p:spPr>
          <a:xfrm>
            <a:off x="646416" y="1169610"/>
            <a:ext cx="6858000" cy="461665"/>
          </a:xfrm>
          <a:prstGeom prst="rect">
            <a:avLst/>
          </a:prstGeom>
        </p:spPr>
        <p:txBody>
          <a:bodyPr wrap="square">
            <a:spAutoFit/>
          </a:bodyPr>
          <a:lstStyle/>
          <a:p>
            <a:r>
              <a:rPr lang="en-US" sz="2400" dirty="0">
                <a:solidFill>
                  <a:srgbClr val="FFFFFF"/>
                </a:solidFill>
              </a:rPr>
              <a:t>First seek God’s kingdom, then your own needs.</a:t>
            </a:r>
            <a:endParaRPr lang="en-CA" sz="2400" dirty="0">
              <a:solidFill>
                <a:srgbClr val="FFFFFF"/>
              </a:solidFill>
            </a:endParaRPr>
          </a:p>
        </p:txBody>
      </p:sp>
      <p:sp>
        <p:nvSpPr>
          <p:cNvPr id="5" name="Rectangle 4"/>
          <p:cNvSpPr/>
          <p:nvPr/>
        </p:nvSpPr>
        <p:spPr>
          <a:xfrm>
            <a:off x="963931" y="1855362"/>
            <a:ext cx="5519059" cy="461665"/>
          </a:xfrm>
          <a:prstGeom prst="rect">
            <a:avLst/>
          </a:prstGeom>
        </p:spPr>
        <p:txBody>
          <a:bodyPr wrap="none">
            <a:spAutoFit/>
          </a:bodyPr>
          <a:lstStyle/>
          <a:p>
            <a:r>
              <a:rPr lang="en-US" sz="2400" dirty="0">
                <a:solidFill>
                  <a:srgbClr val="FFFFFF"/>
                </a:solidFill>
              </a:rPr>
              <a:t>P</a:t>
            </a:r>
            <a:r>
              <a:rPr lang="en-US" sz="2400" dirty="0" smtClean="0">
                <a:solidFill>
                  <a:srgbClr val="FFFFFF"/>
                </a:solidFill>
              </a:rPr>
              <a:t>olitely </a:t>
            </a:r>
            <a:r>
              <a:rPr lang="en-US" sz="2400" dirty="0">
                <a:solidFill>
                  <a:srgbClr val="FFFFFF"/>
                </a:solidFill>
              </a:rPr>
              <a:t>asking is a part of any relationship. </a:t>
            </a:r>
            <a:endParaRPr lang="en-US" sz="2400" dirty="0">
              <a:solidFill>
                <a:srgbClr val="FFFFFF"/>
              </a:solidFill>
            </a:endParaRPr>
          </a:p>
        </p:txBody>
      </p:sp>
      <p:sp>
        <p:nvSpPr>
          <p:cNvPr id="6" name="Rectangle 5"/>
          <p:cNvSpPr/>
          <p:nvPr/>
        </p:nvSpPr>
        <p:spPr>
          <a:xfrm>
            <a:off x="2267592" y="3220467"/>
            <a:ext cx="6111284" cy="830997"/>
          </a:xfrm>
          <a:prstGeom prst="rect">
            <a:avLst/>
          </a:prstGeom>
        </p:spPr>
        <p:txBody>
          <a:bodyPr wrap="square">
            <a:spAutoFit/>
          </a:bodyPr>
          <a:lstStyle/>
          <a:p>
            <a:r>
              <a:rPr lang="en-US" sz="2400" b="1" i="1" dirty="0"/>
              <a:t>Proverbs 30:7-9:</a:t>
            </a:r>
            <a:r>
              <a:rPr lang="en-US" sz="2400" dirty="0"/>
              <a:t> </a:t>
            </a:r>
            <a:r>
              <a:rPr lang="en-US" sz="2400" b="1" dirty="0"/>
              <a:t>“Give me neither poverty nor riches, give me only my daily bread.”</a:t>
            </a:r>
            <a:r>
              <a:rPr lang="en-CA" sz="2400" dirty="0"/>
              <a:t> </a:t>
            </a:r>
            <a:endParaRPr lang="en-US" sz="2400" dirty="0"/>
          </a:p>
        </p:txBody>
      </p:sp>
      <p:sp>
        <p:nvSpPr>
          <p:cNvPr id="7" name="Rectangle 6"/>
          <p:cNvSpPr/>
          <p:nvPr/>
        </p:nvSpPr>
        <p:spPr>
          <a:xfrm>
            <a:off x="2267592" y="4051464"/>
            <a:ext cx="5970166" cy="830997"/>
          </a:xfrm>
          <a:prstGeom prst="rect">
            <a:avLst/>
          </a:prstGeom>
        </p:spPr>
        <p:txBody>
          <a:bodyPr wrap="square">
            <a:spAutoFit/>
          </a:bodyPr>
          <a:lstStyle/>
          <a:p>
            <a:r>
              <a:rPr lang="en-US" sz="2400" b="1" dirty="0"/>
              <a:t>Proverbs 14:</a:t>
            </a:r>
            <a:r>
              <a:rPr lang="en-US" sz="2400" b="1" dirty="0" smtClean="0"/>
              <a:t>23:</a:t>
            </a:r>
            <a:r>
              <a:rPr lang="en-US" sz="2400" b="1" dirty="0"/>
              <a:t> “Hard work always pays off; mere talk puts no bread on the table”</a:t>
            </a:r>
            <a:r>
              <a:rPr lang="en-CA" sz="2400" dirty="0"/>
              <a:t> </a:t>
            </a:r>
            <a:endParaRPr lang="en-US" sz="2400" dirty="0"/>
          </a:p>
        </p:txBody>
      </p:sp>
      <p:sp>
        <p:nvSpPr>
          <p:cNvPr id="8" name="Rectangle 7"/>
          <p:cNvSpPr/>
          <p:nvPr/>
        </p:nvSpPr>
        <p:spPr>
          <a:xfrm>
            <a:off x="1397396" y="2432807"/>
            <a:ext cx="7334275" cy="461665"/>
          </a:xfrm>
          <a:prstGeom prst="rect">
            <a:avLst/>
          </a:prstGeom>
        </p:spPr>
        <p:txBody>
          <a:bodyPr wrap="square">
            <a:spAutoFit/>
          </a:bodyPr>
          <a:lstStyle/>
          <a:p>
            <a:r>
              <a:rPr lang="en-US" sz="2400" dirty="0">
                <a:solidFill>
                  <a:srgbClr val="FFFFFF"/>
                </a:solidFill>
              </a:rPr>
              <a:t>Jesus is our daily bread – we need Jesus on a daily basis!</a:t>
            </a:r>
            <a:endParaRPr lang="en-CA" sz="2400" dirty="0">
              <a:solidFill>
                <a:srgbClr val="FFFFFF"/>
              </a:solidFill>
            </a:endParaRP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51219" y="537760"/>
            <a:ext cx="6674988" cy="830997"/>
          </a:xfrm>
          <a:prstGeom prst="rect">
            <a:avLst/>
          </a:prstGeom>
        </p:spPr>
        <p:txBody>
          <a:bodyPr wrap="square">
            <a:spAutoFit/>
          </a:bodyPr>
          <a:lstStyle/>
          <a:p>
            <a:r>
              <a:rPr lang="en-US" sz="2400" b="1" dirty="0">
                <a:solidFill>
                  <a:srgbClr val="FFFFFF"/>
                </a:solidFill>
              </a:rPr>
              <a:t>“Forgive us our sins, for we also forgive everyone who sins against us.”</a:t>
            </a:r>
            <a:endParaRPr lang="en-CA" sz="2400" dirty="0">
              <a:solidFill>
                <a:srgbClr val="FFFFFF"/>
              </a:solidFill>
            </a:endParaRPr>
          </a:p>
        </p:txBody>
      </p:sp>
      <p:sp>
        <p:nvSpPr>
          <p:cNvPr id="4" name="Rectangle 3"/>
          <p:cNvSpPr/>
          <p:nvPr/>
        </p:nvSpPr>
        <p:spPr>
          <a:xfrm>
            <a:off x="2250721" y="1710464"/>
            <a:ext cx="4572000" cy="830997"/>
          </a:xfrm>
          <a:prstGeom prst="rect">
            <a:avLst/>
          </a:prstGeom>
        </p:spPr>
        <p:txBody>
          <a:bodyPr>
            <a:spAutoFit/>
          </a:bodyPr>
          <a:lstStyle/>
          <a:p>
            <a:r>
              <a:rPr lang="en-US" sz="2400" dirty="0">
                <a:solidFill>
                  <a:srgbClr val="FFFFFF"/>
                </a:solidFill>
              </a:rPr>
              <a:t>Our readiness to forgive should match our need for forgiveness. </a:t>
            </a:r>
            <a:endParaRPr lang="en-US" sz="2400" dirty="0">
              <a:solidFill>
                <a:srgbClr val="FFFFFF"/>
              </a:solidFill>
            </a:endParaRPr>
          </a:p>
        </p:txBody>
      </p:sp>
      <p:sp>
        <p:nvSpPr>
          <p:cNvPr id="5" name="Rectangle 4"/>
          <p:cNvSpPr/>
          <p:nvPr/>
        </p:nvSpPr>
        <p:spPr>
          <a:xfrm>
            <a:off x="2286000" y="2853455"/>
            <a:ext cx="5704802" cy="1569660"/>
          </a:xfrm>
          <a:prstGeom prst="rect">
            <a:avLst/>
          </a:prstGeom>
        </p:spPr>
        <p:txBody>
          <a:bodyPr wrap="square">
            <a:spAutoFit/>
          </a:bodyPr>
          <a:lstStyle/>
          <a:p>
            <a:r>
              <a:rPr lang="en-US" sz="2400" dirty="0">
                <a:solidFill>
                  <a:srgbClr val="FFFFFF"/>
                </a:solidFill>
              </a:rPr>
              <a:t>W</a:t>
            </a:r>
            <a:r>
              <a:rPr lang="en-US" sz="2400" dirty="0" smtClean="0">
                <a:solidFill>
                  <a:srgbClr val="FFFFFF"/>
                </a:solidFill>
              </a:rPr>
              <a:t>here </a:t>
            </a:r>
            <a:r>
              <a:rPr lang="en-US" sz="2400" dirty="0">
                <a:solidFill>
                  <a:srgbClr val="FFFFFF"/>
                </a:solidFill>
              </a:rPr>
              <a:t>do you get the ability to forgive?  From </a:t>
            </a:r>
            <a:r>
              <a:rPr lang="en-US" sz="2400" dirty="0" smtClean="0">
                <a:solidFill>
                  <a:srgbClr val="FFFFFF"/>
                </a:solidFill>
              </a:rPr>
              <a:t>that </a:t>
            </a:r>
            <a:r>
              <a:rPr lang="en-US" sz="2400" dirty="0">
                <a:solidFill>
                  <a:srgbClr val="FFFFFF"/>
                </a:solidFill>
              </a:rPr>
              <a:t>man hanging on a cross that said, </a:t>
            </a:r>
            <a:r>
              <a:rPr lang="en-US" sz="2400" b="1" dirty="0">
                <a:solidFill>
                  <a:srgbClr val="FFFFFF"/>
                </a:solidFill>
              </a:rPr>
              <a:t>“Father, forgive them, they don’t know what they’re doing.”</a:t>
            </a:r>
            <a:endParaRPr lang="en-CA" sz="2400" dirty="0">
              <a:solidFill>
                <a:srgbClr val="FFFFFF"/>
              </a:solidFill>
            </a:endParaRP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a:xfrm>
            <a:off x="1387181" y="3552"/>
            <a:ext cx="6339024" cy="1037053"/>
          </a:xfrm>
        </p:spPr>
        <p:txBody>
          <a:bodyPr/>
          <a:lstStyle/>
          <a:p>
            <a:pPr eaLnBrk="1" hangingPunct="1"/>
            <a:r>
              <a:rPr lang="en-US" sz="4800" dirty="0" smtClean="0">
                <a:solidFill>
                  <a:srgbClr val="000000"/>
                </a:solidFill>
                <a:latin typeface="Calibri" charset="0"/>
              </a:rPr>
              <a:t>Transformed by Prayer</a:t>
            </a:r>
            <a:endParaRPr lang="en-US" sz="4800" dirty="0">
              <a:solidFill>
                <a:srgbClr val="000000"/>
              </a:solidFill>
              <a:latin typeface="Calibri" charset="0"/>
            </a:endParaRPr>
          </a:p>
        </p:txBody>
      </p:sp>
    </p:spTree>
    <p:extLst>
      <p:ext uri="{BB962C8B-B14F-4D97-AF65-F5344CB8AC3E}">
        <p14:creationId xmlns:p14="http://schemas.microsoft.com/office/powerpoint/2010/main" val="667529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670144" y="499885"/>
            <a:ext cx="5468013" cy="523220"/>
          </a:xfrm>
          <a:prstGeom prst="rect">
            <a:avLst/>
          </a:prstGeom>
        </p:spPr>
        <p:txBody>
          <a:bodyPr wrap="none">
            <a:spAutoFit/>
          </a:bodyPr>
          <a:lstStyle/>
          <a:p>
            <a:r>
              <a:rPr lang="en-US" sz="2800" b="1" dirty="0">
                <a:solidFill>
                  <a:srgbClr val="FFFFFF"/>
                </a:solidFill>
              </a:rPr>
              <a:t>“And lead us, not into temptation.”</a:t>
            </a:r>
            <a:endParaRPr lang="en-CA" sz="2800" dirty="0">
              <a:solidFill>
                <a:srgbClr val="FFFFFF"/>
              </a:solidFill>
            </a:endParaRPr>
          </a:p>
        </p:txBody>
      </p:sp>
      <p:sp>
        <p:nvSpPr>
          <p:cNvPr id="4" name="Rectangle 3"/>
          <p:cNvSpPr/>
          <p:nvPr/>
        </p:nvSpPr>
        <p:spPr>
          <a:xfrm>
            <a:off x="1670144" y="1507816"/>
            <a:ext cx="5720907" cy="830997"/>
          </a:xfrm>
          <a:prstGeom prst="rect">
            <a:avLst/>
          </a:prstGeom>
        </p:spPr>
        <p:txBody>
          <a:bodyPr wrap="square">
            <a:spAutoFit/>
          </a:bodyPr>
          <a:lstStyle/>
          <a:p>
            <a:r>
              <a:rPr lang="en-US" sz="2400" dirty="0">
                <a:solidFill>
                  <a:srgbClr val="FFFFFF"/>
                </a:solidFill>
              </a:rPr>
              <a:t>Having prayed for our sins to be forgiven, we pray that we would not return to them. </a:t>
            </a:r>
            <a:endParaRPr lang="en-US" sz="2400" dirty="0">
              <a:solidFill>
                <a:srgbClr val="FFFFFF"/>
              </a:solidFill>
            </a:endParaRPr>
          </a:p>
        </p:txBody>
      </p:sp>
      <p:sp>
        <p:nvSpPr>
          <p:cNvPr id="5" name="Rectangle 4"/>
          <p:cNvSpPr/>
          <p:nvPr/>
        </p:nvSpPr>
        <p:spPr>
          <a:xfrm>
            <a:off x="1986123" y="2670614"/>
            <a:ext cx="6075237" cy="830997"/>
          </a:xfrm>
          <a:prstGeom prst="rect">
            <a:avLst/>
          </a:prstGeom>
        </p:spPr>
        <p:txBody>
          <a:bodyPr wrap="square">
            <a:spAutoFit/>
          </a:bodyPr>
          <a:lstStyle/>
          <a:p>
            <a:r>
              <a:rPr lang="en-US" sz="2400" dirty="0">
                <a:solidFill>
                  <a:srgbClr val="FFFFFF"/>
                </a:solidFill>
              </a:rPr>
              <a:t>When you’re tempted to sin, God will provide a way out. </a:t>
            </a:r>
            <a:r>
              <a:rPr lang="en-US" sz="2400" dirty="0" smtClean="0">
                <a:solidFill>
                  <a:srgbClr val="FFFFFF"/>
                </a:solidFill>
              </a:rPr>
              <a:t>Prayer </a:t>
            </a:r>
            <a:r>
              <a:rPr lang="en-US" sz="2400" dirty="0">
                <a:solidFill>
                  <a:srgbClr val="FFFFFF"/>
                </a:solidFill>
              </a:rPr>
              <a:t>will show you the exit door.</a:t>
            </a:r>
            <a:r>
              <a:rPr lang="en-CA" sz="2400" dirty="0">
                <a:solidFill>
                  <a:srgbClr val="FFFFFF"/>
                </a:solidFill>
              </a:rPr>
              <a:t> </a:t>
            </a:r>
            <a:endParaRPr lang="en-US" sz="2400" dirty="0">
              <a:solidFill>
                <a:srgbClr val="FFFFFF"/>
              </a:solidFill>
            </a:endParaRPr>
          </a:p>
        </p:txBody>
      </p:sp>
    </p:spTree>
    <p:extLst>
      <p:ext uri="{BB962C8B-B14F-4D97-AF65-F5344CB8AC3E}">
        <p14:creationId xmlns:p14="http://schemas.microsoft.com/office/powerpoint/2010/main" val="13526121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534658" y="793040"/>
            <a:ext cx="7320491" cy="3785652"/>
          </a:xfrm>
          <a:prstGeom prst="rect">
            <a:avLst/>
          </a:prstGeom>
        </p:spPr>
        <p:txBody>
          <a:bodyPr wrap="square">
            <a:spAutoFit/>
          </a:bodyPr>
          <a:lstStyle/>
          <a:p>
            <a:r>
              <a:rPr lang="en-US" sz="2400" b="1" dirty="0">
                <a:solidFill>
                  <a:srgbClr val="FFFFFF"/>
                </a:solidFill>
              </a:rPr>
              <a:t>“Suppose you have a friend, and you go to him at midnight and say, ‘Friend, lend me three loaves of bread; </a:t>
            </a:r>
            <a:r>
              <a:rPr lang="en-US" sz="2400" b="1" baseline="30000" dirty="0">
                <a:solidFill>
                  <a:srgbClr val="FFFFFF"/>
                </a:solidFill>
              </a:rPr>
              <a:t>6 </a:t>
            </a:r>
            <a:r>
              <a:rPr lang="en-US" sz="2400" b="1" dirty="0">
                <a:solidFill>
                  <a:srgbClr val="FFFFFF"/>
                </a:solidFill>
              </a:rPr>
              <a:t>a friend of mine on a journey has come to me, and I have no food to offer him.’ </a:t>
            </a:r>
            <a:r>
              <a:rPr lang="en-US" sz="2400" b="1" baseline="30000" dirty="0">
                <a:solidFill>
                  <a:srgbClr val="FFFFFF"/>
                </a:solidFill>
              </a:rPr>
              <a:t>7 </a:t>
            </a:r>
            <a:r>
              <a:rPr lang="en-US" sz="2400" b="1" dirty="0">
                <a:solidFill>
                  <a:srgbClr val="FFFFFF"/>
                </a:solidFill>
              </a:rPr>
              <a:t>And suppose the one inside answers, ‘Don’t bother me. The door is already locked, and my children and I are in bed. I can’t get up and give you anything.’ </a:t>
            </a:r>
            <a:r>
              <a:rPr lang="en-US" sz="2400" b="1" baseline="30000" dirty="0">
                <a:solidFill>
                  <a:srgbClr val="FFFFFF"/>
                </a:solidFill>
              </a:rPr>
              <a:t>8 </a:t>
            </a:r>
            <a:r>
              <a:rPr lang="en-US" sz="2400" b="1" dirty="0">
                <a:solidFill>
                  <a:srgbClr val="FFFFFF"/>
                </a:solidFill>
              </a:rPr>
              <a:t>I tell you, even though he will not get up and give you the bread because of friendship, yet because of the man’s persistence he will get up and give him as much as he needs.</a:t>
            </a:r>
            <a:r>
              <a:rPr lang="en-CA" sz="2400" dirty="0">
                <a:solidFill>
                  <a:srgbClr val="FFFFFF"/>
                </a:solidFill>
              </a:rPr>
              <a:t> </a:t>
            </a:r>
            <a:endParaRPr lang="en-US" sz="2400" dirty="0">
              <a:solidFill>
                <a:srgbClr val="FFFFFF"/>
              </a:solidFill>
            </a:endParaRPr>
          </a:p>
        </p:txBody>
      </p:sp>
      <p:sp>
        <p:nvSpPr>
          <p:cNvPr id="4" name="TextBox 3"/>
          <p:cNvSpPr txBox="1"/>
          <p:nvPr/>
        </p:nvSpPr>
        <p:spPr>
          <a:xfrm>
            <a:off x="3492669" y="280651"/>
            <a:ext cx="1794932" cy="461665"/>
          </a:xfrm>
          <a:prstGeom prst="rect">
            <a:avLst/>
          </a:prstGeom>
          <a:noFill/>
        </p:spPr>
        <p:txBody>
          <a:bodyPr wrap="none" rtlCol="0">
            <a:spAutoFit/>
          </a:bodyPr>
          <a:lstStyle/>
          <a:p>
            <a:r>
              <a:rPr lang="en-US" sz="2400" b="1" dirty="0" smtClean="0">
                <a:solidFill>
                  <a:srgbClr val="FFFFFF"/>
                </a:solidFill>
              </a:rPr>
              <a:t>Luke 11:5-13</a:t>
            </a:r>
            <a:endParaRPr lang="en-US" sz="2400" b="1" dirty="0">
              <a:solidFill>
                <a:srgbClr val="FFFFFF"/>
              </a:solidFill>
            </a:endParaRPr>
          </a:p>
        </p:txBody>
      </p:sp>
    </p:spTree>
    <p:extLst>
      <p:ext uri="{BB962C8B-B14F-4D97-AF65-F5344CB8AC3E}">
        <p14:creationId xmlns:p14="http://schemas.microsoft.com/office/powerpoint/2010/main" val="24235835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3492669" y="280651"/>
            <a:ext cx="1794932" cy="461665"/>
          </a:xfrm>
          <a:prstGeom prst="rect">
            <a:avLst/>
          </a:prstGeom>
          <a:noFill/>
        </p:spPr>
        <p:txBody>
          <a:bodyPr wrap="none" rtlCol="0">
            <a:spAutoFit/>
          </a:bodyPr>
          <a:lstStyle/>
          <a:p>
            <a:r>
              <a:rPr lang="en-US" sz="2400" b="1" dirty="0" smtClean="0">
                <a:solidFill>
                  <a:srgbClr val="FFFFFF"/>
                </a:solidFill>
              </a:rPr>
              <a:t>Luke 11:5-13</a:t>
            </a:r>
            <a:endParaRPr lang="en-US" sz="2400" b="1" dirty="0">
              <a:solidFill>
                <a:srgbClr val="FFFFFF"/>
              </a:solidFill>
            </a:endParaRPr>
          </a:p>
        </p:txBody>
      </p:sp>
      <p:sp>
        <p:nvSpPr>
          <p:cNvPr id="5" name="Rectangle 4"/>
          <p:cNvSpPr/>
          <p:nvPr/>
        </p:nvSpPr>
        <p:spPr>
          <a:xfrm>
            <a:off x="1234782" y="817423"/>
            <a:ext cx="7726206" cy="4154983"/>
          </a:xfrm>
          <a:prstGeom prst="rect">
            <a:avLst/>
          </a:prstGeom>
        </p:spPr>
        <p:txBody>
          <a:bodyPr wrap="square">
            <a:spAutoFit/>
          </a:bodyPr>
          <a:lstStyle/>
          <a:p>
            <a:r>
              <a:rPr lang="en-CA" sz="2400" b="1" baseline="30000" dirty="0">
                <a:solidFill>
                  <a:srgbClr val="FFFFFF"/>
                </a:solidFill>
              </a:rPr>
              <a:t>9 </a:t>
            </a:r>
            <a:r>
              <a:rPr lang="en-CA" sz="2400" b="1" dirty="0">
                <a:solidFill>
                  <a:srgbClr val="FFFFFF"/>
                </a:solidFill>
              </a:rPr>
              <a:t>“So I say to you: Ask and it will be given to you; seek and you will find; knock and the door will be opened to you. </a:t>
            </a:r>
            <a:r>
              <a:rPr lang="en-CA" sz="2400" b="1" baseline="30000" dirty="0">
                <a:solidFill>
                  <a:srgbClr val="FFFFFF"/>
                </a:solidFill>
              </a:rPr>
              <a:t>10 </a:t>
            </a:r>
            <a:r>
              <a:rPr lang="en-CA" sz="2400" b="1" dirty="0">
                <a:solidFill>
                  <a:srgbClr val="FFFFFF"/>
                </a:solidFill>
              </a:rPr>
              <a:t>For everyone who asks receives; the one who seeks finds; and to the one who knocks, the door will be opened</a:t>
            </a:r>
            <a:r>
              <a:rPr lang="en-CA" sz="2400" b="1" dirty="0" smtClean="0">
                <a:solidFill>
                  <a:srgbClr val="FFFFFF"/>
                </a:solidFill>
              </a:rPr>
              <a:t>.</a:t>
            </a:r>
          </a:p>
          <a:p>
            <a:endParaRPr lang="en-CA" sz="2400" dirty="0">
              <a:solidFill>
                <a:srgbClr val="FFFFFF"/>
              </a:solidFill>
            </a:endParaRPr>
          </a:p>
          <a:p>
            <a:r>
              <a:rPr lang="en-CA" sz="2400" b="1" baseline="30000" dirty="0">
                <a:solidFill>
                  <a:srgbClr val="FFFFFF"/>
                </a:solidFill>
              </a:rPr>
              <a:t>11 </a:t>
            </a:r>
            <a:r>
              <a:rPr lang="en-CA" sz="2400" b="1" dirty="0">
                <a:solidFill>
                  <a:srgbClr val="FFFFFF"/>
                </a:solidFill>
              </a:rPr>
              <a:t>“Which of you fathers, if your son asks for</a:t>
            </a:r>
            <a:r>
              <a:rPr lang="en-CA" sz="2400" b="1" baseline="30000" dirty="0">
                <a:solidFill>
                  <a:srgbClr val="FFFFFF"/>
                </a:solidFill>
              </a:rPr>
              <a:t> </a:t>
            </a:r>
            <a:r>
              <a:rPr lang="en-CA" sz="2400" b="1" dirty="0">
                <a:solidFill>
                  <a:srgbClr val="FFFFFF"/>
                </a:solidFill>
              </a:rPr>
              <a:t>a fish (some versions have “bread”, will give him a snake instead? </a:t>
            </a:r>
            <a:r>
              <a:rPr lang="en-CA" sz="2400" b="1" baseline="30000" dirty="0">
                <a:solidFill>
                  <a:srgbClr val="FFFFFF"/>
                </a:solidFill>
              </a:rPr>
              <a:t>12 </a:t>
            </a:r>
            <a:r>
              <a:rPr lang="en-CA" sz="2400" b="1" dirty="0">
                <a:solidFill>
                  <a:srgbClr val="FFFFFF"/>
                </a:solidFill>
              </a:rPr>
              <a:t>Or if he asks for an egg, will give him a scorpion? </a:t>
            </a:r>
            <a:r>
              <a:rPr lang="en-CA" sz="2400" b="1" baseline="30000" dirty="0">
                <a:solidFill>
                  <a:srgbClr val="FFFFFF"/>
                </a:solidFill>
              </a:rPr>
              <a:t>13 </a:t>
            </a:r>
            <a:r>
              <a:rPr lang="en-CA" sz="2400" b="1" dirty="0">
                <a:solidFill>
                  <a:srgbClr val="FFFFFF"/>
                </a:solidFill>
              </a:rPr>
              <a:t>If you then, though you are evil, know how to give good gifts to your children, how much more will your Father in heaven give the Holy Spirit to those who ask him!”</a:t>
            </a:r>
            <a:endParaRPr lang="en-CA" sz="2400" dirty="0">
              <a:solidFill>
                <a:srgbClr val="FFFFFF"/>
              </a:solidFill>
            </a:endParaRPr>
          </a:p>
        </p:txBody>
      </p:sp>
    </p:spTree>
    <p:extLst>
      <p:ext uri="{BB962C8B-B14F-4D97-AF65-F5344CB8AC3E}">
        <p14:creationId xmlns:p14="http://schemas.microsoft.com/office/powerpoint/2010/main" val="41559191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3"/>
          <a:stretch>
            <a:fillRect/>
          </a:stretch>
        </p:blipFill>
        <p:spPr>
          <a:xfrm>
            <a:off x="1962184" y="317473"/>
            <a:ext cx="6642602" cy="4226356"/>
          </a:xfrm>
          <a:prstGeom prst="rect">
            <a:avLst/>
          </a:prstGeom>
        </p:spPr>
      </p:pic>
    </p:spTree>
    <p:extLst>
      <p:ext uri="{BB962C8B-B14F-4D97-AF65-F5344CB8AC3E}">
        <p14:creationId xmlns:p14="http://schemas.microsoft.com/office/powerpoint/2010/main" val="13526121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369190" y="217899"/>
            <a:ext cx="903763" cy="646331"/>
          </a:xfrm>
          <a:prstGeom prst="rect">
            <a:avLst/>
          </a:prstGeom>
          <a:noFill/>
        </p:spPr>
        <p:txBody>
          <a:bodyPr wrap="none" rtlCol="0">
            <a:spAutoFit/>
          </a:bodyPr>
          <a:lstStyle/>
          <a:p>
            <a:r>
              <a:rPr lang="en-US" sz="3600" u="sng" dirty="0" smtClean="0">
                <a:solidFill>
                  <a:srgbClr val="FFFFFF"/>
                </a:solidFill>
              </a:rPr>
              <a:t>ASK</a:t>
            </a:r>
            <a:endParaRPr lang="en-US" sz="3600" u="sng" dirty="0">
              <a:solidFill>
                <a:srgbClr val="FFFFFF"/>
              </a:solidFill>
            </a:endParaRPr>
          </a:p>
        </p:txBody>
      </p:sp>
      <p:sp>
        <p:nvSpPr>
          <p:cNvPr id="4" name="Rectangle 3"/>
          <p:cNvSpPr/>
          <p:nvPr/>
        </p:nvSpPr>
        <p:spPr>
          <a:xfrm>
            <a:off x="1467230" y="1187743"/>
            <a:ext cx="4775666" cy="1384995"/>
          </a:xfrm>
          <a:prstGeom prst="rect">
            <a:avLst/>
          </a:prstGeom>
        </p:spPr>
        <p:txBody>
          <a:bodyPr wrap="none">
            <a:spAutoFit/>
          </a:bodyPr>
          <a:lstStyle/>
          <a:p>
            <a:pPr marL="457200" indent="-457200">
              <a:buFontTx/>
              <a:buChar char="-"/>
            </a:pPr>
            <a:r>
              <a:rPr lang="en-US" sz="2800" b="1" dirty="0" smtClean="0">
                <a:solidFill>
                  <a:srgbClr val="FFFFFF"/>
                </a:solidFill>
              </a:rPr>
              <a:t>Ask </a:t>
            </a:r>
            <a:r>
              <a:rPr lang="en-US" sz="2800" b="1" dirty="0">
                <a:solidFill>
                  <a:srgbClr val="FFFFFF"/>
                </a:solidFill>
              </a:rPr>
              <a:t>God for what you need</a:t>
            </a:r>
            <a:r>
              <a:rPr lang="en-US" sz="2800" b="1" dirty="0" smtClean="0">
                <a:solidFill>
                  <a:srgbClr val="FFFFFF"/>
                </a:solidFill>
              </a:rPr>
              <a:t>.</a:t>
            </a:r>
          </a:p>
          <a:p>
            <a:pPr marL="457200" indent="-457200">
              <a:buFontTx/>
              <a:buChar char="-"/>
            </a:pPr>
            <a:endParaRPr lang="en-US" sz="2800" b="1" dirty="0">
              <a:solidFill>
                <a:srgbClr val="FFFFFF"/>
              </a:solidFill>
            </a:endParaRPr>
          </a:p>
          <a:p>
            <a:pPr marL="457200" indent="-457200">
              <a:buFontTx/>
              <a:buChar char="-"/>
            </a:pPr>
            <a:endParaRPr lang="en-US" sz="2800" b="1" dirty="0" smtClean="0">
              <a:solidFill>
                <a:srgbClr val="FFFFFF"/>
              </a:solidFill>
            </a:endParaRPr>
          </a:p>
        </p:txBody>
      </p:sp>
      <p:sp>
        <p:nvSpPr>
          <p:cNvPr id="5" name="Rectangle 4"/>
          <p:cNvSpPr/>
          <p:nvPr/>
        </p:nvSpPr>
        <p:spPr>
          <a:xfrm>
            <a:off x="2127243" y="1901530"/>
            <a:ext cx="6092876" cy="1938992"/>
          </a:xfrm>
          <a:prstGeom prst="rect">
            <a:avLst/>
          </a:prstGeom>
        </p:spPr>
        <p:txBody>
          <a:bodyPr wrap="square">
            <a:spAutoFit/>
          </a:bodyPr>
          <a:lstStyle/>
          <a:p>
            <a:r>
              <a:rPr lang="en-US" sz="2400" dirty="0">
                <a:solidFill>
                  <a:srgbClr val="FFFFFF"/>
                </a:solidFill>
              </a:rPr>
              <a:t>In order for you to ask with faith, you have to believe a life-changing truth: that God is for you.  If you don’t believe that, you’ll pray small timid prayers; if you do believe it, then you’ll pray big audacious prayers.  </a:t>
            </a:r>
            <a:r>
              <a:rPr lang="en-US" sz="2400" dirty="0" smtClean="0">
                <a:solidFill>
                  <a:srgbClr val="FFFFFF"/>
                </a:solidFill>
              </a:rPr>
              <a:t>(Mark Batterson)</a:t>
            </a:r>
            <a:r>
              <a:rPr lang="en-US" sz="2400" dirty="0">
                <a:solidFill>
                  <a:srgbClr val="FFFFFF"/>
                </a:solidFill>
              </a:rPr>
              <a:t>.</a:t>
            </a:r>
            <a:endParaRPr lang="en-CA" sz="2400" dirty="0">
              <a:solidFill>
                <a:srgbClr val="FFFFFF"/>
              </a:solidFill>
            </a:endParaRPr>
          </a:p>
        </p:txBody>
      </p:sp>
    </p:spTree>
    <p:extLst>
      <p:ext uri="{BB962C8B-B14F-4D97-AF65-F5344CB8AC3E}">
        <p14:creationId xmlns:p14="http://schemas.microsoft.com/office/powerpoint/2010/main" val="13526121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369190" y="399966"/>
            <a:ext cx="903763" cy="646331"/>
          </a:xfrm>
          <a:prstGeom prst="rect">
            <a:avLst/>
          </a:prstGeom>
          <a:noFill/>
        </p:spPr>
        <p:txBody>
          <a:bodyPr wrap="none" rtlCol="0">
            <a:spAutoFit/>
          </a:bodyPr>
          <a:lstStyle/>
          <a:p>
            <a:r>
              <a:rPr lang="en-US" sz="3600" u="sng" dirty="0" smtClean="0">
                <a:solidFill>
                  <a:srgbClr val="FFFFFF"/>
                </a:solidFill>
              </a:rPr>
              <a:t>ASK</a:t>
            </a:r>
            <a:endParaRPr lang="en-US" sz="3600" u="sng" dirty="0">
              <a:solidFill>
                <a:srgbClr val="FFFFFF"/>
              </a:solidFill>
            </a:endParaRPr>
          </a:p>
        </p:txBody>
      </p:sp>
      <p:sp>
        <p:nvSpPr>
          <p:cNvPr id="4" name="Rectangle 3"/>
          <p:cNvSpPr/>
          <p:nvPr/>
        </p:nvSpPr>
        <p:spPr>
          <a:xfrm>
            <a:off x="1625987" y="1381754"/>
            <a:ext cx="5962465" cy="2246769"/>
          </a:xfrm>
          <a:prstGeom prst="rect">
            <a:avLst/>
          </a:prstGeom>
        </p:spPr>
        <p:txBody>
          <a:bodyPr wrap="none">
            <a:spAutoFit/>
          </a:bodyPr>
          <a:lstStyle/>
          <a:p>
            <a:pPr marL="457200" indent="-457200">
              <a:buFontTx/>
              <a:buChar char="-"/>
            </a:pPr>
            <a:r>
              <a:rPr lang="en-US" sz="2800" b="1" dirty="0" smtClean="0">
                <a:solidFill>
                  <a:srgbClr val="FFFFFF"/>
                </a:solidFill>
              </a:rPr>
              <a:t>Ask </a:t>
            </a:r>
            <a:r>
              <a:rPr lang="en-US" sz="2800" b="1" dirty="0">
                <a:solidFill>
                  <a:srgbClr val="FFFFFF"/>
                </a:solidFill>
              </a:rPr>
              <a:t>God for what you need</a:t>
            </a:r>
            <a:r>
              <a:rPr lang="en-US" sz="2800" b="1" dirty="0" smtClean="0">
                <a:solidFill>
                  <a:srgbClr val="FFFFFF"/>
                </a:solidFill>
              </a:rPr>
              <a:t>.</a:t>
            </a:r>
          </a:p>
          <a:p>
            <a:pPr marL="457200" indent="-457200">
              <a:buFontTx/>
              <a:buChar char="-"/>
            </a:pPr>
            <a:r>
              <a:rPr lang="en-US" sz="2800" b="1" dirty="0" smtClean="0">
                <a:solidFill>
                  <a:srgbClr val="FFFFFF"/>
                </a:solidFill>
              </a:rPr>
              <a:t>Ask for bread for others</a:t>
            </a:r>
          </a:p>
          <a:p>
            <a:r>
              <a:rPr lang="en-US" sz="2800" b="1" dirty="0">
                <a:solidFill>
                  <a:srgbClr val="FFFFFF"/>
                </a:solidFill>
              </a:rPr>
              <a:t>	</a:t>
            </a:r>
            <a:r>
              <a:rPr lang="en-US" sz="2800" b="1" dirty="0" smtClean="0">
                <a:solidFill>
                  <a:srgbClr val="FFFFFF"/>
                </a:solidFill>
              </a:rPr>
              <a:t>- </a:t>
            </a:r>
            <a:r>
              <a:rPr lang="en-US" sz="2800" dirty="0">
                <a:solidFill>
                  <a:srgbClr val="FFFFFF"/>
                </a:solidFill>
              </a:rPr>
              <a:t>When you ask for what you need, </a:t>
            </a:r>
            <a:endParaRPr lang="en-US" sz="2800" dirty="0" smtClean="0">
              <a:solidFill>
                <a:srgbClr val="FFFFFF"/>
              </a:solidFill>
            </a:endParaRPr>
          </a:p>
          <a:p>
            <a:r>
              <a:rPr lang="en-US" sz="2800" dirty="0">
                <a:solidFill>
                  <a:srgbClr val="FFFFFF"/>
                </a:solidFill>
              </a:rPr>
              <a:t>	</a:t>
            </a:r>
            <a:r>
              <a:rPr lang="en-US" sz="2800" dirty="0" smtClean="0">
                <a:solidFill>
                  <a:srgbClr val="FFFFFF"/>
                </a:solidFill>
              </a:rPr>
              <a:t>   don’t </a:t>
            </a:r>
            <a:r>
              <a:rPr lang="en-US" sz="2800" dirty="0">
                <a:solidFill>
                  <a:srgbClr val="FFFFFF"/>
                </a:solidFill>
              </a:rPr>
              <a:t>forget to ask God for enough </a:t>
            </a:r>
            <a:endParaRPr lang="en-US" sz="2800" dirty="0" smtClean="0">
              <a:solidFill>
                <a:srgbClr val="FFFFFF"/>
              </a:solidFill>
            </a:endParaRPr>
          </a:p>
          <a:p>
            <a:r>
              <a:rPr lang="en-US" sz="2800" dirty="0">
                <a:solidFill>
                  <a:srgbClr val="FFFFFF"/>
                </a:solidFill>
              </a:rPr>
              <a:t>	</a:t>
            </a:r>
            <a:r>
              <a:rPr lang="en-US" sz="2800" dirty="0" smtClean="0">
                <a:solidFill>
                  <a:srgbClr val="FFFFFF"/>
                </a:solidFill>
              </a:rPr>
              <a:t>   that </a:t>
            </a:r>
            <a:r>
              <a:rPr lang="en-US" sz="2800" dirty="0">
                <a:solidFill>
                  <a:srgbClr val="FFFFFF"/>
                </a:solidFill>
              </a:rPr>
              <a:t>you can share it with others. </a:t>
            </a:r>
            <a:endParaRPr lang="en-US" sz="2800" b="1" dirty="0" smtClean="0">
              <a:solidFill>
                <a:srgbClr val="FFFFFF"/>
              </a:solidFill>
            </a:endParaRPr>
          </a:p>
        </p:txBody>
      </p:sp>
    </p:spTree>
    <p:extLst>
      <p:ext uri="{BB962C8B-B14F-4D97-AF65-F5344CB8AC3E}">
        <p14:creationId xmlns:p14="http://schemas.microsoft.com/office/powerpoint/2010/main" val="2465850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369190" y="541065"/>
            <a:ext cx="903763" cy="646331"/>
          </a:xfrm>
          <a:prstGeom prst="rect">
            <a:avLst/>
          </a:prstGeom>
          <a:noFill/>
        </p:spPr>
        <p:txBody>
          <a:bodyPr wrap="none" rtlCol="0">
            <a:spAutoFit/>
          </a:bodyPr>
          <a:lstStyle/>
          <a:p>
            <a:r>
              <a:rPr lang="en-US" sz="3600" u="sng" dirty="0" smtClean="0">
                <a:solidFill>
                  <a:srgbClr val="FFFFFF"/>
                </a:solidFill>
              </a:rPr>
              <a:t>ASK</a:t>
            </a:r>
            <a:endParaRPr lang="en-US" sz="3600" u="sng" dirty="0">
              <a:solidFill>
                <a:srgbClr val="FFFFFF"/>
              </a:solidFill>
            </a:endParaRPr>
          </a:p>
        </p:txBody>
      </p:sp>
      <p:sp>
        <p:nvSpPr>
          <p:cNvPr id="4" name="Rectangle 3"/>
          <p:cNvSpPr/>
          <p:nvPr/>
        </p:nvSpPr>
        <p:spPr>
          <a:xfrm>
            <a:off x="1398796" y="1558128"/>
            <a:ext cx="7745204" cy="2246769"/>
          </a:xfrm>
          <a:prstGeom prst="rect">
            <a:avLst/>
          </a:prstGeom>
        </p:spPr>
        <p:txBody>
          <a:bodyPr wrap="none">
            <a:spAutoFit/>
          </a:bodyPr>
          <a:lstStyle/>
          <a:p>
            <a:pPr marL="457200" indent="-457200">
              <a:buFontTx/>
              <a:buChar char="-"/>
            </a:pPr>
            <a:r>
              <a:rPr lang="en-US" sz="2800" b="1" dirty="0" smtClean="0">
                <a:solidFill>
                  <a:srgbClr val="FFFFFF"/>
                </a:solidFill>
              </a:rPr>
              <a:t>Ask </a:t>
            </a:r>
            <a:r>
              <a:rPr lang="en-US" sz="2800" b="1" dirty="0">
                <a:solidFill>
                  <a:srgbClr val="FFFFFF"/>
                </a:solidFill>
              </a:rPr>
              <a:t>God for what you need</a:t>
            </a:r>
            <a:r>
              <a:rPr lang="en-US" sz="2800" b="1" dirty="0" smtClean="0">
                <a:solidFill>
                  <a:srgbClr val="FFFFFF"/>
                </a:solidFill>
              </a:rPr>
              <a:t>.</a:t>
            </a:r>
          </a:p>
          <a:p>
            <a:pPr marL="457200" indent="-457200">
              <a:buFontTx/>
              <a:buChar char="-"/>
            </a:pPr>
            <a:r>
              <a:rPr lang="en-US" sz="2800" b="1" dirty="0" smtClean="0">
                <a:solidFill>
                  <a:srgbClr val="FFFFFF"/>
                </a:solidFill>
              </a:rPr>
              <a:t>Ask for bread for others</a:t>
            </a:r>
          </a:p>
          <a:p>
            <a:pPr marL="457200" indent="-457200">
              <a:buFontTx/>
              <a:buChar char="-"/>
            </a:pPr>
            <a:r>
              <a:rPr lang="en-US" sz="2800" b="1" dirty="0" smtClean="0">
                <a:solidFill>
                  <a:srgbClr val="FFFFFF"/>
                </a:solidFill>
              </a:rPr>
              <a:t>Ask God for what He wants for you</a:t>
            </a:r>
          </a:p>
          <a:p>
            <a:r>
              <a:rPr lang="en-US" sz="2800" b="1" dirty="0">
                <a:solidFill>
                  <a:srgbClr val="FFFFFF"/>
                </a:solidFill>
              </a:rPr>
              <a:t>	</a:t>
            </a:r>
            <a:r>
              <a:rPr lang="en-US" sz="2800" dirty="0">
                <a:solidFill>
                  <a:srgbClr val="FFFFFF"/>
                </a:solidFill>
              </a:rPr>
              <a:t>Ask God: “Transform me into the image of Jesus.</a:t>
            </a:r>
            <a:endParaRPr lang="en-CA" sz="2800" dirty="0">
              <a:solidFill>
                <a:srgbClr val="FFFFFF"/>
              </a:solidFill>
            </a:endParaRPr>
          </a:p>
          <a:p>
            <a:endParaRPr lang="en-US" sz="2800" b="1" dirty="0" smtClean="0">
              <a:solidFill>
                <a:srgbClr val="FFFFFF"/>
              </a:solidFill>
            </a:endParaRPr>
          </a:p>
        </p:txBody>
      </p:sp>
    </p:spTree>
    <p:extLst>
      <p:ext uri="{BB962C8B-B14F-4D97-AF65-F5344CB8AC3E}">
        <p14:creationId xmlns:p14="http://schemas.microsoft.com/office/powerpoint/2010/main" val="2465850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369190" y="217899"/>
            <a:ext cx="903763" cy="646331"/>
          </a:xfrm>
          <a:prstGeom prst="rect">
            <a:avLst/>
          </a:prstGeom>
          <a:noFill/>
        </p:spPr>
        <p:txBody>
          <a:bodyPr wrap="none" rtlCol="0">
            <a:spAutoFit/>
          </a:bodyPr>
          <a:lstStyle/>
          <a:p>
            <a:r>
              <a:rPr lang="en-US" sz="3600" u="sng" dirty="0" smtClean="0">
                <a:solidFill>
                  <a:srgbClr val="FFFFFF"/>
                </a:solidFill>
              </a:rPr>
              <a:t>ASK</a:t>
            </a:r>
            <a:endParaRPr lang="en-US" sz="3600" u="sng" dirty="0">
              <a:solidFill>
                <a:srgbClr val="FFFFFF"/>
              </a:solidFill>
            </a:endParaRPr>
          </a:p>
        </p:txBody>
      </p:sp>
      <p:sp>
        <p:nvSpPr>
          <p:cNvPr id="4" name="Rectangle 3"/>
          <p:cNvSpPr/>
          <p:nvPr/>
        </p:nvSpPr>
        <p:spPr>
          <a:xfrm>
            <a:off x="1346511" y="928872"/>
            <a:ext cx="5852884" cy="1815882"/>
          </a:xfrm>
          <a:prstGeom prst="rect">
            <a:avLst/>
          </a:prstGeom>
        </p:spPr>
        <p:txBody>
          <a:bodyPr wrap="none">
            <a:spAutoFit/>
          </a:bodyPr>
          <a:lstStyle/>
          <a:p>
            <a:pPr marL="457200" indent="-457200">
              <a:buFontTx/>
              <a:buChar char="-"/>
            </a:pPr>
            <a:r>
              <a:rPr lang="en-US" sz="2800" b="1" dirty="0" smtClean="0">
                <a:solidFill>
                  <a:srgbClr val="FFFFFF"/>
                </a:solidFill>
              </a:rPr>
              <a:t>Ask </a:t>
            </a:r>
            <a:r>
              <a:rPr lang="en-US" sz="2800" b="1" dirty="0">
                <a:solidFill>
                  <a:srgbClr val="FFFFFF"/>
                </a:solidFill>
              </a:rPr>
              <a:t>God for what you need</a:t>
            </a:r>
            <a:r>
              <a:rPr lang="en-US" sz="2800" b="1" dirty="0" smtClean="0">
                <a:solidFill>
                  <a:srgbClr val="FFFFFF"/>
                </a:solidFill>
              </a:rPr>
              <a:t>.</a:t>
            </a:r>
          </a:p>
          <a:p>
            <a:pPr marL="457200" indent="-457200">
              <a:buFontTx/>
              <a:buChar char="-"/>
            </a:pPr>
            <a:r>
              <a:rPr lang="en-US" sz="2800" b="1" dirty="0" smtClean="0">
                <a:solidFill>
                  <a:srgbClr val="FFFFFF"/>
                </a:solidFill>
              </a:rPr>
              <a:t>Ask for bread for others</a:t>
            </a:r>
          </a:p>
          <a:p>
            <a:pPr marL="457200" indent="-457200">
              <a:buFontTx/>
              <a:buChar char="-"/>
            </a:pPr>
            <a:r>
              <a:rPr lang="en-US" sz="2800" b="1" dirty="0" smtClean="0">
                <a:solidFill>
                  <a:srgbClr val="FFFFFF"/>
                </a:solidFill>
              </a:rPr>
              <a:t>Ask God for what He wants for you</a:t>
            </a:r>
          </a:p>
          <a:p>
            <a:pPr marL="457200" indent="-457200">
              <a:buFontTx/>
              <a:buChar char="-"/>
            </a:pPr>
            <a:r>
              <a:rPr lang="en-US" sz="2800" b="1" dirty="0" smtClean="0">
                <a:solidFill>
                  <a:srgbClr val="FFFFFF"/>
                </a:solidFill>
              </a:rPr>
              <a:t>Ask Scripturally </a:t>
            </a:r>
            <a:r>
              <a:rPr lang="mr-IN" sz="2800" b="1" dirty="0" smtClean="0">
                <a:solidFill>
                  <a:srgbClr val="FFFFFF"/>
                </a:solidFill>
              </a:rPr>
              <a:t>–</a:t>
            </a:r>
            <a:r>
              <a:rPr lang="en-US" sz="2800" b="1" dirty="0" smtClean="0">
                <a:solidFill>
                  <a:srgbClr val="FFFFFF"/>
                </a:solidFill>
              </a:rPr>
              <a:t> pray Scripture</a:t>
            </a:r>
          </a:p>
        </p:txBody>
      </p:sp>
      <p:sp>
        <p:nvSpPr>
          <p:cNvPr id="5" name="Rectangle 4"/>
          <p:cNvSpPr/>
          <p:nvPr/>
        </p:nvSpPr>
        <p:spPr>
          <a:xfrm>
            <a:off x="2131000" y="2933076"/>
            <a:ext cx="6706510" cy="2123658"/>
          </a:xfrm>
          <a:prstGeom prst="rect">
            <a:avLst/>
          </a:prstGeom>
        </p:spPr>
        <p:txBody>
          <a:bodyPr wrap="square">
            <a:spAutoFit/>
          </a:bodyPr>
          <a:lstStyle/>
          <a:p>
            <a:r>
              <a:rPr lang="en-CA" sz="2200" dirty="0">
                <a:solidFill>
                  <a:srgbClr val="FFFFFF"/>
                </a:solidFill>
              </a:rPr>
              <a:t>“When I look back on 40 years of walking with the Lord, I realize that pray-reading the Word – using the Scripture as the “conversational material” for my communication with Jesus – has been the single most significant activity in my spiritual life.  This simple activity is essential to abiding in Christ.</a:t>
            </a:r>
            <a:r>
              <a:rPr lang="en-CA" sz="2200" dirty="0" smtClean="0">
                <a:solidFill>
                  <a:srgbClr val="FFFFFF"/>
                </a:solidFill>
              </a:rPr>
              <a:t>” Mike </a:t>
            </a:r>
            <a:r>
              <a:rPr lang="en-CA" sz="2200" dirty="0" err="1" smtClean="0">
                <a:solidFill>
                  <a:srgbClr val="FFFFFF"/>
                </a:solidFill>
              </a:rPr>
              <a:t>Bickle</a:t>
            </a:r>
            <a:r>
              <a:rPr lang="en-CA" sz="2200" dirty="0" smtClean="0">
                <a:solidFill>
                  <a:srgbClr val="FFFFFF"/>
                </a:solidFill>
              </a:rPr>
              <a:t>, director of IHOP</a:t>
            </a:r>
            <a:endParaRPr lang="en-US" sz="2200" dirty="0">
              <a:solidFill>
                <a:srgbClr val="FFFFFF"/>
              </a:solidFill>
            </a:endParaRPr>
          </a:p>
        </p:txBody>
      </p:sp>
    </p:spTree>
    <p:extLst>
      <p:ext uri="{BB962C8B-B14F-4D97-AF65-F5344CB8AC3E}">
        <p14:creationId xmlns:p14="http://schemas.microsoft.com/office/powerpoint/2010/main" val="2465850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369190" y="347054"/>
            <a:ext cx="903763" cy="646331"/>
          </a:xfrm>
          <a:prstGeom prst="rect">
            <a:avLst/>
          </a:prstGeom>
          <a:noFill/>
        </p:spPr>
        <p:txBody>
          <a:bodyPr wrap="none" rtlCol="0">
            <a:spAutoFit/>
          </a:bodyPr>
          <a:lstStyle/>
          <a:p>
            <a:r>
              <a:rPr lang="en-US" sz="3600" u="sng" dirty="0" smtClean="0">
                <a:solidFill>
                  <a:srgbClr val="FFFFFF"/>
                </a:solidFill>
              </a:rPr>
              <a:t>ASK</a:t>
            </a:r>
            <a:endParaRPr lang="en-US" sz="3600" u="sng" dirty="0">
              <a:solidFill>
                <a:srgbClr val="FFFFFF"/>
              </a:solidFill>
            </a:endParaRPr>
          </a:p>
        </p:txBody>
      </p:sp>
      <p:sp>
        <p:nvSpPr>
          <p:cNvPr id="4" name="Rectangle 3"/>
          <p:cNvSpPr/>
          <p:nvPr/>
        </p:nvSpPr>
        <p:spPr>
          <a:xfrm>
            <a:off x="1625987" y="1281622"/>
            <a:ext cx="6624330" cy="3108544"/>
          </a:xfrm>
          <a:prstGeom prst="rect">
            <a:avLst/>
          </a:prstGeom>
        </p:spPr>
        <p:txBody>
          <a:bodyPr wrap="none">
            <a:spAutoFit/>
          </a:bodyPr>
          <a:lstStyle/>
          <a:p>
            <a:pPr marL="457200" indent="-457200">
              <a:buFontTx/>
              <a:buChar char="-"/>
            </a:pPr>
            <a:r>
              <a:rPr lang="en-US" sz="2800" b="1" dirty="0" smtClean="0">
                <a:solidFill>
                  <a:srgbClr val="FFFFFF"/>
                </a:solidFill>
              </a:rPr>
              <a:t>Ask </a:t>
            </a:r>
            <a:r>
              <a:rPr lang="en-US" sz="2800" b="1" dirty="0">
                <a:solidFill>
                  <a:srgbClr val="FFFFFF"/>
                </a:solidFill>
              </a:rPr>
              <a:t>God for what you need</a:t>
            </a:r>
            <a:r>
              <a:rPr lang="en-US" sz="2800" b="1" dirty="0" smtClean="0">
                <a:solidFill>
                  <a:srgbClr val="FFFFFF"/>
                </a:solidFill>
              </a:rPr>
              <a:t>.</a:t>
            </a:r>
          </a:p>
          <a:p>
            <a:pPr marL="457200" indent="-457200">
              <a:buFontTx/>
              <a:buChar char="-"/>
            </a:pPr>
            <a:r>
              <a:rPr lang="en-US" sz="2800" b="1" dirty="0" smtClean="0">
                <a:solidFill>
                  <a:srgbClr val="FFFFFF"/>
                </a:solidFill>
              </a:rPr>
              <a:t>Ask for bread for others</a:t>
            </a:r>
          </a:p>
          <a:p>
            <a:pPr marL="457200" indent="-457200">
              <a:buFontTx/>
              <a:buChar char="-"/>
            </a:pPr>
            <a:r>
              <a:rPr lang="en-US" sz="2800" b="1" dirty="0" smtClean="0">
                <a:solidFill>
                  <a:srgbClr val="FFFFFF"/>
                </a:solidFill>
              </a:rPr>
              <a:t>Ask God for what He wants for you</a:t>
            </a:r>
          </a:p>
          <a:p>
            <a:pPr marL="457200" indent="-457200">
              <a:buFontTx/>
              <a:buChar char="-"/>
            </a:pPr>
            <a:r>
              <a:rPr lang="en-US" sz="2800" b="1" dirty="0" smtClean="0">
                <a:solidFill>
                  <a:srgbClr val="FFFFFF"/>
                </a:solidFill>
              </a:rPr>
              <a:t>Ask Scripturally </a:t>
            </a:r>
            <a:r>
              <a:rPr lang="mr-IN" sz="2800" b="1" dirty="0" smtClean="0">
                <a:solidFill>
                  <a:srgbClr val="FFFFFF"/>
                </a:solidFill>
              </a:rPr>
              <a:t>–</a:t>
            </a:r>
            <a:r>
              <a:rPr lang="en-US" sz="2800" b="1" dirty="0" smtClean="0">
                <a:solidFill>
                  <a:srgbClr val="FFFFFF"/>
                </a:solidFill>
              </a:rPr>
              <a:t> pray Scripture</a:t>
            </a:r>
          </a:p>
          <a:p>
            <a:pPr marL="457200" indent="-457200">
              <a:buFontTx/>
              <a:buChar char="-"/>
            </a:pPr>
            <a:r>
              <a:rPr lang="en-US" sz="2800" b="1" dirty="0" smtClean="0">
                <a:solidFill>
                  <a:srgbClr val="FFFFFF"/>
                </a:solidFill>
              </a:rPr>
              <a:t>Ask specifically so God gets the glory</a:t>
            </a:r>
          </a:p>
          <a:p>
            <a:r>
              <a:rPr lang="en-US" sz="2800" b="1" dirty="0">
                <a:solidFill>
                  <a:srgbClr val="FFFFFF"/>
                </a:solidFill>
              </a:rPr>
              <a:t>	</a:t>
            </a:r>
            <a:r>
              <a:rPr lang="en-US" sz="2800" b="1" dirty="0" smtClean="0">
                <a:solidFill>
                  <a:srgbClr val="FFFFFF"/>
                </a:solidFill>
              </a:rPr>
              <a:t>- </a:t>
            </a:r>
            <a:r>
              <a:rPr lang="en-US" sz="2800" dirty="0" smtClean="0">
                <a:solidFill>
                  <a:srgbClr val="FFFFFF"/>
                </a:solidFill>
              </a:rPr>
              <a:t>Your </a:t>
            </a:r>
            <a:r>
              <a:rPr lang="en-US" sz="2800" dirty="0">
                <a:solidFill>
                  <a:srgbClr val="FFFFFF"/>
                </a:solidFill>
              </a:rPr>
              <a:t>prayer list will become a praise list </a:t>
            </a:r>
            <a:endParaRPr lang="en-US" sz="2800" dirty="0" smtClean="0">
              <a:solidFill>
                <a:srgbClr val="FFFFFF"/>
              </a:solidFill>
            </a:endParaRPr>
          </a:p>
          <a:p>
            <a:r>
              <a:rPr lang="en-US" sz="2800" dirty="0">
                <a:solidFill>
                  <a:srgbClr val="FFFFFF"/>
                </a:solidFill>
              </a:rPr>
              <a:t>	</a:t>
            </a:r>
            <a:r>
              <a:rPr lang="en-US" sz="2800" dirty="0" smtClean="0">
                <a:solidFill>
                  <a:srgbClr val="FFFFFF"/>
                </a:solidFill>
              </a:rPr>
              <a:t>   if </a:t>
            </a:r>
            <a:r>
              <a:rPr lang="en-US" sz="2800" dirty="0">
                <a:solidFill>
                  <a:srgbClr val="FFFFFF"/>
                </a:solidFill>
              </a:rPr>
              <a:t>you’ll get specific. </a:t>
            </a:r>
            <a:r>
              <a:rPr lang="en-US" sz="2800" dirty="0" smtClean="0">
                <a:solidFill>
                  <a:srgbClr val="FFFFFF"/>
                </a:solidFill>
              </a:rPr>
              <a:t> </a:t>
            </a:r>
            <a:endParaRPr lang="en-US" sz="2800" dirty="0">
              <a:solidFill>
                <a:srgbClr val="FFFFFF"/>
              </a:solidFill>
            </a:endParaRPr>
          </a:p>
        </p:txBody>
      </p:sp>
    </p:spTree>
    <p:extLst>
      <p:ext uri="{BB962C8B-B14F-4D97-AF65-F5344CB8AC3E}">
        <p14:creationId xmlns:p14="http://schemas.microsoft.com/office/powerpoint/2010/main" val="2465850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912723" y="972447"/>
            <a:ext cx="7889506" cy="4154983"/>
          </a:xfrm>
          <a:prstGeom prst="rect">
            <a:avLst/>
          </a:prstGeom>
        </p:spPr>
        <p:txBody>
          <a:bodyPr wrap="square">
            <a:spAutoFit/>
          </a:bodyPr>
          <a:lstStyle/>
          <a:p>
            <a:pPr algn="ctr"/>
            <a:r>
              <a:rPr lang="en-US" sz="2800" dirty="0">
                <a:solidFill>
                  <a:srgbClr val="FFFFFF"/>
                </a:solidFill>
              </a:rPr>
              <a:t>Prayer isn’t </a:t>
            </a:r>
            <a:r>
              <a:rPr lang="en-US" sz="2800" dirty="0" smtClean="0">
                <a:solidFill>
                  <a:srgbClr val="FFFFFF"/>
                </a:solidFill>
              </a:rPr>
              <a:t>seeking </a:t>
            </a:r>
            <a:r>
              <a:rPr lang="en-US" sz="2800" dirty="0">
                <a:solidFill>
                  <a:srgbClr val="FFFFFF"/>
                </a:solidFill>
              </a:rPr>
              <a:t>the gift</a:t>
            </a:r>
            <a:r>
              <a:rPr lang="en-US" sz="2800" dirty="0" smtClean="0">
                <a:solidFill>
                  <a:srgbClr val="FFFFFF"/>
                </a:solidFill>
              </a:rPr>
              <a:t>; it’s </a:t>
            </a:r>
            <a:r>
              <a:rPr lang="en-US" sz="2800" dirty="0">
                <a:solidFill>
                  <a:srgbClr val="FFFFFF"/>
                </a:solidFill>
              </a:rPr>
              <a:t>seeking the Giver</a:t>
            </a:r>
            <a:r>
              <a:rPr lang="en-US" sz="2800" dirty="0" smtClean="0">
                <a:solidFill>
                  <a:srgbClr val="FFFFFF"/>
                </a:solidFill>
              </a:rPr>
              <a:t>.</a:t>
            </a:r>
          </a:p>
          <a:p>
            <a:pPr algn="ctr"/>
            <a:endParaRPr lang="en-US" sz="2800" dirty="0">
              <a:solidFill>
                <a:srgbClr val="FFFFFF"/>
              </a:solidFill>
            </a:endParaRPr>
          </a:p>
          <a:p>
            <a:pPr algn="ctr"/>
            <a:r>
              <a:rPr lang="en-US" sz="3200" dirty="0">
                <a:solidFill>
                  <a:srgbClr val="FFFFFF"/>
                </a:solidFill>
              </a:rPr>
              <a:t>Seeking God in trials – Deut.4:</a:t>
            </a:r>
            <a:r>
              <a:rPr lang="en-US" sz="3200" dirty="0" smtClean="0">
                <a:solidFill>
                  <a:srgbClr val="FFFFFF"/>
                </a:solidFill>
              </a:rPr>
              <a:t>29</a:t>
            </a:r>
          </a:p>
          <a:p>
            <a:pPr algn="ctr"/>
            <a:r>
              <a:rPr lang="en-US" sz="2400" b="1" dirty="0"/>
              <a:t>“But from there you’ll seek the LORD your God, and you’ll find Him if you seek Him with all your heart and with all your soul.” (Deut.4:29)</a:t>
            </a:r>
            <a:r>
              <a:rPr lang="en-US" sz="2400" b="1" dirty="0" smtClean="0"/>
              <a:t>.</a:t>
            </a:r>
            <a:endParaRPr lang="en-US" sz="2800" dirty="0">
              <a:solidFill>
                <a:srgbClr val="FFFFFF"/>
              </a:solidFill>
            </a:endParaRPr>
          </a:p>
          <a:p>
            <a:pPr algn="ctr"/>
            <a:r>
              <a:rPr lang="en-US" sz="3200" dirty="0">
                <a:solidFill>
                  <a:srgbClr val="FFFFFF"/>
                </a:solidFill>
              </a:rPr>
              <a:t>Seeking God in His Word – Deut. 29:</a:t>
            </a:r>
            <a:r>
              <a:rPr lang="en-US" sz="3200" dirty="0" smtClean="0">
                <a:solidFill>
                  <a:srgbClr val="FFFFFF"/>
                </a:solidFill>
              </a:rPr>
              <a:t>29</a:t>
            </a:r>
          </a:p>
          <a:p>
            <a:pPr algn="ctr"/>
            <a:r>
              <a:rPr lang="en-US" sz="2400" b="1" i="1" dirty="0"/>
              <a:t>Deut.29:</a:t>
            </a:r>
            <a:r>
              <a:rPr lang="en-US" sz="2400" b="1" i="1" dirty="0" smtClean="0"/>
              <a:t>29:</a:t>
            </a:r>
            <a:r>
              <a:rPr lang="en-US" sz="2400" dirty="0" smtClean="0"/>
              <a:t> </a:t>
            </a:r>
            <a:r>
              <a:rPr lang="en-US" sz="2400" b="1" dirty="0"/>
              <a:t>”The secret things belong to the LORD our God, but those things which are revealed belong to us and to our children forever, that we may do all the words of this law.” </a:t>
            </a:r>
            <a:endParaRPr lang="en-US" sz="2400" dirty="0">
              <a:solidFill>
                <a:srgbClr val="FFFFFF"/>
              </a:solidFill>
            </a:endParaRPr>
          </a:p>
        </p:txBody>
      </p:sp>
      <p:sp>
        <p:nvSpPr>
          <p:cNvPr id="4" name="TextBox 3"/>
          <p:cNvSpPr txBox="1"/>
          <p:nvPr/>
        </p:nvSpPr>
        <p:spPr>
          <a:xfrm>
            <a:off x="3245712" y="264561"/>
            <a:ext cx="1187795" cy="707886"/>
          </a:xfrm>
          <a:prstGeom prst="rect">
            <a:avLst/>
          </a:prstGeom>
          <a:noFill/>
        </p:spPr>
        <p:txBody>
          <a:bodyPr wrap="none" rtlCol="0">
            <a:spAutoFit/>
          </a:bodyPr>
          <a:lstStyle/>
          <a:p>
            <a:r>
              <a:rPr lang="en-US" sz="4000" dirty="0" smtClean="0">
                <a:solidFill>
                  <a:srgbClr val="FFFFFF"/>
                </a:solidFill>
              </a:rPr>
              <a:t>SEEK</a:t>
            </a:r>
            <a:endParaRPr lang="en-US" dirty="0">
              <a:solidFill>
                <a:srgbClr val="FFFFFF"/>
              </a:solidFill>
            </a:endParaRPr>
          </a:p>
        </p:txBody>
      </p:sp>
    </p:spTree>
    <p:extLst>
      <p:ext uri="{BB962C8B-B14F-4D97-AF65-F5344CB8AC3E}">
        <p14:creationId xmlns:p14="http://schemas.microsoft.com/office/powerpoint/2010/main" val="13526121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5714" y="16996"/>
            <a:ext cx="8590553" cy="3385542"/>
          </a:xfrm>
          <a:prstGeom prst="rect">
            <a:avLst/>
          </a:prstGeom>
        </p:spPr>
        <p:txBody>
          <a:bodyPr wrap="square">
            <a:spAutoFit/>
          </a:bodyPr>
          <a:lstStyle/>
          <a:p>
            <a:pPr algn="ctr"/>
            <a:r>
              <a:rPr lang="en-CA" sz="2800" b="1" dirty="0"/>
              <a:t>Psalm 5 </a:t>
            </a:r>
            <a:r>
              <a:rPr lang="en-CA" sz="2800" dirty="0"/>
              <a:t>(NKJV</a:t>
            </a:r>
            <a:r>
              <a:rPr lang="en-CA" sz="2800" dirty="0" smtClean="0"/>
              <a:t>):</a:t>
            </a:r>
            <a:endParaRPr lang="en-CA" sz="2800" dirty="0"/>
          </a:p>
          <a:p>
            <a:r>
              <a:rPr lang="en-CA" sz="2800" b="1" baseline="30000" dirty="0"/>
              <a:t>1 </a:t>
            </a:r>
            <a:r>
              <a:rPr lang="en-CA" sz="2800" b="1" dirty="0"/>
              <a:t>Give ear to my words, O </a:t>
            </a:r>
            <a:r>
              <a:rPr lang="en-CA" sz="2800" b="1" cap="small" dirty="0"/>
              <a:t>Lord</a:t>
            </a:r>
            <a:r>
              <a:rPr lang="en-CA" sz="2800" b="1" dirty="0"/>
              <a:t>,</a:t>
            </a:r>
            <a:br>
              <a:rPr lang="en-CA" sz="2800" b="1" dirty="0"/>
            </a:br>
            <a:r>
              <a:rPr lang="en-CA" sz="2800" b="1" dirty="0"/>
              <a:t>Consider my meditation.</a:t>
            </a:r>
            <a:br>
              <a:rPr lang="en-CA" sz="2800" b="1" dirty="0"/>
            </a:br>
            <a:r>
              <a:rPr lang="en-CA" sz="2800" b="1" baseline="30000" dirty="0"/>
              <a:t>2 </a:t>
            </a:r>
            <a:r>
              <a:rPr lang="en-CA" sz="2800" b="1" dirty="0"/>
              <a:t>Give heed to the voice of my cry,</a:t>
            </a:r>
            <a:br>
              <a:rPr lang="en-CA" sz="2800" b="1" dirty="0"/>
            </a:br>
            <a:r>
              <a:rPr lang="en-CA" sz="2800" b="1" dirty="0"/>
              <a:t>My King and my God, for to You I will pray.</a:t>
            </a:r>
            <a:br>
              <a:rPr lang="en-CA" sz="2800" b="1" dirty="0"/>
            </a:br>
            <a:r>
              <a:rPr lang="en-CA" sz="2800" b="1" baseline="30000" dirty="0"/>
              <a:t>3 </a:t>
            </a:r>
            <a:r>
              <a:rPr lang="en-CA" sz="2800" b="1" dirty="0"/>
              <a:t>My voice You shall hear in the morning, O </a:t>
            </a:r>
            <a:r>
              <a:rPr lang="en-CA" sz="2800" b="1" cap="small" dirty="0"/>
              <a:t>Lord</a:t>
            </a:r>
            <a:r>
              <a:rPr lang="en-CA" sz="2800" b="1" dirty="0"/>
              <a:t>;</a:t>
            </a:r>
            <a:br>
              <a:rPr lang="en-CA" sz="2800" b="1" dirty="0"/>
            </a:br>
            <a:r>
              <a:rPr lang="en-CA" sz="2800" b="1" dirty="0"/>
              <a:t>In the morning I will direct </a:t>
            </a:r>
            <a:r>
              <a:rPr lang="en-CA" sz="2800" b="1" i="1" dirty="0"/>
              <a:t>it</a:t>
            </a:r>
            <a:r>
              <a:rPr lang="en-CA" sz="2800" b="1" dirty="0"/>
              <a:t> to You, and I will look up.</a:t>
            </a:r>
            <a:endParaRPr lang="en-CA" sz="2800" dirty="0"/>
          </a:p>
          <a:p>
            <a:r>
              <a:rPr lang="en-CA" b="1" dirty="0"/>
              <a:t> </a:t>
            </a:r>
            <a:endParaRPr lang="en-CA" dirty="0"/>
          </a:p>
        </p:txBody>
      </p:sp>
    </p:spTree>
    <p:extLst>
      <p:ext uri="{BB962C8B-B14F-4D97-AF65-F5344CB8AC3E}">
        <p14:creationId xmlns:p14="http://schemas.microsoft.com/office/powerpoint/2010/main" val="11357296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618536" y="1102507"/>
            <a:ext cx="5398758" cy="523220"/>
          </a:xfrm>
          <a:prstGeom prst="rect">
            <a:avLst/>
          </a:prstGeom>
        </p:spPr>
        <p:txBody>
          <a:bodyPr wrap="none">
            <a:spAutoFit/>
          </a:bodyPr>
          <a:lstStyle/>
          <a:p>
            <a:r>
              <a:rPr lang="en-US" sz="2800" dirty="0">
                <a:solidFill>
                  <a:srgbClr val="FFFFFF"/>
                </a:solidFill>
              </a:rPr>
              <a:t>Knock, and it will be opened to you. </a:t>
            </a:r>
            <a:endParaRPr lang="en-US" sz="2800" dirty="0">
              <a:solidFill>
                <a:srgbClr val="FFFFFF"/>
              </a:solidFill>
            </a:endParaRPr>
          </a:p>
        </p:txBody>
      </p:sp>
      <p:sp>
        <p:nvSpPr>
          <p:cNvPr id="4" name="TextBox 3"/>
          <p:cNvSpPr txBox="1"/>
          <p:nvPr/>
        </p:nvSpPr>
        <p:spPr>
          <a:xfrm>
            <a:off x="2803708" y="306087"/>
            <a:ext cx="1514207" cy="646331"/>
          </a:xfrm>
          <a:prstGeom prst="rect">
            <a:avLst/>
          </a:prstGeom>
          <a:noFill/>
        </p:spPr>
        <p:txBody>
          <a:bodyPr wrap="none" rtlCol="0">
            <a:spAutoFit/>
          </a:bodyPr>
          <a:lstStyle/>
          <a:p>
            <a:r>
              <a:rPr lang="en-US" sz="3600" dirty="0" smtClean="0">
                <a:solidFill>
                  <a:srgbClr val="FFFFFF"/>
                </a:solidFill>
              </a:rPr>
              <a:t>KNOCK</a:t>
            </a:r>
            <a:endParaRPr lang="en-US" sz="3600" dirty="0">
              <a:solidFill>
                <a:srgbClr val="FFFFFF"/>
              </a:solidFill>
            </a:endParaRPr>
          </a:p>
        </p:txBody>
      </p:sp>
      <p:sp>
        <p:nvSpPr>
          <p:cNvPr id="5" name="Rectangle 4"/>
          <p:cNvSpPr/>
          <p:nvPr/>
        </p:nvSpPr>
        <p:spPr>
          <a:xfrm>
            <a:off x="1618536" y="1625727"/>
            <a:ext cx="5722441" cy="461665"/>
          </a:xfrm>
          <a:prstGeom prst="rect">
            <a:avLst/>
          </a:prstGeom>
        </p:spPr>
        <p:txBody>
          <a:bodyPr wrap="square">
            <a:spAutoFit/>
          </a:bodyPr>
          <a:lstStyle/>
          <a:p>
            <a:r>
              <a:rPr lang="en-US" sz="2400" dirty="0" smtClean="0">
                <a:solidFill>
                  <a:srgbClr val="FFFFFF"/>
                </a:solidFill>
              </a:rPr>
              <a:t>- Going beyond prayer to see an answer</a:t>
            </a:r>
            <a:endParaRPr lang="en-US" sz="2400" dirty="0">
              <a:solidFill>
                <a:srgbClr val="FFFFFF"/>
              </a:solidFill>
            </a:endParaRPr>
          </a:p>
        </p:txBody>
      </p:sp>
      <p:sp>
        <p:nvSpPr>
          <p:cNvPr id="6" name="Rectangle 5"/>
          <p:cNvSpPr/>
          <p:nvPr/>
        </p:nvSpPr>
        <p:spPr>
          <a:xfrm>
            <a:off x="1845006" y="2262713"/>
            <a:ext cx="6858000" cy="1200328"/>
          </a:xfrm>
          <a:prstGeom prst="rect">
            <a:avLst/>
          </a:prstGeom>
        </p:spPr>
        <p:txBody>
          <a:bodyPr wrap="square">
            <a:spAutoFit/>
          </a:bodyPr>
          <a:lstStyle/>
          <a:p>
            <a:r>
              <a:rPr lang="en-US" sz="2400" dirty="0">
                <a:solidFill>
                  <a:srgbClr val="FFFFFF"/>
                </a:solidFill>
              </a:rPr>
              <a:t>The third level of prayer is intercession in which you share the burden of Christ for a person, circumstance or need anywhere in the world. </a:t>
            </a:r>
            <a:r>
              <a:rPr lang="en-US" sz="2400" dirty="0" smtClean="0">
                <a:solidFill>
                  <a:srgbClr val="FFFFFF"/>
                </a:solidFill>
              </a:rPr>
              <a:t> (Sundays, 10 am)</a:t>
            </a:r>
            <a:endParaRPr lang="en-US" sz="2400" dirty="0">
              <a:solidFill>
                <a:srgbClr val="FFFFFF"/>
              </a:solidFill>
            </a:endParaRPr>
          </a:p>
        </p:txBody>
      </p:sp>
      <p:sp>
        <p:nvSpPr>
          <p:cNvPr id="7" name="Rectangle 6"/>
          <p:cNvSpPr/>
          <p:nvPr/>
        </p:nvSpPr>
        <p:spPr>
          <a:xfrm>
            <a:off x="1845006" y="3657052"/>
            <a:ext cx="6710267" cy="1200328"/>
          </a:xfrm>
          <a:prstGeom prst="rect">
            <a:avLst/>
          </a:prstGeom>
        </p:spPr>
        <p:txBody>
          <a:bodyPr wrap="square">
            <a:spAutoFit/>
          </a:bodyPr>
          <a:lstStyle/>
          <a:p>
            <a:r>
              <a:rPr lang="en-US" sz="2400" b="1" dirty="0"/>
              <a:t>“We’re ambassadors for Christ, as though God were pleading through us: we implore you on Christ’s behalf, be reconciled to God.</a:t>
            </a:r>
            <a:r>
              <a:rPr lang="en-US" sz="2400" b="1" dirty="0" smtClean="0"/>
              <a:t>” (2 Cor.5:20)</a:t>
            </a:r>
            <a:endParaRPr lang="en-CA" sz="2400" dirty="0"/>
          </a:p>
        </p:txBody>
      </p:sp>
    </p:spTree>
    <p:extLst>
      <p:ext uri="{BB962C8B-B14F-4D97-AF65-F5344CB8AC3E}">
        <p14:creationId xmlns:p14="http://schemas.microsoft.com/office/powerpoint/2010/main" val="20106742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ord's pray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449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0400" y="596900"/>
            <a:ext cx="5270500" cy="3949700"/>
          </a:xfrm>
          <a:prstGeom prst="rect">
            <a:avLst/>
          </a:prstGeom>
        </p:spPr>
      </p:pic>
    </p:spTree>
    <p:extLst>
      <p:ext uri="{BB962C8B-B14F-4D97-AF65-F5344CB8AC3E}">
        <p14:creationId xmlns:p14="http://schemas.microsoft.com/office/powerpoint/2010/main" val="19427738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C6293B6-7B04-8ADA-2ABE-DB00D8478E2D}"/>
              </a:ext>
            </a:extLst>
          </p:cNvPr>
          <p:cNvPicPr>
            <a:picLocks noChangeAspect="1"/>
          </p:cNvPicPr>
          <p:nvPr/>
        </p:nvPicPr>
        <p:blipFill>
          <a:blip r:embed="rId2"/>
          <a:stretch>
            <a:fillRect/>
          </a:stretch>
        </p:blipFill>
        <p:spPr>
          <a:xfrm>
            <a:off x="0" y="-6011"/>
            <a:ext cx="9144000" cy="2359964"/>
          </a:xfrm>
          <a:prstGeom prst="rect">
            <a:avLst/>
          </a:prstGeom>
        </p:spPr>
      </p:pic>
      <p:pic>
        <p:nvPicPr>
          <p:cNvPr id="4" name="Picture 3">
            <a:extLst>
              <a:ext uri="{FF2B5EF4-FFF2-40B4-BE49-F238E27FC236}">
                <a16:creationId xmlns="" xmlns:a16="http://schemas.microsoft.com/office/drawing/2014/main" id="{4AE61569-C523-461A-E567-DCC82E465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356" y="2903748"/>
            <a:ext cx="4064508" cy="2274047"/>
          </a:xfrm>
          <a:prstGeom prst="rect">
            <a:avLst/>
          </a:prstGeom>
        </p:spPr>
      </p:pic>
      <p:sp>
        <p:nvSpPr>
          <p:cNvPr id="5" name="TextBox 4">
            <a:extLst>
              <a:ext uri="{FF2B5EF4-FFF2-40B4-BE49-F238E27FC236}">
                <a16:creationId xmlns="" xmlns:a16="http://schemas.microsoft.com/office/drawing/2014/main" id="{695BDF92-1014-E561-CA43-26D6CC0E0DA9}"/>
              </a:ext>
            </a:extLst>
          </p:cNvPr>
          <p:cNvSpPr txBox="1"/>
          <p:nvPr/>
        </p:nvSpPr>
        <p:spPr>
          <a:xfrm>
            <a:off x="2630237" y="75440"/>
            <a:ext cx="6571863" cy="3316293"/>
          </a:xfrm>
          <a:prstGeom prst="rect">
            <a:avLst/>
          </a:prstGeom>
          <a:noFill/>
        </p:spPr>
        <p:txBody>
          <a:bodyPr wrap="square" lIns="68573" tIns="34289" rIns="68573" bIns="34289" rtlCol="0">
            <a:spAutoFit/>
          </a:bodyPr>
          <a:lstStyle/>
          <a:p>
            <a:pPr algn="ctr" defTabSz="342857"/>
            <a:r>
              <a:rPr lang="en-US" sz="3600" dirty="0">
                <a:solidFill>
                  <a:prstClr val="white"/>
                </a:solidFill>
                <a:latin typeface="Calibri"/>
              </a:rPr>
              <a:t>Operation Christmas Child </a:t>
            </a:r>
          </a:p>
          <a:p>
            <a:pPr algn="ctr" defTabSz="342857"/>
            <a:endParaRPr lang="en-US" sz="1100" dirty="0">
              <a:solidFill>
                <a:prstClr val="white"/>
              </a:solidFill>
              <a:latin typeface="Calibri"/>
            </a:endParaRPr>
          </a:p>
          <a:p>
            <a:pPr algn="ctr" defTabSz="342857"/>
            <a:r>
              <a:rPr lang="en-US" sz="1200" dirty="0">
                <a:solidFill>
                  <a:prstClr val="white"/>
                </a:solidFill>
                <a:latin typeface="Roboto" panose="020F0502020204030204" pitchFamily="34" charset="0"/>
              </a:rPr>
              <a:t>“</a:t>
            </a:r>
            <a:r>
              <a:rPr lang="en-US" sz="1200" i="1" dirty="0">
                <a:solidFill>
                  <a:prstClr val="white"/>
                </a:solidFill>
                <a:latin typeface="Roboto" panose="020F0502020204030204" pitchFamily="34" charset="0"/>
              </a:rPr>
              <a:t>Let the children come to Me; do not hinder them, </a:t>
            </a:r>
          </a:p>
          <a:p>
            <a:pPr algn="ctr" defTabSz="342857"/>
            <a:r>
              <a:rPr lang="en-US" sz="1200" i="1" dirty="0">
                <a:solidFill>
                  <a:prstClr val="white"/>
                </a:solidFill>
                <a:latin typeface="Roboto" panose="020F0502020204030204" pitchFamily="34" charset="0"/>
              </a:rPr>
              <a:t>for to such belongs the kingdom of God.”</a:t>
            </a:r>
            <a:br>
              <a:rPr lang="en-US" sz="1200" i="1" dirty="0">
                <a:solidFill>
                  <a:prstClr val="white"/>
                </a:solidFill>
                <a:latin typeface="Roboto" panose="020F0502020204030204" pitchFamily="34" charset="0"/>
              </a:rPr>
            </a:br>
            <a:r>
              <a:rPr lang="en-US" sz="1200" i="1" dirty="0">
                <a:solidFill>
                  <a:prstClr val="white"/>
                </a:solidFill>
                <a:latin typeface="Roboto" panose="020F0502020204030204" pitchFamily="34" charset="0"/>
              </a:rPr>
              <a:t>Mark 10:14, ESV</a:t>
            </a:r>
            <a:endParaRPr lang="en-US" sz="1200" dirty="0">
              <a:solidFill>
                <a:prstClr val="white"/>
              </a:solidFill>
              <a:latin typeface="Roboto" panose="020F0502020204030204" pitchFamily="34" charset="0"/>
            </a:endParaRPr>
          </a:p>
          <a:p>
            <a:pPr algn="ctr" defTabSz="342857"/>
            <a:endParaRPr lang="en-US" sz="1500" dirty="0">
              <a:solidFill>
                <a:prstClr val="white"/>
              </a:solidFill>
              <a:latin typeface="Calibri"/>
            </a:endParaRPr>
          </a:p>
          <a:p>
            <a:pPr algn="ctr" defTabSz="342857"/>
            <a:r>
              <a:rPr lang="en-US" sz="1500" dirty="0">
                <a:solidFill>
                  <a:prstClr val="white"/>
                </a:solidFill>
                <a:latin typeface="Calibri"/>
              </a:rPr>
              <a:t>2023 South Gate Alliance target – 400 boxes!</a:t>
            </a:r>
          </a:p>
          <a:p>
            <a:pPr algn="ctr" defTabSz="342857"/>
            <a:r>
              <a:rPr lang="en-US" sz="1400" dirty="0">
                <a:solidFill>
                  <a:prstClr val="white"/>
                </a:solidFill>
                <a:latin typeface="Calibri"/>
              </a:rPr>
              <a:t>We are in need of the following items:</a:t>
            </a:r>
          </a:p>
          <a:p>
            <a:pPr algn="ctr" defTabSz="342857"/>
            <a:endParaRPr lang="en-US" sz="1400" dirty="0">
              <a:solidFill>
                <a:prstClr val="white"/>
              </a:solidFill>
              <a:latin typeface="Calibri"/>
            </a:endParaRPr>
          </a:p>
          <a:p>
            <a:pPr algn="ctr" defTabSz="342857"/>
            <a:endParaRPr lang="en-US" sz="1400" dirty="0">
              <a:solidFill>
                <a:prstClr val="white"/>
              </a:solidFill>
              <a:latin typeface="Calibri"/>
            </a:endParaRPr>
          </a:p>
          <a:p>
            <a:pPr algn="ctr" defTabSz="342857"/>
            <a:endParaRPr lang="en-US" sz="1400" dirty="0">
              <a:solidFill>
                <a:prstClr val="white"/>
              </a:solidFill>
              <a:latin typeface="Calibri"/>
            </a:endParaRPr>
          </a:p>
          <a:p>
            <a:pPr algn="ctr" defTabSz="342857"/>
            <a:endParaRPr lang="en-US" sz="1400" dirty="0">
              <a:solidFill>
                <a:prstClr val="white"/>
              </a:solidFill>
              <a:latin typeface="Calibri"/>
            </a:endParaRPr>
          </a:p>
          <a:p>
            <a:pPr algn="ctr" defTabSz="342857"/>
            <a:endParaRPr lang="en-US" sz="1400" dirty="0">
              <a:solidFill>
                <a:prstClr val="white"/>
              </a:solidFill>
              <a:latin typeface="Calibri"/>
            </a:endParaRPr>
          </a:p>
          <a:p>
            <a:pPr algn="ctr" defTabSz="342857"/>
            <a:endParaRPr lang="en-US" sz="1400" dirty="0">
              <a:solidFill>
                <a:prstClr val="white"/>
              </a:solidFill>
              <a:latin typeface="Calibri"/>
            </a:endParaRPr>
          </a:p>
        </p:txBody>
      </p:sp>
      <p:sp>
        <p:nvSpPr>
          <p:cNvPr id="6" name="TextBox 5">
            <a:extLst>
              <a:ext uri="{FF2B5EF4-FFF2-40B4-BE49-F238E27FC236}">
                <a16:creationId xmlns="" xmlns:a16="http://schemas.microsoft.com/office/drawing/2014/main" id="{7D066475-C74C-7FE5-4A77-9A36D0E31BF6}"/>
              </a:ext>
            </a:extLst>
          </p:cNvPr>
          <p:cNvSpPr txBox="1"/>
          <p:nvPr/>
        </p:nvSpPr>
        <p:spPr>
          <a:xfrm>
            <a:off x="4414336" y="2004840"/>
            <a:ext cx="3907153" cy="1107994"/>
          </a:xfrm>
          <a:prstGeom prst="rect">
            <a:avLst/>
          </a:prstGeom>
          <a:noFill/>
        </p:spPr>
        <p:txBody>
          <a:bodyPr wrap="square" lIns="68573" tIns="34289" rIns="68573" bIns="34289" numCol="2" rtlCol="0">
            <a:spAutoFit/>
          </a:bodyPr>
          <a:lstStyle/>
          <a:p>
            <a:pPr marL="214288" indent="-214288" defTabSz="342857">
              <a:buFont typeface="Arial" panose="020B0604020202020204" pitchFamily="34" charset="0"/>
              <a:buChar char="•"/>
            </a:pPr>
            <a:r>
              <a:rPr lang="en-US" sz="1100" dirty="0">
                <a:solidFill>
                  <a:prstClr val="white"/>
                </a:solidFill>
                <a:latin typeface="Calibri"/>
              </a:rPr>
              <a:t>Soap bars</a:t>
            </a:r>
          </a:p>
          <a:p>
            <a:pPr marL="214288" indent="-214288" defTabSz="342857">
              <a:buFont typeface="Arial" panose="020B0604020202020204" pitchFamily="34" charset="0"/>
              <a:buChar char="•"/>
            </a:pPr>
            <a:r>
              <a:rPr lang="en-US" sz="1100" dirty="0">
                <a:solidFill>
                  <a:prstClr val="white"/>
                </a:solidFill>
                <a:latin typeface="Calibri"/>
              </a:rPr>
              <a:t>Toothbrushes</a:t>
            </a:r>
            <a:endParaRPr lang="en-US" sz="1100" dirty="0">
              <a:solidFill>
                <a:prstClr val="black"/>
              </a:solidFill>
              <a:latin typeface="Calibri"/>
            </a:endParaRPr>
          </a:p>
          <a:p>
            <a:pPr marL="214288" indent="-214288" defTabSz="342857">
              <a:buFont typeface="Arial" panose="020B0604020202020204" pitchFamily="34" charset="0"/>
              <a:buChar char="•"/>
            </a:pPr>
            <a:r>
              <a:rPr lang="en-US" sz="1100" dirty="0">
                <a:solidFill>
                  <a:prstClr val="black"/>
                </a:solidFill>
                <a:latin typeface="Calibri"/>
              </a:rPr>
              <a:t>Gloves</a:t>
            </a:r>
          </a:p>
          <a:p>
            <a:pPr marL="214288" indent="-214288" defTabSz="342857">
              <a:buFont typeface="Arial" panose="020B0604020202020204" pitchFamily="34" charset="0"/>
              <a:buChar char="•"/>
            </a:pPr>
            <a:r>
              <a:rPr lang="en-US" sz="1100" dirty="0">
                <a:solidFill>
                  <a:prstClr val="black"/>
                </a:solidFill>
                <a:latin typeface="Calibri"/>
              </a:rPr>
              <a:t>Erasers</a:t>
            </a:r>
          </a:p>
          <a:p>
            <a:pPr marL="214288" indent="-214288" defTabSz="342857">
              <a:buFont typeface="Arial" panose="020B0604020202020204" pitchFamily="34" charset="0"/>
              <a:buChar char="•"/>
            </a:pPr>
            <a:r>
              <a:rPr lang="en-US" sz="1100" dirty="0">
                <a:solidFill>
                  <a:prstClr val="black"/>
                </a:solidFill>
                <a:latin typeface="Calibri"/>
              </a:rPr>
              <a:t>Pencil sharpeners</a:t>
            </a:r>
          </a:p>
          <a:p>
            <a:pPr marL="214288" indent="-214288" defTabSz="342857">
              <a:buFont typeface="Arial" panose="020B0604020202020204" pitchFamily="34" charset="0"/>
              <a:buChar char="•"/>
            </a:pPr>
            <a:r>
              <a:rPr lang="en-US" sz="1100" dirty="0">
                <a:solidFill>
                  <a:prstClr val="black"/>
                </a:solidFill>
                <a:latin typeface="Calibri"/>
              </a:rPr>
              <a:t>Small toys for boys </a:t>
            </a:r>
            <a:r>
              <a:rPr lang="en-US" sz="1100" dirty="0">
                <a:solidFill>
                  <a:prstClr val="white"/>
                </a:solidFill>
                <a:latin typeface="Calibri"/>
              </a:rPr>
              <a:t>&amp; girls</a:t>
            </a:r>
          </a:p>
          <a:p>
            <a:pPr marL="214288" indent="-214288" defTabSz="342857">
              <a:buFont typeface="Arial" panose="020B0604020202020204" pitchFamily="34" charset="0"/>
              <a:buChar char="•"/>
            </a:pPr>
            <a:r>
              <a:rPr lang="en-US" sz="1100" dirty="0">
                <a:solidFill>
                  <a:prstClr val="white"/>
                </a:solidFill>
                <a:latin typeface="Calibri"/>
              </a:rPr>
              <a:t>Small craft kits</a:t>
            </a:r>
          </a:p>
          <a:p>
            <a:pPr marL="214288" indent="-214288" defTabSz="342857">
              <a:buFont typeface="Arial" panose="020B0604020202020204" pitchFamily="34" charset="0"/>
              <a:buChar char="•"/>
            </a:pPr>
            <a:r>
              <a:rPr lang="en-US" sz="1100" dirty="0">
                <a:solidFill>
                  <a:prstClr val="white"/>
                </a:solidFill>
                <a:latin typeface="Calibri"/>
              </a:rPr>
              <a:t>Travel games</a:t>
            </a:r>
            <a:endParaRPr lang="en-US" sz="1100" dirty="0">
              <a:solidFill>
                <a:prstClr val="black"/>
              </a:solidFill>
              <a:latin typeface="Calibri"/>
            </a:endParaRPr>
          </a:p>
          <a:p>
            <a:pPr marL="214288" indent="-214288" defTabSz="342857">
              <a:buFont typeface="Arial" panose="020B0604020202020204" pitchFamily="34" charset="0"/>
              <a:buChar char="•"/>
            </a:pPr>
            <a:r>
              <a:rPr lang="en-US" sz="1100" dirty="0">
                <a:solidFill>
                  <a:prstClr val="black"/>
                </a:solidFill>
                <a:latin typeface="Calibri"/>
              </a:rPr>
              <a:t>Rubber balls</a:t>
            </a:r>
          </a:p>
          <a:p>
            <a:pPr marL="214288" indent="-214288" defTabSz="342857">
              <a:buFont typeface="Arial" panose="020B0604020202020204" pitchFamily="34" charset="0"/>
              <a:buChar char="•"/>
            </a:pPr>
            <a:r>
              <a:rPr lang="en-US" sz="1100" dirty="0">
                <a:solidFill>
                  <a:prstClr val="black"/>
                </a:solidFill>
                <a:latin typeface="Calibri"/>
              </a:rPr>
              <a:t>Clothes pins</a:t>
            </a:r>
          </a:p>
          <a:p>
            <a:pPr marL="214288" indent="-214288" defTabSz="342857">
              <a:buFont typeface="Arial" panose="020B0604020202020204" pitchFamily="34" charset="0"/>
              <a:buChar char="•"/>
            </a:pPr>
            <a:r>
              <a:rPr lang="en-US" sz="1100" dirty="0">
                <a:solidFill>
                  <a:prstClr val="black"/>
                </a:solidFill>
                <a:latin typeface="Calibri"/>
              </a:rPr>
              <a:t>Bobby pins</a:t>
            </a:r>
          </a:p>
        </p:txBody>
      </p:sp>
      <p:pic>
        <p:nvPicPr>
          <p:cNvPr id="8" name="Picture 7">
            <a:extLst>
              <a:ext uri="{FF2B5EF4-FFF2-40B4-BE49-F238E27FC236}">
                <a16:creationId xmlns="" xmlns:a16="http://schemas.microsoft.com/office/drawing/2014/main" id="{E2605057-3715-4185-6F12-A624EF4DA8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564" y="2358193"/>
            <a:ext cx="2927483" cy="2785310"/>
          </a:xfrm>
          <a:prstGeom prst="rect">
            <a:avLst/>
          </a:prstGeom>
        </p:spPr>
      </p:pic>
    </p:spTree>
    <p:extLst>
      <p:ext uri="{BB962C8B-B14F-4D97-AF65-F5344CB8AC3E}">
        <p14:creationId xmlns:p14="http://schemas.microsoft.com/office/powerpoint/2010/main" val="1171157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1F7C710-2570-2F1B-6C3A-6B06777E11CA}"/>
              </a:ext>
            </a:extLst>
          </p:cNvPr>
          <p:cNvPicPr>
            <a:picLocks noChangeAspect="1"/>
          </p:cNvPicPr>
          <p:nvPr/>
        </p:nvPicPr>
        <p:blipFill>
          <a:blip r:embed="rId2"/>
          <a:stretch>
            <a:fillRect/>
          </a:stretch>
        </p:blipFill>
        <p:spPr>
          <a:xfrm>
            <a:off x="13716" y="-1008060"/>
            <a:ext cx="9144000" cy="6158351"/>
          </a:xfrm>
          <a:prstGeom prst="rect">
            <a:avLst/>
          </a:prstGeom>
        </p:spPr>
      </p:pic>
      <p:pic>
        <p:nvPicPr>
          <p:cNvPr id="7" name="Picture 6">
            <a:extLst>
              <a:ext uri="{FF2B5EF4-FFF2-40B4-BE49-F238E27FC236}">
                <a16:creationId xmlns="" xmlns:a16="http://schemas.microsoft.com/office/drawing/2014/main" id="{E89013AF-2A71-6EF6-AFD0-988D74C90B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1559" y="5783"/>
            <a:ext cx="3263177" cy="2045826"/>
          </a:xfrm>
          <a:prstGeom prst="rect">
            <a:avLst/>
          </a:prstGeom>
        </p:spPr>
      </p:pic>
      <p:sp>
        <p:nvSpPr>
          <p:cNvPr id="8" name="TextBox 7">
            <a:extLst>
              <a:ext uri="{FF2B5EF4-FFF2-40B4-BE49-F238E27FC236}">
                <a16:creationId xmlns="" xmlns:a16="http://schemas.microsoft.com/office/drawing/2014/main" id="{772FBC52-A2F3-54CA-2C4C-A3A442FC1CC8}"/>
              </a:ext>
            </a:extLst>
          </p:cNvPr>
          <p:cNvSpPr txBox="1"/>
          <p:nvPr/>
        </p:nvSpPr>
        <p:spPr>
          <a:xfrm>
            <a:off x="549604" y="-19655"/>
            <a:ext cx="3757121" cy="4443522"/>
          </a:xfrm>
          <a:prstGeom prst="rect">
            <a:avLst/>
          </a:prstGeom>
          <a:noFill/>
        </p:spPr>
        <p:txBody>
          <a:bodyPr wrap="square" lIns="68579" tIns="34289" rIns="68579" bIns="34289" rtlCol="0">
            <a:spAutoFit/>
          </a:bodyPr>
          <a:lstStyle/>
          <a:p>
            <a:pPr algn="ctr" defTabSz="342892"/>
            <a:r>
              <a:rPr lang="en-US" sz="2400" b="1" dirty="0">
                <a:solidFill>
                  <a:prstClr val="black"/>
                </a:solidFill>
                <a:latin typeface="Calibri"/>
              </a:rPr>
              <a:t>Operation Christmas Child </a:t>
            </a:r>
          </a:p>
          <a:p>
            <a:pPr algn="ctr" defTabSz="342892"/>
            <a:r>
              <a:rPr lang="en-US" sz="2400" b="1" dirty="0">
                <a:solidFill>
                  <a:prstClr val="black"/>
                </a:solidFill>
                <a:latin typeface="Calibri"/>
              </a:rPr>
              <a:t>Shoe Box Packing Party</a:t>
            </a:r>
          </a:p>
          <a:p>
            <a:pPr defTabSz="342892"/>
            <a:endParaRPr lang="en-US" sz="2100" dirty="0">
              <a:solidFill>
                <a:prstClr val="black"/>
              </a:solidFill>
              <a:latin typeface="Calibri"/>
            </a:endParaRPr>
          </a:p>
          <a:p>
            <a:pPr algn="ctr" defTabSz="342892"/>
            <a:r>
              <a:rPr lang="en-US" sz="2100" dirty="0">
                <a:solidFill>
                  <a:prstClr val="black"/>
                </a:solidFill>
                <a:latin typeface="Calibri"/>
              </a:rPr>
              <a:t>Saturday, November 18, 2023</a:t>
            </a:r>
          </a:p>
          <a:p>
            <a:pPr algn="ctr" defTabSz="342892"/>
            <a:r>
              <a:rPr lang="en-US" sz="2100" dirty="0">
                <a:solidFill>
                  <a:prstClr val="black"/>
                </a:solidFill>
                <a:latin typeface="Calibri"/>
              </a:rPr>
              <a:t>1:00 – 4:00 pm</a:t>
            </a:r>
          </a:p>
          <a:p>
            <a:pPr defTabSz="342892"/>
            <a:endParaRPr lang="en-US" sz="1400" dirty="0">
              <a:solidFill>
                <a:prstClr val="black"/>
              </a:solidFill>
              <a:latin typeface="Calibri"/>
            </a:endParaRPr>
          </a:p>
          <a:p>
            <a:pPr defTabSz="342892"/>
            <a:r>
              <a:rPr lang="en-US" sz="1400" dirty="0">
                <a:solidFill>
                  <a:prstClr val="black"/>
                </a:solidFill>
                <a:latin typeface="Calibri"/>
              </a:rPr>
              <a:t>We need volunteers!</a:t>
            </a:r>
          </a:p>
          <a:p>
            <a:pPr marL="214308" indent="-214308" defTabSz="342892">
              <a:buFont typeface="Arial" panose="020B0604020202020204" pitchFamily="34" charset="0"/>
              <a:buChar char="•"/>
            </a:pPr>
            <a:r>
              <a:rPr lang="en-US" sz="1100" dirty="0">
                <a:solidFill>
                  <a:prstClr val="black"/>
                </a:solidFill>
                <a:latin typeface="Calibri"/>
              </a:rPr>
              <a:t>Setup/clean-up</a:t>
            </a:r>
          </a:p>
          <a:p>
            <a:pPr marL="214308" indent="-214308" defTabSz="342892">
              <a:buFont typeface="Arial" panose="020B0604020202020204" pitchFamily="34" charset="0"/>
              <a:buChar char="•"/>
            </a:pPr>
            <a:r>
              <a:rPr lang="en-US" sz="1100" dirty="0">
                <a:solidFill>
                  <a:prstClr val="black"/>
                </a:solidFill>
                <a:latin typeface="Calibri"/>
              </a:rPr>
              <a:t>Table supervisors</a:t>
            </a:r>
          </a:p>
          <a:p>
            <a:pPr marL="214308" indent="-214308" defTabSz="342892">
              <a:buFont typeface="Arial" panose="020B0604020202020204" pitchFamily="34" charset="0"/>
              <a:buChar char="•"/>
            </a:pPr>
            <a:r>
              <a:rPr lang="en-US" sz="1100" dirty="0">
                <a:solidFill>
                  <a:prstClr val="black"/>
                </a:solidFill>
                <a:latin typeface="Calibri"/>
              </a:rPr>
              <a:t>Quality Control</a:t>
            </a:r>
          </a:p>
          <a:p>
            <a:pPr marL="214308" indent="-214308" defTabSz="342892">
              <a:buFont typeface="Arial" panose="020B0604020202020204" pitchFamily="34" charset="0"/>
              <a:buChar char="•"/>
            </a:pPr>
            <a:r>
              <a:rPr lang="en-US" sz="1100" dirty="0">
                <a:solidFill>
                  <a:prstClr val="black"/>
                </a:solidFill>
                <a:latin typeface="Calibri"/>
              </a:rPr>
              <a:t>Fundraising/Promotion</a:t>
            </a:r>
          </a:p>
          <a:p>
            <a:pPr defTabSz="342892"/>
            <a:r>
              <a:rPr lang="en-US" sz="1400" dirty="0">
                <a:solidFill>
                  <a:prstClr val="black"/>
                </a:solidFill>
                <a:latin typeface="Calibri"/>
              </a:rPr>
              <a:t>Please sign up at our OCC Table after the service!</a:t>
            </a:r>
          </a:p>
          <a:p>
            <a:pPr defTabSz="342892"/>
            <a:endParaRPr lang="en-US" sz="1400" dirty="0">
              <a:solidFill>
                <a:prstClr val="black"/>
              </a:solidFill>
              <a:latin typeface="Calibri"/>
            </a:endParaRPr>
          </a:p>
          <a:p>
            <a:pPr defTabSz="342892"/>
            <a:endParaRPr lang="en-US" sz="1400" dirty="0">
              <a:solidFill>
                <a:prstClr val="black"/>
              </a:solidFill>
              <a:latin typeface="Calibri"/>
            </a:endParaRPr>
          </a:p>
          <a:p>
            <a:pPr defTabSz="342892"/>
            <a:r>
              <a:rPr lang="en-US" sz="1400" dirty="0">
                <a:solidFill>
                  <a:prstClr val="black"/>
                </a:solidFill>
                <a:latin typeface="Calibri"/>
              </a:rPr>
              <a:t>Fundraising Target: </a:t>
            </a:r>
          </a:p>
          <a:p>
            <a:pPr defTabSz="342892"/>
            <a:r>
              <a:rPr lang="en-US" sz="1400" dirty="0">
                <a:solidFill>
                  <a:prstClr val="black"/>
                </a:solidFill>
                <a:latin typeface="Calibri"/>
              </a:rPr>
              <a:t>$4,000 for shipping costs</a:t>
            </a:r>
          </a:p>
          <a:p>
            <a:pPr defTabSz="342892"/>
            <a:endParaRPr lang="en-US" sz="1400" dirty="0">
              <a:solidFill>
                <a:prstClr val="black"/>
              </a:solidFill>
              <a:latin typeface="Calibri"/>
            </a:endParaRPr>
          </a:p>
          <a:p>
            <a:pPr defTabSz="342892"/>
            <a:r>
              <a:rPr lang="en-US" sz="1400" dirty="0">
                <a:solidFill>
                  <a:prstClr val="black"/>
                </a:solidFill>
                <a:latin typeface="Calibri"/>
              </a:rPr>
              <a:t>Donate online today at this site:</a:t>
            </a:r>
          </a:p>
        </p:txBody>
      </p:sp>
      <p:sp>
        <p:nvSpPr>
          <p:cNvPr id="11" name="TextBox 10">
            <a:extLst>
              <a:ext uri="{FF2B5EF4-FFF2-40B4-BE49-F238E27FC236}">
                <a16:creationId xmlns="" xmlns:a16="http://schemas.microsoft.com/office/drawing/2014/main" id="{0BDCF855-001A-6DD1-1734-E5C80A40FEF3}"/>
              </a:ext>
            </a:extLst>
          </p:cNvPr>
          <p:cNvSpPr txBox="1"/>
          <p:nvPr/>
        </p:nvSpPr>
        <p:spPr>
          <a:xfrm>
            <a:off x="3757484" y="2161339"/>
            <a:ext cx="2690002" cy="507830"/>
          </a:xfrm>
          <a:prstGeom prst="rect">
            <a:avLst/>
          </a:prstGeom>
          <a:noFill/>
        </p:spPr>
        <p:txBody>
          <a:bodyPr wrap="square" lIns="68579" tIns="34289" rIns="68579" bIns="34289" rtlCol="0">
            <a:spAutoFit/>
          </a:bodyPr>
          <a:lstStyle/>
          <a:p>
            <a:pPr algn="ctr" defTabSz="342892"/>
            <a:r>
              <a:rPr lang="en-US" sz="1400" u="sng" dirty="0">
                <a:solidFill>
                  <a:prstClr val="black"/>
                </a:solidFill>
                <a:latin typeface="Calibri"/>
              </a:rPr>
              <a:t>Bring your cans &amp; bottles!</a:t>
            </a:r>
          </a:p>
          <a:p>
            <a:pPr algn="ctr" defTabSz="342892"/>
            <a:r>
              <a:rPr lang="en-US" sz="1400" dirty="0">
                <a:solidFill>
                  <a:prstClr val="black"/>
                </a:solidFill>
                <a:latin typeface="Calibri"/>
              </a:rPr>
              <a:t>Donation bin on Sunday Nov 5/12</a:t>
            </a:r>
          </a:p>
        </p:txBody>
      </p:sp>
      <p:pic>
        <p:nvPicPr>
          <p:cNvPr id="12" name="Picture 11">
            <a:extLst>
              <a:ext uri="{FF2B5EF4-FFF2-40B4-BE49-F238E27FC236}">
                <a16:creationId xmlns="" xmlns:a16="http://schemas.microsoft.com/office/drawing/2014/main" id="{44865C3A-5B55-D12E-B157-4D89332930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9573" y="3136158"/>
            <a:ext cx="1137671" cy="1137671"/>
          </a:xfrm>
          <a:prstGeom prst="rect">
            <a:avLst/>
          </a:prstGeom>
        </p:spPr>
      </p:pic>
    </p:spTree>
    <p:extLst>
      <p:ext uri="{BB962C8B-B14F-4D97-AF65-F5344CB8AC3E}">
        <p14:creationId xmlns:p14="http://schemas.microsoft.com/office/powerpoint/2010/main" val="14505069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31" y="1320494"/>
            <a:ext cx="3667970" cy="3667970"/>
          </a:xfrm>
          <a:prstGeom prst="rect">
            <a:avLst/>
          </a:prstGeom>
        </p:spPr>
      </p:pic>
      <p:sp>
        <p:nvSpPr>
          <p:cNvPr id="3" name="TextBox 2"/>
          <p:cNvSpPr txBox="1"/>
          <p:nvPr/>
        </p:nvSpPr>
        <p:spPr>
          <a:xfrm>
            <a:off x="952545" y="802181"/>
            <a:ext cx="2813591" cy="400110"/>
          </a:xfrm>
          <a:prstGeom prst="rect">
            <a:avLst/>
          </a:prstGeom>
          <a:noFill/>
        </p:spPr>
        <p:txBody>
          <a:bodyPr wrap="none" rtlCol="0">
            <a:spAutoFit/>
          </a:bodyPr>
          <a:lstStyle/>
          <a:p>
            <a:r>
              <a:rPr lang="en-US" sz="2000" b="1" dirty="0" smtClean="0"/>
              <a:t>Youth Ministry Survey</a:t>
            </a:r>
            <a:endParaRPr lang="en-US" sz="2000" b="1" dirty="0"/>
          </a:p>
        </p:txBody>
      </p:sp>
      <p:pic>
        <p:nvPicPr>
          <p:cNvPr id="4" name="Picture 3" descr="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880" y="1320494"/>
            <a:ext cx="3667970" cy="3667970"/>
          </a:xfrm>
          <a:prstGeom prst="rect">
            <a:avLst/>
          </a:prstGeom>
        </p:spPr>
      </p:pic>
      <p:sp>
        <p:nvSpPr>
          <p:cNvPr id="5" name="TextBox 4"/>
          <p:cNvSpPr txBox="1"/>
          <p:nvPr/>
        </p:nvSpPr>
        <p:spPr>
          <a:xfrm>
            <a:off x="5365805" y="856565"/>
            <a:ext cx="3313728" cy="400110"/>
          </a:xfrm>
          <a:prstGeom prst="rect">
            <a:avLst/>
          </a:prstGeom>
          <a:noFill/>
        </p:spPr>
        <p:txBody>
          <a:bodyPr wrap="none" rtlCol="0">
            <a:spAutoFit/>
          </a:bodyPr>
          <a:lstStyle/>
          <a:p>
            <a:r>
              <a:rPr lang="en-US" sz="2000" b="1" dirty="0" smtClean="0"/>
              <a:t>Children’s Ministry Survey</a:t>
            </a:r>
            <a:endParaRPr lang="en-US" sz="2000" b="1" dirty="0"/>
          </a:p>
        </p:txBody>
      </p:sp>
    </p:spTree>
    <p:extLst>
      <p:ext uri="{BB962C8B-B14F-4D97-AF65-F5344CB8AC3E}">
        <p14:creationId xmlns:p14="http://schemas.microsoft.com/office/powerpoint/2010/main" val="6060177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51" y="699655"/>
            <a:ext cx="8308317" cy="3539431"/>
          </a:xfrm>
          <a:prstGeom prst="rect">
            <a:avLst/>
          </a:prstGeom>
        </p:spPr>
        <p:txBody>
          <a:bodyPr wrap="square">
            <a:spAutoFit/>
          </a:bodyPr>
          <a:lstStyle/>
          <a:p>
            <a:r>
              <a:rPr lang="en-CA" sz="2800" b="1" dirty="0"/>
              <a:t>3) Congregational Meeting on Nov. 26 at 12:15:</a:t>
            </a:r>
            <a:endParaRPr lang="en-CA" sz="2800" dirty="0"/>
          </a:p>
          <a:p>
            <a:r>
              <a:rPr lang="en-CA" sz="2800" b="1" dirty="0" smtClean="0"/>
              <a:t>     1</a:t>
            </a:r>
            <a:r>
              <a:rPr lang="en-CA" sz="2800" b="1" dirty="0"/>
              <a:t>) To discuss and pass the 2024 budget</a:t>
            </a:r>
            <a:endParaRPr lang="en-CA" sz="2800" dirty="0"/>
          </a:p>
          <a:p>
            <a:r>
              <a:rPr lang="en-CA" sz="2800" b="1" dirty="0" smtClean="0"/>
              <a:t>     2</a:t>
            </a:r>
            <a:r>
              <a:rPr lang="en-CA" sz="2800" b="1" dirty="0"/>
              <a:t>) To vote on elders for 2024 and 2025;</a:t>
            </a:r>
            <a:endParaRPr lang="en-CA" sz="2800" dirty="0"/>
          </a:p>
          <a:p>
            <a:r>
              <a:rPr lang="en-CA" sz="2800" b="1" dirty="0" smtClean="0"/>
              <a:t>     3</a:t>
            </a:r>
            <a:r>
              <a:rPr lang="en-CA" sz="2800" b="1" dirty="0"/>
              <a:t>) To vote on the issue of affirming women elders.</a:t>
            </a:r>
            <a:endParaRPr lang="en-CA" sz="2800" dirty="0"/>
          </a:p>
          <a:p>
            <a:r>
              <a:rPr lang="en-CA" sz="2800" b="1" dirty="0"/>
              <a:t> </a:t>
            </a:r>
            <a:endParaRPr lang="en-CA" sz="2800" dirty="0"/>
          </a:p>
          <a:p>
            <a:r>
              <a:rPr lang="en-CA" sz="2800" b="1" dirty="0"/>
              <a:t>Polls will be open from 10:45 – 11:15 </a:t>
            </a:r>
            <a:endParaRPr lang="en-CA" sz="2800" b="1" dirty="0" smtClean="0"/>
          </a:p>
          <a:p>
            <a:r>
              <a:rPr lang="en-CA" sz="2800" b="1" dirty="0" smtClean="0"/>
              <a:t>               and </a:t>
            </a:r>
            <a:r>
              <a:rPr lang="en-CA" sz="2800" b="1" dirty="0"/>
              <a:t>again from 12:00 noon to 12:30.  </a:t>
            </a:r>
            <a:endParaRPr lang="en-CA" sz="2800" b="1" dirty="0" smtClean="0"/>
          </a:p>
          <a:p>
            <a:r>
              <a:rPr lang="en-CA" sz="2800" b="1" dirty="0" smtClean="0"/>
              <a:t>We’ll </a:t>
            </a:r>
            <a:r>
              <a:rPr lang="en-CA" sz="2800" b="1" dirty="0"/>
              <a:t>have a shorter service that day.  </a:t>
            </a:r>
            <a:endParaRPr lang="en-CA" sz="2800" dirty="0"/>
          </a:p>
        </p:txBody>
      </p:sp>
    </p:spTree>
    <p:extLst>
      <p:ext uri="{BB962C8B-B14F-4D97-AF65-F5344CB8AC3E}">
        <p14:creationId xmlns:p14="http://schemas.microsoft.com/office/powerpoint/2010/main" val="3785262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949" y="417457"/>
            <a:ext cx="7567449" cy="3970318"/>
          </a:xfrm>
          <a:prstGeom prst="rect">
            <a:avLst/>
          </a:prstGeom>
        </p:spPr>
        <p:txBody>
          <a:bodyPr wrap="square">
            <a:spAutoFit/>
          </a:bodyPr>
          <a:lstStyle/>
          <a:p>
            <a:r>
              <a:rPr lang="en-CA" sz="2800" b="1" dirty="0"/>
              <a:t>4) The elder nominating committee would like to recommend 3 men for the position of elder:</a:t>
            </a:r>
            <a:endParaRPr lang="en-CA" sz="2800" dirty="0"/>
          </a:p>
          <a:p>
            <a:r>
              <a:rPr lang="en-CA" sz="2800" dirty="0"/>
              <a:t>Cantonese – Gary Cheung;</a:t>
            </a:r>
          </a:p>
          <a:p>
            <a:r>
              <a:rPr lang="en-CA" sz="2800" dirty="0"/>
              <a:t>English – Mark Ng and Barry Poon. </a:t>
            </a:r>
          </a:p>
          <a:p>
            <a:r>
              <a:rPr lang="en-CA" sz="2800" dirty="0"/>
              <a:t>Mandarin congregation has no nominees.</a:t>
            </a:r>
          </a:p>
          <a:p>
            <a:r>
              <a:rPr lang="en-CA" sz="2800" b="1" dirty="0"/>
              <a:t> </a:t>
            </a:r>
            <a:endParaRPr lang="en-CA" sz="2800" dirty="0"/>
          </a:p>
          <a:p>
            <a:r>
              <a:rPr lang="en-CA" sz="2800" b="1" dirty="0"/>
              <a:t>Any nominations from the floor have to be submitted by next Sunday and must be done in accordance with our bylaws. </a:t>
            </a:r>
            <a:endParaRPr lang="en-CA" sz="2800" dirty="0"/>
          </a:p>
        </p:txBody>
      </p:sp>
    </p:spTree>
    <p:extLst>
      <p:ext uri="{BB962C8B-B14F-4D97-AF65-F5344CB8AC3E}">
        <p14:creationId xmlns:p14="http://schemas.microsoft.com/office/powerpoint/2010/main" val="1524818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0310" y="500445"/>
            <a:ext cx="8149560" cy="3539431"/>
          </a:xfrm>
          <a:prstGeom prst="rect">
            <a:avLst/>
          </a:prstGeom>
        </p:spPr>
        <p:txBody>
          <a:bodyPr wrap="square">
            <a:spAutoFit/>
          </a:bodyPr>
          <a:lstStyle/>
          <a:p>
            <a:pPr algn="ctr"/>
            <a:r>
              <a:rPr lang="en-CA" sz="2800" b="1" dirty="0"/>
              <a:t>Ephesians 3:20-</a:t>
            </a:r>
            <a:r>
              <a:rPr lang="en-CA" sz="2800" b="1" dirty="0" smtClean="0"/>
              <a:t>21</a:t>
            </a:r>
          </a:p>
          <a:p>
            <a:endParaRPr lang="en-CA" sz="2800" dirty="0"/>
          </a:p>
          <a:p>
            <a:r>
              <a:rPr lang="en-CA" sz="2800" b="1" baseline="30000" dirty="0"/>
              <a:t>20 </a:t>
            </a:r>
            <a:r>
              <a:rPr lang="en-CA" sz="2800" b="1" dirty="0"/>
              <a:t>Now to him who is able to do immeasurably more than all we ask or imagine, according to his power that is at work within us, </a:t>
            </a:r>
            <a:r>
              <a:rPr lang="en-CA" sz="2800" b="1" baseline="30000" dirty="0"/>
              <a:t>21 </a:t>
            </a:r>
            <a:r>
              <a:rPr lang="en-CA" sz="2800" b="1" dirty="0"/>
              <a:t>to him be glory in the church and in Christ Jesus throughout all generations, for ever and ever! </a:t>
            </a:r>
            <a:r>
              <a:rPr lang="en-CA" sz="2800" b="1" dirty="0" smtClean="0"/>
              <a:t>													Amen</a:t>
            </a:r>
            <a:r>
              <a:rPr lang="en-CA" sz="2800" b="1" dirty="0"/>
              <a:t>.</a:t>
            </a:r>
            <a:endParaRPr lang="en-CA" sz="2800" dirty="0"/>
          </a:p>
        </p:txBody>
      </p:sp>
    </p:spTree>
    <p:extLst>
      <p:ext uri="{BB962C8B-B14F-4D97-AF65-F5344CB8AC3E}">
        <p14:creationId xmlns:p14="http://schemas.microsoft.com/office/powerpoint/2010/main" val="31901252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46087" y="590670"/>
            <a:ext cx="5150802" cy="2308324"/>
          </a:xfrm>
          <a:prstGeom prst="rect">
            <a:avLst/>
          </a:prstGeom>
        </p:spPr>
        <p:txBody>
          <a:bodyPr wrap="square">
            <a:spAutoFit/>
          </a:bodyPr>
          <a:lstStyle/>
          <a:p>
            <a:pPr algn="ctr"/>
            <a:r>
              <a:rPr lang="en-CA" sz="3600" b="1" dirty="0" smtClean="0"/>
              <a:t>5:11</a:t>
            </a:r>
            <a:r>
              <a:rPr lang="en-CA" sz="3600" b="1" dirty="0"/>
              <a:t>(</a:t>
            </a:r>
            <a:r>
              <a:rPr lang="en-CA" sz="3600" b="1" dirty="0" err="1"/>
              <a:t>Niv</a:t>
            </a:r>
            <a:r>
              <a:rPr lang="en-CA" sz="3600" b="1" dirty="0"/>
              <a:t>)</a:t>
            </a:r>
            <a:endParaRPr lang="en-CA" sz="3600" dirty="0"/>
          </a:p>
          <a:p>
            <a:r>
              <a:rPr lang="en-CA" sz="3600" b="1" dirty="0" smtClean="0"/>
              <a:t> </a:t>
            </a:r>
            <a:r>
              <a:rPr lang="en-CA" sz="3600" b="1" dirty="0"/>
              <a:t>But let all who take refuge in you be glad; </a:t>
            </a:r>
            <a:endParaRPr lang="en-CA" sz="3600" b="1" dirty="0" smtClean="0"/>
          </a:p>
          <a:p>
            <a:r>
              <a:rPr lang="en-CA" sz="3600" b="1" dirty="0" smtClean="0"/>
              <a:t>let </a:t>
            </a:r>
            <a:r>
              <a:rPr lang="en-CA" sz="3600" b="1" dirty="0"/>
              <a:t>them ever sing for joy. </a:t>
            </a:r>
            <a:endParaRPr lang="en-CA" sz="3600" dirty="0"/>
          </a:p>
        </p:txBody>
      </p:sp>
    </p:spTree>
    <p:extLst>
      <p:ext uri="{BB962C8B-B14F-4D97-AF65-F5344CB8AC3E}">
        <p14:creationId xmlns:p14="http://schemas.microsoft.com/office/powerpoint/2010/main" val="700341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IUkqZc5zuTSUvjIm3UTN6ButLa2LyOGWWxCeU26OmbOrVll5Re41Z19Ma29n0vmGyjkAC5NnIsD4zrxIhSUG3z2gzlWfrfqMfmclYbvZTYurvvCeg6LiFhxjOXPR1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85796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5264671"/>
          </a:xfrm>
          <a:prstGeom prst="rect">
            <a:avLst/>
          </a:prstGeom>
        </p:spPr>
      </p:pic>
    </p:spTree>
    <p:extLst>
      <p:ext uri="{BB962C8B-B14F-4D97-AF65-F5344CB8AC3E}">
        <p14:creationId xmlns:p14="http://schemas.microsoft.com/office/powerpoint/2010/main" val="904976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685800" y="590558"/>
            <a:ext cx="7970076" cy="1754327"/>
          </a:xfrm>
          <a:prstGeom prst="rect">
            <a:avLst/>
          </a:prstGeom>
          <a:noFill/>
        </p:spPr>
        <p:txBody>
          <a:bodyPr wrap="none" lIns="91424" tIns="45712" rIns="91424" bIns="45712" rtlCol="0">
            <a:spAutoFit/>
          </a:bodyPr>
          <a:lstStyle/>
          <a:p>
            <a:r>
              <a:rPr lang="en-US" sz="3600" b="1" dirty="0">
                <a:solidFill>
                  <a:srgbClr val="FFCC00"/>
                </a:solidFill>
                <a:latin typeface="+mj-lt"/>
                <a:cs typeface="Avenir Heavy"/>
              </a:rPr>
              <a:t>Pastor: “It’s morphing time.”</a:t>
            </a:r>
          </a:p>
          <a:p>
            <a:endParaRPr lang="en-US" sz="3600" b="1" dirty="0">
              <a:solidFill>
                <a:srgbClr val="FFCC00"/>
              </a:solidFill>
              <a:latin typeface="+mj-lt"/>
              <a:cs typeface="Avenir Heavy"/>
            </a:endParaRPr>
          </a:p>
          <a:p>
            <a:r>
              <a:rPr lang="en-US" sz="3600" b="1" dirty="0">
                <a:solidFill>
                  <a:srgbClr val="FFCC00"/>
                </a:solidFill>
                <a:latin typeface="+mj-lt"/>
                <a:cs typeface="Avenir Heavy"/>
              </a:rPr>
              <a:t>Congregation: “We shall morph indeed.”</a:t>
            </a:r>
          </a:p>
        </p:txBody>
      </p:sp>
    </p:spTree>
    <p:extLst>
      <p:ext uri="{BB962C8B-B14F-4D97-AF65-F5344CB8AC3E}">
        <p14:creationId xmlns:p14="http://schemas.microsoft.com/office/powerpoint/2010/main" val="3077685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descr="18900A-read-no-history-nothing-but-biography-that-is-life-without-benjamin-disraeli.png"/>
          <p:cNvPicPr>
            <a:picLocks noChangeAspect="1"/>
          </p:cNvPicPr>
          <p:nvPr/>
        </p:nvPicPr>
        <p:blipFill rotWithShape="1">
          <a:blip r:embed="rId3">
            <a:extLst>
              <a:ext uri="{28A0092B-C50C-407E-A947-70E740481C1C}">
                <a14:useLocalDpi xmlns:a14="http://schemas.microsoft.com/office/drawing/2010/main" val="0"/>
              </a:ext>
            </a:extLst>
          </a:blip>
          <a:srcRect l="2686" t="6735" b="20702"/>
          <a:stretch/>
        </p:blipFill>
        <p:spPr>
          <a:xfrm>
            <a:off x="2174296" y="811319"/>
            <a:ext cx="6599269" cy="3280552"/>
          </a:xfrm>
          <a:prstGeom prst="rect">
            <a:avLst/>
          </a:prstGeom>
        </p:spPr>
      </p:pic>
    </p:spTree>
    <p:extLst>
      <p:ext uri="{BB962C8B-B14F-4D97-AF65-F5344CB8AC3E}">
        <p14:creationId xmlns:p14="http://schemas.microsoft.com/office/powerpoint/2010/main" val="26383741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9-07 at 12.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Snip20180407_5.png"/>
          <p:cNvPicPr>
            <a:picLocks noChangeAspect="1"/>
          </p:cNvPicPr>
          <p:nvPr/>
        </p:nvPicPr>
        <p:blipFill rotWithShape="1">
          <a:blip r:embed="rId3">
            <a:extLst>
              <a:ext uri="{28A0092B-C50C-407E-A947-70E740481C1C}">
                <a14:useLocalDpi xmlns:a14="http://schemas.microsoft.com/office/drawing/2010/main" val="0"/>
              </a:ext>
            </a:extLst>
          </a:blip>
          <a:srcRect l="3900" r="9062"/>
          <a:stretch/>
        </p:blipFill>
        <p:spPr>
          <a:xfrm>
            <a:off x="2328445" y="582034"/>
            <a:ext cx="5824949" cy="3674103"/>
          </a:xfrm>
          <a:prstGeom prst="rect">
            <a:avLst/>
          </a:prstGeom>
        </p:spPr>
      </p:pic>
      <p:sp>
        <p:nvSpPr>
          <p:cNvPr id="5" name="TextBox 4"/>
          <p:cNvSpPr txBox="1"/>
          <p:nvPr/>
        </p:nvSpPr>
        <p:spPr>
          <a:xfrm>
            <a:off x="2681240" y="4497531"/>
            <a:ext cx="1274708" cy="461665"/>
          </a:xfrm>
          <a:prstGeom prst="rect">
            <a:avLst/>
          </a:prstGeom>
          <a:noFill/>
        </p:spPr>
        <p:txBody>
          <a:bodyPr wrap="none" rtlCol="0">
            <a:spAutoFit/>
          </a:bodyPr>
          <a:lstStyle/>
          <a:p>
            <a:r>
              <a:rPr lang="en-US" sz="2400" dirty="0" err="1" smtClean="0">
                <a:solidFill>
                  <a:schemeClr val="bg1"/>
                </a:solidFill>
              </a:rPr>
              <a:t>Reg</a:t>
            </a:r>
            <a:r>
              <a:rPr lang="en-US" sz="2400" dirty="0" smtClean="0">
                <a:solidFill>
                  <a:schemeClr val="bg1"/>
                </a:solidFill>
              </a:rPr>
              <a:t> Park</a:t>
            </a:r>
            <a:endParaRPr lang="en-US" sz="2400" dirty="0">
              <a:solidFill>
                <a:schemeClr val="bg1"/>
              </a:solidFill>
            </a:endParaRPr>
          </a:p>
        </p:txBody>
      </p:sp>
      <p:sp>
        <p:nvSpPr>
          <p:cNvPr id="6" name="TextBox 5"/>
          <p:cNvSpPr txBox="1"/>
          <p:nvPr/>
        </p:nvSpPr>
        <p:spPr>
          <a:xfrm>
            <a:off x="5009686" y="4497531"/>
            <a:ext cx="3143709" cy="461665"/>
          </a:xfrm>
          <a:prstGeom prst="rect">
            <a:avLst/>
          </a:prstGeom>
          <a:noFill/>
        </p:spPr>
        <p:txBody>
          <a:bodyPr wrap="none" rtlCol="0">
            <a:spAutoFit/>
          </a:bodyPr>
          <a:lstStyle/>
          <a:p>
            <a:r>
              <a:rPr lang="en-US" sz="2400" dirty="0" smtClean="0">
                <a:solidFill>
                  <a:srgbClr val="FFFFFF"/>
                </a:solidFill>
              </a:rPr>
              <a:t>Arnold Schwarzenegger</a:t>
            </a:r>
            <a:endParaRPr lang="en-US" sz="2400" dirty="0">
              <a:solidFill>
                <a:srgbClr val="FFFFFF"/>
              </a:solidFill>
            </a:endParaRPr>
          </a:p>
        </p:txBody>
      </p:sp>
    </p:spTree>
    <p:extLst>
      <p:ext uri="{BB962C8B-B14F-4D97-AF65-F5344CB8AC3E}">
        <p14:creationId xmlns:p14="http://schemas.microsoft.com/office/powerpoint/2010/main" val="19069804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206</TotalTime>
  <Words>1467</Words>
  <Application>Microsoft Macintosh PowerPoint</Application>
  <PresentationFormat>On-screen Show (16:9)</PresentationFormat>
  <Paragraphs>175</Paragraphs>
  <Slides>38</Slides>
  <Notes>1</Notes>
  <HiddenSlides>0</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Black</vt:lpstr>
      <vt:lpstr>Office Theme</vt:lpstr>
      <vt:lpstr>Vapor Trail</vt:lpstr>
      <vt:lpstr>1_White</vt:lpstr>
      <vt:lpstr>PowerPoint Presentation</vt:lpstr>
      <vt:lpstr>Transformed by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Gate Alliance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  Friesen</dc:creator>
  <cp:lastModifiedBy>Perry  Friesen</cp:lastModifiedBy>
  <cp:revision>54</cp:revision>
  <dcterms:created xsi:type="dcterms:W3CDTF">2015-09-03T22:27:18Z</dcterms:created>
  <dcterms:modified xsi:type="dcterms:W3CDTF">2023-11-03T23:44:10Z</dcterms:modified>
</cp:coreProperties>
</file>