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4"/>
  </p:notesMasterIdLst>
  <p:handoutMasterIdLst>
    <p:handoutMasterId r:id="rId15"/>
  </p:handoutMasterIdLst>
  <p:sldIdLst>
    <p:sldId id="257" r:id="rId5"/>
    <p:sldId id="441" r:id="rId6"/>
    <p:sldId id="281" r:id="rId7"/>
    <p:sldId id="293" r:id="rId8"/>
    <p:sldId id="493" r:id="rId9"/>
    <p:sldId id="533" r:id="rId10"/>
    <p:sldId id="535" r:id="rId11"/>
    <p:sldId id="534" r:id="rId12"/>
    <p:sldId id="536" r:id="rId13"/>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66" autoAdjust="0"/>
    <p:restoredTop sz="94302" autoAdjust="0"/>
  </p:normalViewPr>
  <p:slideViewPr>
    <p:cSldViewPr>
      <p:cViewPr varScale="1">
        <p:scale>
          <a:sx n="57" d="100"/>
          <a:sy n="57" d="100"/>
        </p:scale>
        <p:origin x="108" y="600"/>
      </p:cViewPr>
      <p:guideLst>
        <p:guide pos="3839"/>
        <p:guide orient="horz" pos="216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63" d="100"/>
          <a:sy n="63" d="100"/>
        </p:scale>
        <p:origin x="1986"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A5A207F-0F91-42F2-96D0-049C6003623B}" type="datetimeFigureOut">
              <a:rPr lang="en-US"/>
              <a:t>9/22/2023</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C567D4A-04CB-4EDF-8FB1-342A02FC8EC5}" type="slidenum">
              <a:rPr/>
              <a:t>‹#›</a:t>
            </a:fld>
            <a:endParaRPr/>
          </a:p>
        </p:txBody>
      </p:sp>
    </p:spTree>
    <p:extLst>
      <p:ext uri="{BB962C8B-B14F-4D97-AF65-F5344CB8AC3E}">
        <p14:creationId xmlns:p14="http://schemas.microsoft.com/office/powerpoint/2010/main" val="15801253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CC13F5-F2B1-464B-BE8F-27ABFBD2FBDE}" type="datetimeFigureOut">
              <a:rPr lang="en-US"/>
              <a:t>9/22/2023</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E61351F-DBB1-4664-ADA9-83BC7CB8848D}" type="slidenum">
              <a:rPr/>
              <a:t>‹#›</a:t>
            </a:fld>
            <a:endParaRPr/>
          </a:p>
        </p:txBody>
      </p:sp>
    </p:spTree>
    <p:extLst>
      <p:ext uri="{BB962C8B-B14F-4D97-AF65-F5344CB8AC3E}">
        <p14:creationId xmlns:p14="http://schemas.microsoft.com/office/powerpoint/2010/main" val="36423620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61351F-DBB1-4664-ADA9-83BC7CB8848D}" type="slidenum">
              <a:rPr lang="en-US" smtClean="0"/>
              <a:t>1</a:t>
            </a:fld>
            <a:endParaRPr lang="en-US"/>
          </a:p>
        </p:txBody>
      </p:sp>
    </p:spTree>
    <p:extLst>
      <p:ext uri="{BB962C8B-B14F-4D97-AF65-F5344CB8AC3E}">
        <p14:creationId xmlns:p14="http://schemas.microsoft.com/office/powerpoint/2010/main" val="34922187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5</a:t>
            </a:fld>
            <a:endParaRPr lang="en-US"/>
          </a:p>
        </p:txBody>
      </p:sp>
    </p:spTree>
    <p:extLst>
      <p:ext uri="{BB962C8B-B14F-4D97-AF65-F5344CB8AC3E}">
        <p14:creationId xmlns:p14="http://schemas.microsoft.com/office/powerpoint/2010/main" val="28358126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6</a:t>
            </a:fld>
            <a:endParaRPr lang="en-US"/>
          </a:p>
        </p:txBody>
      </p:sp>
    </p:spTree>
    <p:extLst>
      <p:ext uri="{BB962C8B-B14F-4D97-AF65-F5344CB8AC3E}">
        <p14:creationId xmlns:p14="http://schemas.microsoft.com/office/powerpoint/2010/main" val="31353256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7</a:t>
            </a:fld>
            <a:endParaRPr lang="en-US"/>
          </a:p>
        </p:txBody>
      </p:sp>
    </p:spTree>
    <p:extLst>
      <p:ext uri="{BB962C8B-B14F-4D97-AF65-F5344CB8AC3E}">
        <p14:creationId xmlns:p14="http://schemas.microsoft.com/office/powerpoint/2010/main" val="5384192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8</a:t>
            </a:fld>
            <a:endParaRPr lang="en-US"/>
          </a:p>
        </p:txBody>
      </p:sp>
    </p:spTree>
    <p:extLst>
      <p:ext uri="{BB962C8B-B14F-4D97-AF65-F5344CB8AC3E}">
        <p14:creationId xmlns:p14="http://schemas.microsoft.com/office/powerpoint/2010/main" val="13973166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9</a:t>
            </a:fld>
            <a:endParaRPr lang="en-US"/>
          </a:p>
        </p:txBody>
      </p:sp>
    </p:spTree>
    <p:extLst>
      <p:ext uri="{BB962C8B-B14F-4D97-AF65-F5344CB8AC3E}">
        <p14:creationId xmlns:p14="http://schemas.microsoft.com/office/powerpoint/2010/main" val="1509883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93814" y="990600"/>
            <a:ext cx="8458200" cy="3200400"/>
          </a:xfrm>
        </p:spPr>
        <p:txBody>
          <a:bodyPr>
            <a:normAutofit/>
          </a:bodyPr>
          <a:lstStyle>
            <a:lvl1pPr>
              <a:defRPr sz="6000"/>
            </a:lvl1pPr>
          </a:lstStyle>
          <a:p>
            <a:r>
              <a:rPr lang="en-US"/>
              <a:t>Click to edit Master title style</a:t>
            </a:r>
            <a:endParaRPr/>
          </a:p>
        </p:txBody>
      </p:sp>
      <p:sp>
        <p:nvSpPr>
          <p:cNvPr id="3" name="Subtitle 2"/>
          <p:cNvSpPr>
            <a:spLocks noGrp="1"/>
          </p:cNvSpPr>
          <p:nvPr>
            <p:ph type="subTitle" idx="1"/>
          </p:nvPr>
        </p:nvSpPr>
        <p:spPr>
          <a:xfrm>
            <a:off x="1293813" y="4267200"/>
            <a:ext cx="8458200" cy="1371600"/>
          </a:xfrm>
        </p:spPr>
        <p:txBody>
          <a:bodyPr>
            <a:normAutofit/>
          </a:bodyPr>
          <a:lstStyle>
            <a:lvl1pPr marL="0" indent="0" algn="l">
              <a:spcBef>
                <a:spcPts val="0"/>
              </a:spcBef>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9/22/2023</a:t>
            </a:fld>
            <a:endParaRPr lang="en-US" dirty="0"/>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2413538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3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9/22/2023</a:t>
            </a:fld>
            <a:endParaRPr lang="en-US" dirty="0"/>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1594768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93813" y="2057400"/>
            <a:ext cx="8458201" cy="2666999"/>
          </a:xfrm>
        </p:spPr>
        <p:txBody>
          <a:bodyPr anchor="b">
            <a:normAutofit/>
          </a:bodyPr>
          <a:lstStyle>
            <a:lvl1pPr algn="l">
              <a:defRPr sz="4800" b="0" i="0" cap="none" baseline="0"/>
            </a:lvl1pPr>
          </a:lstStyle>
          <a:p>
            <a:r>
              <a:rPr lang="en-US"/>
              <a:t>Click to edit Master title style</a:t>
            </a:r>
            <a:endParaRPr/>
          </a:p>
        </p:txBody>
      </p:sp>
      <p:sp>
        <p:nvSpPr>
          <p:cNvPr id="3" name="Text Placeholder 2"/>
          <p:cNvSpPr>
            <a:spLocks noGrp="1"/>
          </p:cNvSpPr>
          <p:nvPr>
            <p:ph type="body" idx="1"/>
          </p:nvPr>
        </p:nvSpPr>
        <p:spPr>
          <a:xfrm>
            <a:off x="1293813" y="4876800"/>
            <a:ext cx="8458201" cy="1143000"/>
          </a:xfrm>
        </p:spPr>
        <p:txBody>
          <a:bodyPr anchor="t">
            <a:normAutofit/>
          </a:bodyPr>
          <a:lstStyle>
            <a:lvl1pPr marL="0" indent="0">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9/22/2023</a:t>
            </a:fld>
            <a:endParaRPr lang="en-US"/>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3378620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293812" y="1676400"/>
            <a:ext cx="4700016" cy="4495800"/>
          </a:xfrm>
        </p:spPr>
        <p:txBody>
          <a:bodyPr>
            <a:normAutofit/>
          </a:bodyPr>
          <a:lstStyle>
            <a:lvl1pPr>
              <a:defRPr sz="24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02035" y="1676401"/>
            <a:ext cx="4700016" cy="4495800"/>
          </a:xfrm>
        </p:spPr>
        <p:txBody>
          <a:bodyPr>
            <a:normAutofit/>
          </a:bodyPr>
          <a:lstStyle>
            <a:lvl1pPr>
              <a:defRPr sz="24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lvl1pPr>
              <a:defRPr sz="1100"/>
            </a:lvl1pPr>
          </a:lstStyle>
          <a:p>
            <a:fld id="{3CD9712D-992A-4AB1-A5C2-575F75921AA2}" type="datetimeFigureOut">
              <a:rPr lang="en-US" smtClean="0"/>
              <a:pPr/>
              <a:t>9/22/2023</a:t>
            </a:fld>
            <a:endParaRPr lang="en-US" dirty="0"/>
          </a:p>
        </p:txBody>
      </p:sp>
      <p:sp>
        <p:nvSpPr>
          <p:cNvPr id="6" name="Footer Placeholder 5"/>
          <p:cNvSpPr>
            <a:spLocks noGrp="1"/>
          </p:cNvSpPr>
          <p:nvPr>
            <p:ph type="ftr" sz="quarter" idx="11"/>
          </p:nvPr>
        </p:nvSpPr>
        <p:spPr/>
        <p:txBody>
          <a:bodyPr/>
          <a:lstStyle>
            <a:lvl1pPr>
              <a:defRPr sz="1100"/>
            </a:lvl1pPr>
          </a:lstStyle>
          <a:p>
            <a:endParaRPr lang="en-US"/>
          </a:p>
        </p:txBody>
      </p:sp>
      <p:sp>
        <p:nvSpPr>
          <p:cNvPr id="7" name="Slide Number Placeholder 6"/>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3107462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293813" y="1676399"/>
            <a:ext cx="4701142" cy="762001"/>
          </a:xfrm>
        </p:spPr>
        <p:txBody>
          <a:bodyPr anchor="ctr">
            <a:noAutofit/>
          </a:bodyP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3813" y="2516457"/>
            <a:ext cx="4701142" cy="3655743"/>
          </a:xfrm>
        </p:spPr>
        <p:txBody>
          <a:bodyPr/>
          <a:lstStyle>
            <a:lvl1pPr>
              <a:defRPr sz="22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191754" y="1676399"/>
            <a:ext cx="4703259" cy="762001"/>
          </a:xfrm>
        </p:spPr>
        <p:txBody>
          <a:bodyPr anchor="ctr">
            <a:noAutofit/>
          </a:bodyP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1754" y="2516457"/>
            <a:ext cx="4703259" cy="3655743"/>
          </a:xfrm>
        </p:spPr>
        <p:txBody>
          <a:bodyPr/>
          <a:lstStyle>
            <a:lvl1pPr>
              <a:defRPr sz="22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lvl1pPr>
              <a:defRPr sz="1100"/>
            </a:lvl1pPr>
          </a:lstStyle>
          <a:p>
            <a:fld id="{3CD9712D-992A-4AB1-A5C2-575F75921AA2}" type="datetimeFigureOut">
              <a:rPr lang="en-US" smtClean="0"/>
              <a:pPr/>
              <a:t>9/22/2023</a:t>
            </a:fld>
            <a:endParaRPr lang="en-US" dirty="0"/>
          </a:p>
        </p:txBody>
      </p:sp>
      <p:sp>
        <p:nvSpPr>
          <p:cNvPr id="8" name="Footer Placeholder 7"/>
          <p:cNvSpPr>
            <a:spLocks noGrp="1"/>
          </p:cNvSpPr>
          <p:nvPr>
            <p:ph type="ftr" sz="quarter" idx="11"/>
          </p:nvPr>
        </p:nvSpPr>
        <p:spPr/>
        <p:txBody>
          <a:bodyPr/>
          <a:lstStyle>
            <a:lvl1pPr>
              <a:defRPr sz="1100"/>
            </a:lvl1pPr>
          </a:lstStyle>
          <a:p>
            <a:endParaRPr lang="en-US"/>
          </a:p>
        </p:txBody>
      </p:sp>
      <p:sp>
        <p:nvSpPr>
          <p:cNvPr id="9" name="Slide Number Placeholder 8"/>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1688552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lvl1pPr>
              <a:defRPr sz="1100"/>
            </a:lvl1pPr>
          </a:lstStyle>
          <a:p>
            <a:fld id="{3CD9712D-992A-4AB1-A5C2-575F75921AA2}" type="datetimeFigureOut">
              <a:rPr lang="en-US" smtClean="0"/>
              <a:pPr/>
              <a:t>9/22/2023</a:t>
            </a:fld>
            <a:endParaRPr lang="en-US" dirty="0"/>
          </a:p>
        </p:txBody>
      </p:sp>
      <p:sp>
        <p:nvSpPr>
          <p:cNvPr id="4" name="Footer Placeholder 3"/>
          <p:cNvSpPr>
            <a:spLocks noGrp="1"/>
          </p:cNvSpPr>
          <p:nvPr>
            <p:ph type="ftr" sz="quarter" idx="11"/>
          </p:nvPr>
        </p:nvSpPr>
        <p:spPr/>
        <p:txBody>
          <a:bodyPr/>
          <a:lstStyle>
            <a:lvl1pPr>
              <a:defRPr sz="1100"/>
            </a:lvl1pPr>
          </a:lstStyle>
          <a:p>
            <a:endParaRPr lang="en-US"/>
          </a:p>
        </p:txBody>
      </p:sp>
      <p:sp>
        <p:nvSpPr>
          <p:cNvPr id="5" name="Slide Number Placeholder 4"/>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3261595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sz="1100"/>
            </a:lvl1pPr>
          </a:lstStyle>
          <a:p>
            <a:fld id="{3CD9712D-992A-4AB1-A5C2-575F75921AA2}" type="datetimeFigureOut">
              <a:rPr lang="en-US" smtClean="0"/>
              <a:pPr/>
              <a:t>9/22/2023</a:t>
            </a:fld>
            <a:endParaRPr lang="en-US" dirty="0"/>
          </a:p>
        </p:txBody>
      </p:sp>
      <p:sp>
        <p:nvSpPr>
          <p:cNvPr id="3" name="Footer Placeholder 2"/>
          <p:cNvSpPr>
            <a:spLocks noGrp="1"/>
          </p:cNvSpPr>
          <p:nvPr>
            <p:ph type="ftr" sz="quarter" idx="11"/>
          </p:nvPr>
        </p:nvSpPr>
        <p:spPr/>
        <p:txBody>
          <a:bodyPr/>
          <a:lstStyle>
            <a:lvl1pPr>
              <a:defRPr sz="1100"/>
            </a:lvl1pPr>
          </a:lstStyle>
          <a:p>
            <a:endParaRPr lang="en-US"/>
          </a:p>
        </p:txBody>
      </p:sp>
      <p:sp>
        <p:nvSpPr>
          <p:cNvPr id="4" name="Slide Number Placeholder 3"/>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743399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70811" y="1676400"/>
            <a:ext cx="3810000" cy="2438400"/>
          </a:xfrm>
        </p:spPr>
        <p:txBody>
          <a:bodyPr anchor="b">
            <a:normAutofit/>
          </a:bodyPr>
          <a:lstStyle>
            <a:lvl1pPr algn="l">
              <a:defRPr sz="3200" b="0"/>
            </a:lvl1pPr>
          </a:lstStyle>
          <a:p>
            <a:r>
              <a:rPr lang="en-US"/>
              <a:t>Click to edit Master title style</a:t>
            </a:r>
            <a:endParaRPr dirty="0"/>
          </a:p>
        </p:txBody>
      </p:sp>
      <p:sp>
        <p:nvSpPr>
          <p:cNvPr id="3" name="Content Placeholder 2"/>
          <p:cNvSpPr>
            <a:spLocks noGrp="1"/>
          </p:cNvSpPr>
          <p:nvPr>
            <p:ph idx="1"/>
          </p:nvPr>
        </p:nvSpPr>
        <p:spPr>
          <a:xfrm>
            <a:off x="1293813" y="685800"/>
            <a:ext cx="6172200" cy="5486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7770811" y="4191000"/>
            <a:ext cx="3810000" cy="15240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sz="1100"/>
            </a:lvl1pPr>
          </a:lstStyle>
          <a:p>
            <a:fld id="{3CD9712D-992A-4AB1-A5C2-575F75921AA2}" type="datetimeFigureOut">
              <a:rPr lang="en-US" smtClean="0"/>
              <a:pPr/>
              <a:t>9/22/2023</a:t>
            </a:fld>
            <a:endParaRPr lang="en-US"/>
          </a:p>
        </p:txBody>
      </p:sp>
      <p:sp>
        <p:nvSpPr>
          <p:cNvPr id="6" name="Footer Placeholder 5"/>
          <p:cNvSpPr>
            <a:spLocks noGrp="1"/>
          </p:cNvSpPr>
          <p:nvPr>
            <p:ph type="ftr" sz="quarter" idx="11"/>
          </p:nvPr>
        </p:nvSpPr>
        <p:spPr/>
        <p:txBody>
          <a:bodyPr/>
          <a:lstStyle>
            <a:lvl1pPr>
              <a:defRPr sz="1100"/>
            </a:lvl1pPr>
          </a:lstStyle>
          <a:p>
            <a:endParaRPr lang="en-US"/>
          </a:p>
        </p:txBody>
      </p:sp>
      <p:sp>
        <p:nvSpPr>
          <p:cNvPr id="7" name="Slide Number Placeholder 6"/>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828858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70812" y="1676400"/>
            <a:ext cx="3810000" cy="2438400"/>
          </a:xfrm>
        </p:spPr>
        <p:txBody>
          <a:bodyPr anchor="b">
            <a:noAutofit/>
          </a:bodyPr>
          <a:lstStyle>
            <a:lvl1pPr algn="l">
              <a:defRPr sz="3200" b="0"/>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1522412" y="0"/>
            <a:ext cx="5943601" cy="6858000"/>
          </a:xfrm>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7770812" y="4191000"/>
            <a:ext cx="3810000" cy="15240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839490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marL="1600200">
              <a:defRPr/>
            </a:lvl6pPr>
            <a:lvl7pPr marL="1874520">
              <a:defRPr/>
            </a:lvl7pPr>
            <a:lvl8pPr marL="2148840">
              <a:defRPr/>
            </a:lvl8pPr>
            <a:lvl9pPr marL="2423160">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9/22/2023</a:t>
            </a:fld>
            <a:endParaRPr lang="en-US"/>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2857575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52014" y="381000"/>
            <a:ext cx="1904998" cy="57912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293814" y="381000"/>
            <a:ext cx="8305800" cy="5791200"/>
          </a:xfrm>
        </p:spPr>
        <p:txBody>
          <a:bodyPr vert="eaVert"/>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lvl1pPr>
              <a:defRPr sz="1100"/>
            </a:lvl1pPr>
          </a:lstStyle>
          <a:p>
            <a:fld id="{3CD9712D-992A-4AB1-A5C2-575F75921AA2}" type="datetimeFigureOut">
              <a:rPr lang="en-US" smtClean="0"/>
              <a:pPr/>
              <a:t>9/22/2023</a:t>
            </a:fld>
            <a:endParaRPr lang="en-US"/>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2132264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7" name="Rectangle 6"/>
          <p:cNvSpPr/>
          <p:nvPr/>
        </p:nvSpPr>
        <p:spPr>
          <a:xfrm>
            <a:off x="836614" y="0"/>
            <a:ext cx="11352212" cy="6858000"/>
          </a:xfrm>
          <a:prstGeom prst="rect">
            <a:avLst/>
          </a:prstGeom>
          <a:gradFill>
            <a:gsLst>
              <a:gs pos="0">
                <a:schemeClr val="bg1">
                  <a:alpha val="60000"/>
                </a:scheme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Placeholder 1"/>
          <p:cNvSpPr>
            <a:spLocks noGrp="1"/>
          </p:cNvSpPr>
          <p:nvPr>
            <p:ph type="title"/>
          </p:nvPr>
        </p:nvSpPr>
        <p:spPr>
          <a:xfrm>
            <a:off x="1293813" y="381000"/>
            <a:ext cx="9601200" cy="1143000"/>
          </a:xfrm>
          <a:prstGeom prst="rect">
            <a:avLst/>
          </a:prstGeom>
        </p:spPr>
        <p:txBody>
          <a:bodyPr vert="horz" lIns="91440" tIns="45720" rIns="91440" bIns="45720" rtlCol="0" anchor="b">
            <a:normAutofit/>
          </a:bodyPr>
          <a:lstStyle/>
          <a:p>
            <a:r>
              <a:rPr lang="en-US"/>
              <a:t>Click to edit Master title style</a:t>
            </a:r>
            <a:endParaRPr dirty="0"/>
          </a:p>
        </p:txBody>
      </p:sp>
      <p:sp>
        <p:nvSpPr>
          <p:cNvPr id="3" name="Text Placeholder 2"/>
          <p:cNvSpPr>
            <a:spLocks noGrp="1"/>
          </p:cNvSpPr>
          <p:nvPr>
            <p:ph type="body" idx="1"/>
          </p:nvPr>
        </p:nvSpPr>
        <p:spPr>
          <a:xfrm>
            <a:off x="1293813" y="1676400"/>
            <a:ext cx="9601200" cy="44958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1271781" y="6356351"/>
            <a:ext cx="2844059" cy="365125"/>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fld id="{3CD9712D-992A-4AB1-A5C2-575F75921AA2}" type="datetimeFigureOut">
              <a:rPr lang="en-US" smtClean="0"/>
              <a:pPr/>
              <a:t>9/22/2023</a:t>
            </a:fld>
            <a:endParaRPr lang="en-US" dirty="0"/>
          </a:p>
        </p:txBody>
      </p:sp>
      <p:sp>
        <p:nvSpPr>
          <p:cNvPr id="5" name="Footer Placeholder 4"/>
          <p:cNvSpPr>
            <a:spLocks noGrp="1"/>
          </p:cNvSpPr>
          <p:nvPr>
            <p:ph type="ftr" sz="quarter" idx="3"/>
          </p:nvPr>
        </p:nvSpPr>
        <p:spPr>
          <a:xfrm>
            <a:off x="4164515" y="6356351"/>
            <a:ext cx="3859795" cy="365125"/>
          </a:xfrm>
          <a:prstGeom prst="rect">
            <a:avLst/>
          </a:prstGeom>
        </p:spPr>
        <p:txBody>
          <a:bodyPr vert="horz" lIns="91440" tIns="45720" rIns="91440" bIns="45720" rtlCol="0" anchor="ctr"/>
          <a:lstStyle>
            <a:lvl1pPr algn="ctr">
              <a:defRPr sz="1100">
                <a:solidFill>
                  <a:schemeClr val="tx1">
                    <a:lumMod val="90000"/>
                    <a:lumOff val="10000"/>
                  </a:schemeClr>
                </a:solidFill>
              </a:defRPr>
            </a:lvl1pPr>
          </a:lstStyle>
          <a:p>
            <a:endParaRPr lang="en-US"/>
          </a:p>
        </p:txBody>
      </p:sp>
      <p:sp>
        <p:nvSpPr>
          <p:cNvPr id="6" name="Slide Number Placeholder 5"/>
          <p:cNvSpPr>
            <a:spLocks noGrp="1"/>
          </p:cNvSpPr>
          <p:nvPr>
            <p:ph type="sldNum" sz="quarter" idx="4"/>
          </p:nvPr>
        </p:nvSpPr>
        <p:spPr>
          <a:xfrm>
            <a:off x="8051225" y="6356351"/>
            <a:ext cx="2844059" cy="365125"/>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35287214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3838" indent="-228600" algn="l" defTabSz="914400" rtl="0" eaLnBrk="1" latinLnBrk="0" hangingPunct="1">
        <a:lnSpc>
          <a:spcPct val="90000"/>
        </a:lnSpc>
        <a:spcBef>
          <a:spcPts val="1600"/>
        </a:spcBef>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3pPr>
      <a:lvl4pPr marL="1051560" indent="-228600"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4pPr>
      <a:lvl5pPr marL="1325880" indent="-228600"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5pPr>
      <a:lvl6pPr marL="160020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6pPr>
      <a:lvl7pPr marL="187452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7pPr>
      <a:lvl8pPr marL="214884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8pPr>
      <a:lvl9pPr marL="242316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5400" dirty="0"/>
              <a:t>I Corinthians 15:29:34</a:t>
            </a:r>
          </a:p>
        </p:txBody>
      </p:sp>
      <p:sp>
        <p:nvSpPr>
          <p:cNvPr id="3" name="Subtitle 2"/>
          <p:cNvSpPr>
            <a:spLocks noGrp="1"/>
          </p:cNvSpPr>
          <p:nvPr>
            <p:ph type="subTitle" idx="1"/>
          </p:nvPr>
        </p:nvSpPr>
        <p:spPr/>
        <p:txBody>
          <a:bodyPr>
            <a:normAutofit/>
          </a:bodyPr>
          <a:lstStyle/>
          <a:p>
            <a:r>
              <a:rPr lang="en-US" sz="4400" b="1" dirty="0">
                <a:effectLst>
                  <a:outerShdw blurRad="38100" dist="38100" dir="2700000" algn="tl">
                    <a:srgbClr val="000000">
                      <a:alpha val="43137"/>
                    </a:srgbClr>
                  </a:outerShdw>
                </a:effectLst>
              </a:rPr>
              <a:t>Wake from your Drunken Stupor</a:t>
            </a:r>
          </a:p>
        </p:txBody>
      </p:sp>
    </p:spTree>
    <p:extLst>
      <p:ext uri="{BB962C8B-B14F-4D97-AF65-F5344CB8AC3E}">
        <p14:creationId xmlns:p14="http://schemas.microsoft.com/office/powerpoint/2010/main" val="31981769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a:stretch>
        </a:blip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FC9CB78-28C7-5936-4B6F-968989BC20F9}"/>
              </a:ext>
            </a:extLst>
          </p:cNvPr>
          <p:cNvSpPr>
            <a:spLocks noGrp="1"/>
          </p:cNvSpPr>
          <p:nvPr>
            <p:ph type="title"/>
          </p:nvPr>
        </p:nvSpPr>
        <p:spPr>
          <a:xfrm>
            <a:off x="1064934" y="305614"/>
            <a:ext cx="10055783" cy="473290"/>
          </a:xfrm>
        </p:spPr>
        <p:txBody>
          <a:bodyPr>
            <a:noAutofit/>
          </a:bodyPr>
          <a:lstStyle/>
          <a:p>
            <a:pPr algn="ctr"/>
            <a:r>
              <a:rPr lang="en-US" sz="1999" b="1" dirty="0">
                <a:effectLst>
                  <a:outerShdw blurRad="38100" dist="38100" dir="2700000" algn="tl">
                    <a:srgbClr val="000000">
                      <a:alpha val="43137"/>
                    </a:srgbClr>
                  </a:outerShdw>
                </a:effectLst>
              </a:rPr>
              <a:t>Corinth</a:t>
            </a:r>
          </a:p>
        </p:txBody>
      </p:sp>
      <p:pic>
        <p:nvPicPr>
          <p:cNvPr id="3" name="Picture 2" descr="Map&#10;&#10;Description automatically generated">
            <a:extLst>
              <a:ext uri="{FF2B5EF4-FFF2-40B4-BE49-F238E27FC236}">
                <a16:creationId xmlns:a16="http://schemas.microsoft.com/office/drawing/2014/main" id="{7750C3A2-E92F-B1ED-3884-8C11FBF19C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49574" y="778903"/>
            <a:ext cx="9089677" cy="6078204"/>
          </a:xfrm>
          <a:prstGeom prst="rect">
            <a:avLst/>
          </a:prstGeom>
        </p:spPr>
      </p:pic>
    </p:spTree>
    <p:extLst>
      <p:ext uri="{BB962C8B-B14F-4D97-AF65-F5344CB8AC3E}">
        <p14:creationId xmlns:p14="http://schemas.microsoft.com/office/powerpoint/2010/main" val="32239002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numCol="1">
            <a:normAutofit fontScale="92500"/>
          </a:bodyPr>
          <a:lstStyle/>
          <a:p>
            <a:pPr marL="0" indent="0" algn="ctr">
              <a:lnSpc>
                <a:spcPct val="110000"/>
              </a:lnSpc>
              <a:spcBef>
                <a:spcPts val="0"/>
              </a:spcBef>
              <a:buNone/>
            </a:pPr>
            <a:r>
              <a:rPr lang="en-US" sz="3600" b="1" dirty="0">
                <a:effectLst>
                  <a:outerShdw blurRad="38100" dist="38100" dir="2700000" algn="tl">
                    <a:srgbClr val="000000">
                      <a:alpha val="43137"/>
                    </a:srgbClr>
                  </a:outerShdw>
                </a:effectLst>
              </a:rPr>
              <a:t>29 Otherwise, what do people mean by being baptized on behalf of the dead? If the dead are not raised at all, why are people baptized on their behalf? 30 Why are we in danger every hour? 31 I protest, brothers, by my pride in you, which I have in Christ Jesus our Lord, I die every day! 32 What do I gain if, humanly speaking, I fought with beasts at Ephesus? If the dead are not raised, “Let us eat and drink, for tomorrow we die.” 33 Do not be deceived: “Bad company ruins good morals.” 34 Wake up from your drunken stupor, as is right, and do not go on sinning. For some have no knowledge of God. I say this to your shame.</a:t>
            </a:r>
          </a:p>
          <a:p>
            <a:pPr marL="0" indent="0" algn="ctr">
              <a:lnSpc>
                <a:spcPct val="110000"/>
              </a:lnSpc>
              <a:spcBef>
                <a:spcPts val="0"/>
              </a:spcBef>
              <a:buNone/>
            </a:pPr>
            <a:r>
              <a:rPr lang="en-US" sz="3600" b="1" dirty="0">
                <a:effectLst>
                  <a:outerShdw blurRad="38100" dist="38100" dir="2700000" algn="tl">
                    <a:srgbClr val="000000">
                      <a:alpha val="43137"/>
                    </a:srgbClr>
                  </a:outerShdw>
                </a:effectLst>
              </a:rPr>
              <a:t>(I Corinthians 15:29-34, ESV)</a:t>
            </a:r>
          </a:p>
        </p:txBody>
      </p:sp>
    </p:spTree>
    <p:extLst>
      <p:ext uri="{BB962C8B-B14F-4D97-AF65-F5344CB8AC3E}">
        <p14:creationId xmlns:p14="http://schemas.microsoft.com/office/powerpoint/2010/main" val="2343906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a:bodyPr>
          <a:lstStyle/>
          <a:p>
            <a:pPr marL="0" indent="0" algn="ctr">
              <a:buNone/>
            </a:pPr>
            <a:r>
              <a:rPr lang="en-US" sz="4400" b="1" dirty="0">
                <a:effectLst>
                  <a:outerShdw blurRad="38100" dist="38100" dir="2700000" algn="tl">
                    <a:srgbClr val="000000">
                      <a:alpha val="43137"/>
                    </a:srgbClr>
                  </a:outerShdw>
                </a:effectLst>
              </a:rPr>
              <a:t>Main Points</a:t>
            </a:r>
          </a:p>
          <a:p>
            <a:r>
              <a:rPr lang="en-US" sz="4400" b="1" dirty="0">
                <a:effectLst>
                  <a:outerShdw blurRad="38100" dist="38100" dir="2700000" algn="tl">
                    <a:srgbClr val="000000">
                      <a:alpha val="43137"/>
                    </a:srgbClr>
                  </a:outerShdw>
                </a:effectLst>
              </a:rPr>
              <a:t> Paul closes out the argument concerning the resurrection of the dead</a:t>
            </a:r>
          </a:p>
          <a:p>
            <a:r>
              <a:rPr lang="en-US" sz="4400" b="1" dirty="0">
                <a:effectLst>
                  <a:outerShdw blurRad="38100" dist="38100" dir="2700000" algn="tl">
                    <a:srgbClr val="000000">
                      <a:alpha val="43137"/>
                    </a:srgbClr>
                  </a:outerShdw>
                </a:effectLst>
              </a:rPr>
              <a:t> He has shown how the belief that the dead are not raise is against the foundational belief of the Gospel itself</a:t>
            </a:r>
          </a:p>
          <a:p>
            <a:r>
              <a:rPr lang="en-US" sz="4400" b="1" dirty="0">
                <a:effectLst>
                  <a:outerShdw blurRad="38100" dist="38100" dir="2700000" algn="tl">
                    <a:srgbClr val="000000">
                      <a:alpha val="43137"/>
                    </a:srgbClr>
                  </a:outerShdw>
                </a:effectLst>
              </a:rPr>
              <a:t> Any who say there is no resurrection, or that it has already been attained, is ignorant of God and His ways</a:t>
            </a:r>
          </a:p>
        </p:txBody>
      </p:sp>
    </p:spTree>
    <p:extLst>
      <p:ext uri="{BB962C8B-B14F-4D97-AF65-F5344CB8AC3E}">
        <p14:creationId xmlns:p14="http://schemas.microsoft.com/office/powerpoint/2010/main" val="410391464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randombar(horizontal)">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22" dur="500"/>
                                        <p:tgtEl>
                                          <p:spTgt spid="1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lnSpcReduction="10000"/>
          </a:bodyPr>
          <a:lstStyle/>
          <a:p>
            <a:pPr marL="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Wake from your Drunken Stupor</a:t>
            </a:r>
          </a:p>
          <a:p>
            <a:pPr lvl="1"/>
            <a:r>
              <a:rPr lang="en-US" sz="3200" b="1" dirty="0">
                <a:effectLst>
                  <a:outerShdw blurRad="38100" dist="38100" dir="2700000" algn="tl">
                    <a:srgbClr val="000000">
                      <a:alpha val="43137"/>
                    </a:srgbClr>
                  </a:outerShdw>
                </a:effectLst>
              </a:rPr>
              <a:t> “Moses would not say ‘let my people go’ but instead ‘let my people think!’” – Mike Hale</a:t>
            </a:r>
          </a:p>
          <a:p>
            <a:pPr lvl="1"/>
            <a:r>
              <a:rPr lang="en-US" sz="3200" b="1" dirty="0">
                <a:effectLst>
                  <a:outerShdw blurRad="38100" dist="38100" dir="2700000" algn="tl">
                    <a:srgbClr val="000000">
                      <a:alpha val="43137"/>
                    </a:srgbClr>
                  </a:outerShdw>
                </a:effectLst>
              </a:rPr>
              <a:t> One of the biggest flaws we have in American Christianity is our failure to reason well</a:t>
            </a:r>
          </a:p>
          <a:p>
            <a:pPr lvl="1"/>
            <a:r>
              <a:rPr lang="en-US" sz="3200" b="1" dirty="0">
                <a:effectLst>
                  <a:outerShdw blurRad="38100" dist="38100" dir="2700000" algn="tl">
                    <a:srgbClr val="000000">
                      <a:alpha val="43137"/>
                    </a:srgbClr>
                  </a:outerShdw>
                </a:effectLst>
              </a:rPr>
              <a:t> Wake up from your drunken stupor</a:t>
            </a:r>
          </a:p>
          <a:p>
            <a:pPr lvl="1"/>
            <a:r>
              <a:rPr lang="en-US" sz="3200" b="1" dirty="0">
                <a:effectLst>
                  <a:outerShdw blurRad="38100" dist="38100" dir="2700000" algn="tl">
                    <a:srgbClr val="000000">
                      <a:alpha val="43137"/>
                    </a:srgbClr>
                  </a:outerShdw>
                </a:effectLst>
              </a:rPr>
              <a:t> Is the individual able to reason well with the world?</a:t>
            </a:r>
          </a:p>
          <a:p>
            <a:pPr lvl="1"/>
            <a:r>
              <a:rPr lang="en-US" sz="3200" b="1" dirty="0">
                <a:effectLst>
                  <a:outerShdw blurRad="38100" dist="38100" dir="2700000" algn="tl">
                    <a:srgbClr val="000000">
                      <a:alpha val="43137"/>
                    </a:srgbClr>
                  </a:outerShdw>
                </a:effectLst>
              </a:rPr>
              <a:t> What is interesting is when those who are not in a drunken stupor </a:t>
            </a:r>
            <a:r>
              <a:rPr lang="en-US" sz="3200" b="1" i="1" u="sng" dirty="0">
                <a:effectLst>
                  <a:outerShdw blurRad="38100" dist="38100" dir="2700000" algn="tl">
                    <a:srgbClr val="000000">
                      <a:alpha val="43137"/>
                    </a:srgbClr>
                  </a:outerShdw>
                </a:effectLst>
              </a:rPr>
              <a:t>still</a:t>
            </a:r>
            <a:r>
              <a:rPr lang="en-US" sz="3200" b="1" dirty="0">
                <a:effectLst>
                  <a:outerShdw blurRad="38100" dist="38100" dir="2700000" algn="tl">
                    <a:srgbClr val="000000">
                      <a:alpha val="43137"/>
                    </a:srgbClr>
                  </a:outerShdw>
                </a:effectLst>
              </a:rPr>
              <a:t> reason as such</a:t>
            </a:r>
          </a:p>
          <a:p>
            <a:pPr lvl="1"/>
            <a:r>
              <a:rPr lang="en-US" sz="3200" b="1" dirty="0">
                <a:effectLst>
                  <a:outerShdw blurRad="38100" dist="38100" dir="2700000" algn="tl">
                    <a:srgbClr val="000000">
                      <a:alpha val="43137"/>
                    </a:srgbClr>
                  </a:outerShdw>
                </a:effectLst>
              </a:rPr>
              <a:t> Is it really any different than being in a drunken stupor?</a:t>
            </a:r>
          </a:p>
          <a:p>
            <a:pPr lvl="1"/>
            <a:r>
              <a:rPr lang="en-US" sz="3200" b="1" dirty="0">
                <a:effectLst>
                  <a:outerShdw blurRad="38100" dist="38100" dir="2700000" algn="tl">
                    <a:srgbClr val="000000">
                      <a:alpha val="43137"/>
                    </a:srgbClr>
                  </a:outerShdw>
                </a:effectLst>
              </a:rPr>
              <a:t> The cause may be different, but the effects are still the same</a:t>
            </a:r>
          </a:p>
          <a:p>
            <a:pPr lvl="1"/>
            <a:r>
              <a:rPr lang="en-US" sz="3200" b="1" dirty="0">
                <a:effectLst>
                  <a:outerShdw blurRad="38100" dist="38100" dir="2700000" algn="tl">
                    <a:srgbClr val="000000">
                      <a:alpha val="43137"/>
                    </a:srgbClr>
                  </a:outerShdw>
                </a:effectLst>
              </a:rPr>
              <a:t> Living in ignorance will only lead to…other beliefs overwhelming our own</a:t>
            </a:r>
          </a:p>
        </p:txBody>
      </p:sp>
    </p:spTree>
    <p:extLst>
      <p:ext uri="{BB962C8B-B14F-4D97-AF65-F5344CB8AC3E}">
        <p14:creationId xmlns:p14="http://schemas.microsoft.com/office/powerpoint/2010/main" val="279459361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37" dur="500"/>
                                        <p:tgtEl>
                                          <p:spTgt spid="14">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2" dur="500"/>
                                        <p:tgtEl>
                                          <p:spTgt spid="1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92500" lnSpcReduction="20000"/>
          </a:bodyPr>
          <a:lstStyle/>
          <a:p>
            <a:pPr marL="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Wake from your Drunken Stupor (2)</a:t>
            </a:r>
          </a:p>
          <a:p>
            <a:pPr lvl="1"/>
            <a:r>
              <a:rPr lang="en-US" sz="3200" b="1" dirty="0">
                <a:effectLst>
                  <a:outerShdw blurRad="38100" dist="38100" dir="2700000" algn="tl">
                    <a:srgbClr val="000000">
                      <a:alpha val="43137"/>
                    </a:srgbClr>
                  </a:outerShdw>
                </a:effectLst>
              </a:rPr>
              <a:t> Is it any surprise that within the modern American Church we have seen such things happening as they did in Corinth?</a:t>
            </a:r>
          </a:p>
          <a:p>
            <a:pPr lvl="1"/>
            <a:r>
              <a:rPr lang="en-US" sz="3200" b="1" dirty="0">
                <a:effectLst>
                  <a:outerShdw blurRad="38100" dist="38100" dir="2700000" algn="tl">
                    <a:srgbClr val="000000">
                      <a:alpha val="43137"/>
                    </a:srgbClr>
                  </a:outerShdw>
                </a:effectLst>
              </a:rPr>
              <a:t> Is it possible we acquiesce to the world because of our lack of knowledge of who God is?</a:t>
            </a:r>
          </a:p>
          <a:p>
            <a:pPr lvl="1"/>
            <a:r>
              <a:rPr lang="en-US" sz="3200" b="1" dirty="0">
                <a:effectLst>
                  <a:outerShdw blurRad="38100" dist="38100" dir="2700000" algn="tl">
                    <a:srgbClr val="000000">
                      <a:alpha val="43137"/>
                    </a:srgbClr>
                  </a:outerShdw>
                </a:effectLst>
              </a:rPr>
              <a:t> How is it that so many congregations are affirming lifestyles which are sinful?</a:t>
            </a:r>
          </a:p>
          <a:p>
            <a:pPr lvl="1"/>
            <a:r>
              <a:rPr lang="en-US" sz="3200" b="1" dirty="0">
                <a:effectLst>
                  <a:outerShdw blurRad="38100" dist="38100" dir="2700000" algn="tl">
                    <a:srgbClr val="000000">
                      <a:alpha val="43137"/>
                    </a:srgbClr>
                  </a:outerShdw>
                </a:effectLst>
              </a:rPr>
              <a:t> How is it so many are rejecting the Gospel?</a:t>
            </a:r>
          </a:p>
          <a:p>
            <a:pPr lvl="1"/>
            <a:r>
              <a:rPr lang="en-US" sz="3200" b="1" dirty="0">
                <a:effectLst>
                  <a:outerShdw blurRad="38100" dist="38100" dir="2700000" algn="tl">
                    <a:srgbClr val="000000">
                      <a:alpha val="43137"/>
                    </a:srgbClr>
                  </a:outerShdw>
                </a:effectLst>
              </a:rPr>
              <a:t> It can come because the Devil is so clever, but it can also come because we are so unequipped</a:t>
            </a:r>
          </a:p>
          <a:p>
            <a:pPr lvl="1"/>
            <a:r>
              <a:rPr lang="en-US" sz="3200" b="1" dirty="0">
                <a:effectLst>
                  <a:outerShdw blurRad="38100" dist="38100" dir="2700000" algn="tl">
                    <a:srgbClr val="000000">
                      <a:alpha val="43137"/>
                    </a:srgbClr>
                  </a:outerShdw>
                </a:effectLst>
              </a:rPr>
              <a:t> We can focus so much on the effects of sin on the body</a:t>
            </a:r>
          </a:p>
          <a:p>
            <a:pPr lvl="1"/>
            <a:r>
              <a:rPr lang="en-US" sz="3200" b="1" dirty="0">
                <a:effectLst>
                  <a:outerShdw blurRad="38100" dist="38100" dir="2700000" algn="tl">
                    <a:srgbClr val="000000">
                      <a:alpha val="43137"/>
                    </a:srgbClr>
                  </a:outerShdw>
                </a:effectLst>
              </a:rPr>
              <a:t> We can forget the effects of sin on the mind</a:t>
            </a:r>
          </a:p>
          <a:p>
            <a:pPr lvl="1"/>
            <a:r>
              <a:rPr lang="en-US" sz="3200" b="1" dirty="0">
                <a:effectLst>
                  <a:outerShdw blurRad="38100" dist="38100" dir="2700000" algn="tl">
                    <a:srgbClr val="000000">
                      <a:alpha val="43137"/>
                    </a:srgbClr>
                  </a:outerShdw>
                </a:effectLst>
              </a:rPr>
              <a:t> Far too many of us have fallen into a drunken stupor</a:t>
            </a:r>
          </a:p>
          <a:p>
            <a:pPr lvl="1"/>
            <a:r>
              <a:rPr lang="en-US" sz="3200" b="1" dirty="0">
                <a:effectLst>
                  <a:outerShdw blurRad="38100" dist="38100" dir="2700000" algn="tl">
                    <a:srgbClr val="000000">
                      <a:alpha val="43137"/>
                    </a:srgbClr>
                  </a:outerShdw>
                </a:effectLst>
              </a:rPr>
              <a:t> Far too many of us have been so influenced by the world…that we have rejected the basic tenants of the Christian faith</a:t>
            </a:r>
          </a:p>
          <a:p>
            <a:pPr lvl="1"/>
            <a:r>
              <a:rPr lang="en-US" sz="3200" b="1" dirty="0">
                <a:effectLst>
                  <a:outerShdw blurRad="38100" dist="38100" dir="2700000" algn="tl">
                    <a:srgbClr val="000000">
                      <a:alpha val="43137"/>
                    </a:srgbClr>
                  </a:outerShdw>
                </a:effectLst>
              </a:rPr>
              <a:t> As much as we can blame pastors and leaders for being asleep, we must remember we each have a personal responsibility as well</a:t>
            </a:r>
          </a:p>
        </p:txBody>
      </p:sp>
    </p:spTree>
    <p:extLst>
      <p:ext uri="{BB962C8B-B14F-4D97-AF65-F5344CB8AC3E}">
        <p14:creationId xmlns:p14="http://schemas.microsoft.com/office/powerpoint/2010/main" val="126944755"/>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37" dur="500"/>
                                        <p:tgtEl>
                                          <p:spTgt spid="14">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2" dur="500"/>
                                        <p:tgtEl>
                                          <p:spTgt spid="14">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10" end="10"/>
                                            </p:txEl>
                                          </p:spTgt>
                                        </p:tgtEl>
                                        <p:attrNameLst>
                                          <p:attrName>style.visibility</p:attrName>
                                        </p:attrNameLst>
                                      </p:cBhvr>
                                      <p:to>
                                        <p:strVal val="visible"/>
                                      </p:to>
                                    </p:set>
                                    <p:animEffect transition="in" filter="randombar(horizontal)">
                                      <p:cBhvr>
                                        <p:cTn id="47" dur="500"/>
                                        <p:tgtEl>
                                          <p:spTgt spid="14">
                                            <p:txEl>
                                              <p:pRg st="10" end="1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nodeType="clickEffect">
                                  <p:stCondLst>
                                    <p:cond delay="0"/>
                                  </p:stCondLst>
                                  <p:childTnLst>
                                    <p:set>
                                      <p:cBhvr>
                                        <p:cTn id="51" dur="1" fill="hold">
                                          <p:stCondLst>
                                            <p:cond delay="0"/>
                                          </p:stCondLst>
                                        </p:cTn>
                                        <p:tgtEl>
                                          <p:spTgt spid="14">
                                            <p:txEl>
                                              <p:pRg st="11" end="11"/>
                                            </p:txEl>
                                          </p:spTgt>
                                        </p:tgtEl>
                                        <p:attrNameLst>
                                          <p:attrName>style.visibility</p:attrName>
                                        </p:attrNameLst>
                                      </p:cBhvr>
                                      <p:to>
                                        <p:strVal val="visible"/>
                                      </p:to>
                                    </p:set>
                                    <p:animEffect transition="in" filter="randombar(horizontal)">
                                      <p:cBhvr>
                                        <p:cTn id="52" dur="500"/>
                                        <p:tgtEl>
                                          <p:spTgt spid="14">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Autofit/>
          </a:bodyPr>
          <a:lstStyle/>
          <a:p>
            <a:pPr marL="0" indent="0" algn="ctr">
              <a:buNone/>
            </a:pPr>
            <a:r>
              <a:rPr lang="en-US" sz="3600" b="1" dirty="0">
                <a:effectLst>
                  <a:outerShdw blurRad="38100" dist="38100" dir="2700000" algn="tl">
                    <a:srgbClr val="000000">
                      <a:alpha val="43137"/>
                    </a:srgbClr>
                  </a:outerShdw>
                </a:effectLst>
                <a:ea typeface="Calibri" panose="020F0502020204030204" pitchFamily="34" charset="0"/>
              </a:rPr>
              <a:t>“</a:t>
            </a:r>
            <a:r>
              <a:rPr lang="en-US" sz="3600" b="1" spc="20" dirty="0">
                <a:effectLst>
                  <a:outerShdw blurRad="38100" dist="38100" dir="2700000" algn="tl">
                    <a:srgbClr val="000000">
                      <a:alpha val="43137"/>
                    </a:srgbClr>
                  </a:outerShdw>
                </a:effectLst>
                <a:ea typeface="Calibri" panose="020F0502020204030204" pitchFamily="34" charset="0"/>
              </a:rPr>
              <a:t>13  The people did not turn to him who struck them, nor inquire of the LORD of hosts. 14  So the LORD cut off from Israel head and tail, palm branch and reed in one day—15  the elder and honored man is the head, and the prophet who teaches lies is the tail; 16  for those who guide this people have been leading them astray, and those who are guided by them are swallowed up.17  Therefore the Lord does not rejoice over their young men, and has no compassion on their fatherless and widows; for everyone is godless and an evildoer, and every mouth speaks folly. For all this his anger has not turned away, and his hand is stretched out still.</a:t>
            </a:r>
            <a:r>
              <a:rPr lang="en-US" sz="3600" b="1" spc="20" dirty="0">
                <a:effectLst>
                  <a:outerShdw blurRad="38100" dist="38100" dir="2700000" algn="tl">
                    <a:srgbClr val="000000">
                      <a:alpha val="43137"/>
                    </a:srgbClr>
                  </a:outerShdw>
                </a:effectLst>
                <a:ea typeface="Calibri" panose="020F0502020204030204" pitchFamily="34" charset="0"/>
                <a:cs typeface="Times New Roman" panose="02020603050405020304" pitchFamily="18" charset="0"/>
              </a:rPr>
              <a:t>”</a:t>
            </a:r>
            <a:endParaRPr lang="en-US" sz="5400" b="1" spc="20" baseline="30000" dirty="0">
              <a:effectLst>
                <a:outerShdw blurRad="38100" dist="38100" dir="2700000" algn="tl">
                  <a:srgbClr val="000000">
                    <a:alpha val="43137"/>
                  </a:srgbClr>
                </a:outerShdw>
              </a:effectLst>
              <a:cs typeface="Times New Roman" panose="02020603050405020304" pitchFamily="18" charset="0"/>
            </a:endParaRPr>
          </a:p>
          <a:p>
            <a:pPr marL="0" indent="0" algn="ctr">
              <a:buNone/>
            </a:pPr>
            <a:r>
              <a:rPr lang="en-US" sz="5400" b="1" spc="20" baseline="30000" dirty="0">
                <a:effectLst>
                  <a:outerShdw blurRad="38100" dist="38100" dir="2700000" algn="tl">
                    <a:srgbClr val="000000">
                      <a:alpha val="43137"/>
                    </a:srgbClr>
                  </a:outerShdw>
                </a:effectLst>
                <a:cs typeface="Times New Roman" panose="02020603050405020304" pitchFamily="18" charset="0"/>
              </a:rPr>
              <a:t>(Isaiah 9:13-17, ESV)</a:t>
            </a:r>
            <a:endParaRPr lang="en-US" sz="5400" b="1" baseline="300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422587529"/>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85000" lnSpcReduction="20000"/>
          </a:bodyPr>
          <a:lstStyle/>
          <a:p>
            <a:pPr marL="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Wake from your Drunken Stupor (3)</a:t>
            </a:r>
          </a:p>
          <a:p>
            <a:pPr lvl="1"/>
            <a:r>
              <a:rPr lang="en-US" sz="3200" b="1" dirty="0">
                <a:effectLst>
                  <a:outerShdw blurRad="38100" dist="38100" dir="2700000" algn="tl">
                    <a:srgbClr val="000000">
                      <a:alpha val="43137"/>
                    </a:srgbClr>
                  </a:outerShdw>
                </a:effectLst>
              </a:rPr>
              <a:t> The people have a personal responsibility to be faithful even if the leadership is not</a:t>
            </a:r>
          </a:p>
          <a:p>
            <a:pPr lvl="1"/>
            <a:r>
              <a:rPr lang="en-US" sz="3200" b="1" dirty="0">
                <a:effectLst>
                  <a:outerShdw blurRad="38100" dist="38100" dir="2700000" algn="tl">
                    <a:srgbClr val="000000">
                      <a:alpha val="43137"/>
                    </a:srgbClr>
                  </a:outerShdw>
                </a:effectLst>
              </a:rPr>
              <a:t> Those lowest in society receive no compassion because they are not being faithful</a:t>
            </a:r>
          </a:p>
          <a:p>
            <a:pPr lvl="1"/>
            <a:r>
              <a:rPr lang="en-US" sz="3200" b="1" dirty="0">
                <a:effectLst>
                  <a:outerShdw blurRad="38100" dist="38100" dir="2700000" algn="tl">
                    <a:srgbClr val="000000">
                      <a:alpha val="43137"/>
                    </a:srgbClr>
                  </a:outerShdw>
                </a:effectLst>
              </a:rPr>
              <a:t> Oftentimes we allow our circumstances to dictate our reactions</a:t>
            </a:r>
          </a:p>
          <a:p>
            <a:pPr lvl="1"/>
            <a:r>
              <a:rPr lang="en-US" sz="3200" b="1" dirty="0">
                <a:effectLst>
                  <a:outerShdw blurRad="38100" dist="38100" dir="2700000" algn="tl">
                    <a:srgbClr val="000000">
                      <a:alpha val="43137"/>
                    </a:srgbClr>
                  </a:outerShdw>
                </a:effectLst>
              </a:rPr>
              <a:t> Christ is the motivation, not our circumstances</a:t>
            </a:r>
          </a:p>
          <a:p>
            <a:pPr lvl="1"/>
            <a:r>
              <a:rPr lang="en-US" sz="3200" b="1" dirty="0">
                <a:effectLst>
                  <a:outerShdw blurRad="38100" dist="38100" dir="2700000" algn="tl">
                    <a:srgbClr val="000000">
                      <a:alpha val="43137"/>
                    </a:srgbClr>
                  </a:outerShdw>
                </a:effectLst>
              </a:rPr>
              <a:t> Yes leadership and teachers will be judged with greater harshness, “Not many of you should become teachers, my brothers, for you know that we who teach will be judged with greater strictness.” James 3:1, ESV</a:t>
            </a:r>
          </a:p>
          <a:p>
            <a:pPr lvl="1"/>
            <a:r>
              <a:rPr lang="en-US" sz="3200" b="1" dirty="0">
                <a:effectLst>
                  <a:outerShdw blurRad="38100" dist="38100" dir="2700000" algn="tl">
                    <a:srgbClr val="000000">
                      <a:alpha val="43137"/>
                    </a:srgbClr>
                  </a:outerShdw>
                </a:effectLst>
              </a:rPr>
              <a:t> Many are led astray by wild ravings of those who </a:t>
            </a:r>
            <a:r>
              <a:rPr lang="en-US" sz="3200" b="1" i="1" u="sng" dirty="0">
                <a:effectLst>
                  <a:outerShdw blurRad="38100" dist="38100" dir="2700000" algn="tl">
                    <a:srgbClr val="000000">
                      <a:alpha val="43137"/>
                    </a:srgbClr>
                  </a:outerShdw>
                </a:effectLst>
              </a:rPr>
              <a:t>think</a:t>
            </a:r>
            <a:r>
              <a:rPr lang="en-US" sz="3200" b="1" dirty="0">
                <a:effectLst>
                  <a:outerShdw blurRad="38100" dist="38100" dir="2700000" algn="tl">
                    <a:srgbClr val="000000">
                      <a:alpha val="43137"/>
                    </a:srgbClr>
                  </a:outerShdw>
                </a:effectLst>
              </a:rPr>
              <a:t> they know God but do not</a:t>
            </a:r>
          </a:p>
          <a:p>
            <a:pPr lvl="1"/>
            <a:r>
              <a:rPr lang="en-US" sz="3200" b="1" dirty="0">
                <a:effectLst>
                  <a:outerShdw blurRad="38100" dist="38100" dir="2700000" algn="tl">
                    <a:srgbClr val="000000">
                      <a:alpha val="43137"/>
                    </a:srgbClr>
                  </a:outerShdw>
                </a:effectLst>
              </a:rPr>
              <a:t> They will be judged for their faithlessness</a:t>
            </a:r>
          </a:p>
          <a:p>
            <a:pPr lvl="1"/>
            <a:r>
              <a:rPr lang="en-US" sz="3200" b="1" dirty="0">
                <a:effectLst>
                  <a:outerShdw blurRad="38100" dist="38100" dir="2700000" algn="tl">
                    <a:srgbClr val="000000">
                      <a:alpha val="43137"/>
                    </a:srgbClr>
                  </a:outerShdw>
                </a:effectLst>
              </a:rPr>
              <a:t> The Church is need of being roused</a:t>
            </a:r>
          </a:p>
          <a:p>
            <a:pPr lvl="1"/>
            <a:r>
              <a:rPr lang="en-US" sz="3200" b="1" dirty="0">
                <a:effectLst>
                  <a:outerShdw blurRad="38100" dist="38100" dir="2700000" algn="tl">
                    <a:srgbClr val="000000">
                      <a:alpha val="43137"/>
                    </a:srgbClr>
                  </a:outerShdw>
                </a:effectLst>
              </a:rPr>
              <a:t> It isn’t that we need to be roused to fighting against the injustices</a:t>
            </a:r>
          </a:p>
          <a:p>
            <a:pPr lvl="1"/>
            <a:r>
              <a:rPr lang="en-US" sz="3200" b="1" dirty="0">
                <a:effectLst>
                  <a:outerShdw blurRad="38100" dist="38100" dir="2700000" algn="tl">
                    <a:srgbClr val="000000">
                      <a:alpha val="43137"/>
                    </a:srgbClr>
                  </a:outerShdw>
                </a:effectLst>
              </a:rPr>
              <a:t> It isn’t that we need to be roused to invent new and creative ministries</a:t>
            </a:r>
          </a:p>
          <a:p>
            <a:pPr lvl="1"/>
            <a:r>
              <a:rPr lang="en-US" sz="3200" b="1" dirty="0">
                <a:effectLst>
                  <a:outerShdw blurRad="38100" dist="38100" dir="2700000" algn="tl">
                    <a:srgbClr val="000000">
                      <a:alpha val="43137"/>
                    </a:srgbClr>
                  </a:outerShdw>
                </a:effectLst>
              </a:rPr>
              <a:t> We need to be roused to </a:t>
            </a:r>
            <a:r>
              <a:rPr lang="en-US" sz="3200" b="1" i="1" u="sng" dirty="0">
                <a:effectLst>
                  <a:outerShdw blurRad="38100" dist="38100" dir="2700000" algn="tl">
                    <a:srgbClr val="000000">
                      <a:alpha val="43137"/>
                    </a:srgbClr>
                  </a:outerShdw>
                </a:effectLst>
              </a:rPr>
              <a:t>know God!</a:t>
            </a:r>
            <a:endParaRPr lang="en-US" sz="32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131286037"/>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37" dur="500"/>
                                        <p:tgtEl>
                                          <p:spTgt spid="14">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2" dur="500"/>
                                        <p:tgtEl>
                                          <p:spTgt spid="14">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10" end="10"/>
                                            </p:txEl>
                                          </p:spTgt>
                                        </p:tgtEl>
                                        <p:attrNameLst>
                                          <p:attrName>style.visibility</p:attrName>
                                        </p:attrNameLst>
                                      </p:cBhvr>
                                      <p:to>
                                        <p:strVal val="visible"/>
                                      </p:to>
                                    </p:set>
                                    <p:animEffect transition="in" filter="randombar(horizontal)">
                                      <p:cBhvr>
                                        <p:cTn id="47" dur="500"/>
                                        <p:tgtEl>
                                          <p:spTgt spid="14">
                                            <p:txEl>
                                              <p:pRg st="10" end="1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nodeType="clickEffect">
                                  <p:stCondLst>
                                    <p:cond delay="0"/>
                                  </p:stCondLst>
                                  <p:childTnLst>
                                    <p:set>
                                      <p:cBhvr>
                                        <p:cTn id="51" dur="1" fill="hold">
                                          <p:stCondLst>
                                            <p:cond delay="0"/>
                                          </p:stCondLst>
                                        </p:cTn>
                                        <p:tgtEl>
                                          <p:spTgt spid="14">
                                            <p:txEl>
                                              <p:pRg st="11" end="11"/>
                                            </p:txEl>
                                          </p:spTgt>
                                        </p:tgtEl>
                                        <p:attrNameLst>
                                          <p:attrName>style.visibility</p:attrName>
                                        </p:attrNameLst>
                                      </p:cBhvr>
                                      <p:to>
                                        <p:strVal val="visible"/>
                                      </p:to>
                                    </p:set>
                                    <p:animEffect transition="in" filter="randombar(horizontal)">
                                      <p:cBhvr>
                                        <p:cTn id="52" dur="500"/>
                                        <p:tgtEl>
                                          <p:spTgt spid="14">
                                            <p:txEl>
                                              <p:pRg st="11" end="1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4" presetClass="entr" presetSubtype="10" fill="hold" nodeType="clickEffect">
                                  <p:stCondLst>
                                    <p:cond delay="0"/>
                                  </p:stCondLst>
                                  <p:childTnLst>
                                    <p:set>
                                      <p:cBhvr>
                                        <p:cTn id="56" dur="1" fill="hold">
                                          <p:stCondLst>
                                            <p:cond delay="0"/>
                                          </p:stCondLst>
                                        </p:cTn>
                                        <p:tgtEl>
                                          <p:spTgt spid="14">
                                            <p:txEl>
                                              <p:pRg st="12" end="12"/>
                                            </p:txEl>
                                          </p:spTgt>
                                        </p:tgtEl>
                                        <p:attrNameLst>
                                          <p:attrName>style.visibility</p:attrName>
                                        </p:attrNameLst>
                                      </p:cBhvr>
                                      <p:to>
                                        <p:strVal val="visible"/>
                                      </p:to>
                                    </p:set>
                                    <p:animEffect transition="in" filter="randombar(horizontal)">
                                      <p:cBhvr>
                                        <p:cTn id="57" dur="500"/>
                                        <p:tgtEl>
                                          <p:spTgt spid="14">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88825" cy="6858000"/>
          </a:xfrm>
        </p:spPr>
        <p:txBody>
          <a:bodyPr>
            <a:normAutofit fontScale="92500" lnSpcReduction="20000"/>
          </a:bodyPr>
          <a:lstStyle/>
          <a:p>
            <a:pPr marL="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Wake from your Drunken Stupor (4)</a:t>
            </a:r>
          </a:p>
          <a:p>
            <a:pPr lvl="1"/>
            <a:r>
              <a:rPr lang="en-US" sz="3200" b="1" dirty="0">
                <a:effectLst>
                  <a:outerShdw blurRad="38100" dist="38100" dir="2700000" algn="tl">
                    <a:srgbClr val="000000">
                      <a:alpha val="43137"/>
                    </a:srgbClr>
                  </a:outerShdw>
                </a:effectLst>
              </a:rPr>
              <a:t> Oftentimes we can bypass this simple step</a:t>
            </a:r>
          </a:p>
          <a:p>
            <a:pPr lvl="1"/>
            <a:r>
              <a:rPr lang="en-US" sz="3200" b="1" dirty="0">
                <a:effectLst>
                  <a:outerShdw blurRad="38100" dist="38100" dir="2700000" algn="tl">
                    <a:srgbClr val="000000">
                      <a:alpha val="43137"/>
                    </a:srgbClr>
                  </a:outerShdw>
                </a:effectLst>
              </a:rPr>
              <a:t> Unless we actually know God all the tother things will be distractions for the congregation</a:t>
            </a:r>
          </a:p>
          <a:p>
            <a:pPr lvl="1"/>
            <a:r>
              <a:rPr lang="en-US" sz="3200" b="1" dirty="0">
                <a:effectLst>
                  <a:outerShdw blurRad="38100" dist="38100" dir="2700000" algn="tl">
                    <a:srgbClr val="000000">
                      <a:alpha val="43137"/>
                    </a:srgbClr>
                  </a:outerShdw>
                </a:effectLst>
              </a:rPr>
              <a:t> All the extra will mean little if there is no knowledge of God</a:t>
            </a:r>
          </a:p>
          <a:p>
            <a:pPr lvl="1"/>
            <a:r>
              <a:rPr lang="en-US" sz="3200" b="1" dirty="0">
                <a:effectLst>
                  <a:outerShdw blurRad="38100" dist="38100" dir="2700000" algn="tl">
                    <a:srgbClr val="000000">
                      <a:alpha val="43137"/>
                    </a:srgbClr>
                  </a:outerShdw>
                </a:effectLst>
              </a:rPr>
              <a:t> Awake from your drunken stupor!</a:t>
            </a:r>
          </a:p>
          <a:p>
            <a:pPr lvl="1"/>
            <a:r>
              <a:rPr lang="en-US" sz="3200" b="1" dirty="0">
                <a:effectLst>
                  <a:outerShdw blurRad="38100" dist="38100" dir="2700000" algn="tl">
                    <a:srgbClr val="000000">
                      <a:alpha val="43137"/>
                    </a:srgbClr>
                  </a:outerShdw>
                </a:effectLst>
              </a:rPr>
              <a:t> All their claims have led to sinfulness rather than righteousness</a:t>
            </a:r>
          </a:p>
          <a:p>
            <a:pPr lvl="1"/>
            <a:r>
              <a:rPr lang="en-US" sz="3200" b="1" dirty="0">
                <a:effectLst>
                  <a:outerShdw blurRad="38100" dist="38100" dir="2700000" algn="tl">
                    <a:srgbClr val="000000">
                      <a:alpha val="43137"/>
                    </a:srgbClr>
                  </a:outerShdw>
                </a:effectLst>
              </a:rPr>
              <a:t> Revival is needed…revival to know God</a:t>
            </a:r>
          </a:p>
          <a:p>
            <a:pPr lvl="1"/>
            <a:r>
              <a:rPr lang="en-US" sz="3200" b="1" dirty="0">
                <a:effectLst>
                  <a:outerShdw blurRad="38100" dist="38100" dir="2700000" algn="tl">
                    <a:srgbClr val="000000">
                      <a:alpha val="43137"/>
                    </a:srgbClr>
                  </a:outerShdw>
                </a:effectLst>
              </a:rPr>
              <a:t> This God who has made Himself known through Jesus</a:t>
            </a:r>
          </a:p>
          <a:p>
            <a:pPr lvl="1"/>
            <a:r>
              <a:rPr lang="en-US" sz="3200" b="1" dirty="0">
                <a:effectLst>
                  <a:outerShdw blurRad="38100" dist="38100" dir="2700000" algn="tl">
                    <a:srgbClr val="000000">
                      <a:alpha val="43137"/>
                    </a:srgbClr>
                  </a:outerShdw>
                </a:effectLst>
              </a:rPr>
              <a:t> Let’s get the foundation right before we build upon it</a:t>
            </a:r>
          </a:p>
          <a:p>
            <a:pPr lvl="1"/>
            <a:r>
              <a:rPr lang="en-US" sz="3200" b="1" dirty="0">
                <a:effectLst>
                  <a:outerShdw blurRad="38100" dist="38100" dir="2700000" algn="tl">
                    <a:srgbClr val="000000">
                      <a:alpha val="43137"/>
                    </a:srgbClr>
                  </a:outerShdw>
                </a:effectLst>
              </a:rPr>
              <a:t> Otherwise we will only be as those building on the sand</a:t>
            </a:r>
          </a:p>
          <a:p>
            <a:pPr lvl="1"/>
            <a:r>
              <a:rPr lang="en-US" sz="3200" b="1" dirty="0">
                <a:effectLst>
                  <a:outerShdw blurRad="38100" dist="38100" dir="2700000" algn="tl">
                    <a:srgbClr val="000000">
                      <a:alpha val="43137"/>
                    </a:srgbClr>
                  </a:outerShdw>
                </a:effectLst>
              </a:rPr>
              <a:t> Let us build on the Rock of Christ</a:t>
            </a:r>
          </a:p>
          <a:p>
            <a:pPr lvl="1"/>
            <a:r>
              <a:rPr lang="en-US" sz="3200" b="1" dirty="0">
                <a:effectLst>
                  <a:outerShdw blurRad="38100" dist="38100" dir="2700000" algn="tl">
                    <a:srgbClr val="000000">
                      <a:alpha val="43137"/>
                    </a:srgbClr>
                  </a:outerShdw>
                </a:effectLst>
              </a:rPr>
              <a:t> We must awake from our stupor, and let us wake up to the reality, wake up to clear thinking, wake up the glorious dawn of glory found in Jesus</a:t>
            </a:r>
          </a:p>
        </p:txBody>
      </p:sp>
    </p:spTree>
    <p:extLst>
      <p:ext uri="{BB962C8B-B14F-4D97-AF65-F5344CB8AC3E}">
        <p14:creationId xmlns:p14="http://schemas.microsoft.com/office/powerpoint/2010/main" val="2493048490"/>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27" dur="500"/>
                                        <p:tgtEl>
                                          <p:spTgt spid="1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2" dur="500"/>
                                        <p:tgtEl>
                                          <p:spTgt spid="1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37" dur="500"/>
                                        <p:tgtEl>
                                          <p:spTgt spid="14">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2" dur="500"/>
                                        <p:tgtEl>
                                          <p:spTgt spid="14">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10" end="10"/>
                                            </p:txEl>
                                          </p:spTgt>
                                        </p:tgtEl>
                                        <p:attrNameLst>
                                          <p:attrName>style.visibility</p:attrName>
                                        </p:attrNameLst>
                                      </p:cBhvr>
                                      <p:to>
                                        <p:strVal val="visible"/>
                                      </p:to>
                                    </p:set>
                                    <p:animEffect transition="in" filter="randombar(horizontal)">
                                      <p:cBhvr>
                                        <p:cTn id="47" dur="500"/>
                                        <p:tgtEl>
                                          <p:spTgt spid="14">
                                            <p:txEl>
                                              <p:pRg st="10" end="1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nodeType="clickEffect">
                                  <p:stCondLst>
                                    <p:cond delay="0"/>
                                  </p:stCondLst>
                                  <p:childTnLst>
                                    <p:set>
                                      <p:cBhvr>
                                        <p:cTn id="51" dur="1" fill="hold">
                                          <p:stCondLst>
                                            <p:cond delay="0"/>
                                          </p:stCondLst>
                                        </p:cTn>
                                        <p:tgtEl>
                                          <p:spTgt spid="14">
                                            <p:txEl>
                                              <p:pRg st="11" end="11"/>
                                            </p:txEl>
                                          </p:spTgt>
                                        </p:tgtEl>
                                        <p:attrNameLst>
                                          <p:attrName>style.visibility</p:attrName>
                                        </p:attrNameLst>
                                      </p:cBhvr>
                                      <p:to>
                                        <p:strVal val="visible"/>
                                      </p:to>
                                    </p:set>
                                    <p:animEffect transition="in" filter="randombar(horizontal)">
                                      <p:cBhvr>
                                        <p:cTn id="52" dur="500"/>
                                        <p:tgtEl>
                                          <p:spTgt spid="14">
                                            <p:txEl>
                                              <p:pRg st="11" end="1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4" presetClass="entr" presetSubtype="10" fill="hold" nodeType="clickEffect">
                                  <p:stCondLst>
                                    <p:cond delay="0"/>
                                  </p:stCondLst>
                                  <p:childTnLst>
                                    <p:set>
                                      <p:cBhvr>
                                        <p:cTn id="56" dur="1" fill="hold">
                                          <p:stCondLst>
                                            <p:cond delay="0"/>
                                          </p:stCondLst>
                                        </p:cTn>
                                        <p:tgtEl>
                                          <p:spTgt spid="14">
                                            <p:txEl>
                                              <p:pRg st="12" end="12"/>
                                            </p:txEl>
                                          </p:spTgt>
                                        </p:tgtEl>
                                        <p:attrNameLst>
                                          <p:attrName>style.visibility</p:attrName>
                                        </p:attrNameLst>
                                      </p:cBhvr>
                                      <p:to>
                                        <p:strVal val="visible"/>
                                      </p:to>
                                    </p:set>
                                    <p:animEffect transition="in" filter="randombar(horizontal)">
                                      <p:cBhvr>
                                        <p:cTn id="57" dur="500"/>
                                        <p:tgtEl>
                                          <p:spTgt spid="14">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erenity 16x9">
  <a:themeElements>
    <a:clrScheme name="Serenity_16x9">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a:defPPr>
      </a:lstStyle>
    </a:txDef>
  </a:objectDefaults>
  <a:extraClrSchemeLst/>
  <a:extLst>
    <a:ext uri="{05A4C25C-085E-4340-85A3-A5531E510DB2}">
      <thm15:themeFamily xmlns:thm15="http://schemas.microsoft.com/office/thememl/2012/main" name="TF02801109.potx" id="{B47C65E8-9F73-4C4F-A3C2-84725F71438E}" vid="{CFC30A9F-F7E5-41F4-B6B7-D2E5B79E3BFB}"/>
    </a:ext>
  </a:extLst>
</a:theme>
</file>

<file path=ppt/theme/theme2.xml><?xml version="1.0" encoding="utf-8"?>
<a:theme xmlns:a="http://schemas.openxmlformats.org/drawingml/2006/main" name="Office Theme">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DirectSourceMarket xmlns="4873beb7-5857-4685-be1f-d57550cc96cc" xsi:nil="true"/>
    <ApprovalStatus xmlns="4873beb7-5857-4685-be1f-d57550cc96cc">InProgress</ApprovalStatus>
    <MarketSpecific xmlns="4873beb7-5857-4685-be1f-d57550cc96cc">false</MarketSpecific>
    <LocComments xmlns="4873beb7-5857-4685-be1f-d57550cc96cc" xsi:nil="true"/>
    <ThumbnailAssetId xmlns="4873beb7-5857-4685-be1f-d57550cc96cc" xsi:nil="true"/>
    <PrimaryImageGen xmlns="4873beb7-5857-4685-be1f-d57550cc96cc">false</PrimaryImageGen>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1360506</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 xsi:nil="true"/>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2011-12-12T13:37:00+00:00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UACurrentWords xmlns="4873beb7-5857-4685-be1f-d57550cc96cc" xsi:nil="true"/>
    <ArtSampleDocs xmlns="4873beb7-5857-4685-be1f-d57550cc96cc" xsi:nil="true"/>
    <UALocRecommendation xmlns="4873beb7-5857-4685-be1f-d57550cc96cc">Localize</UALocRecommendation>
    <Manager xmlns="4873beb7-5857-4685-be1f-d57550cc96cc" xsi:nil="true"/>
    <ShowIn xmlns="4873beb7-5857-4685-be1f-d57550cc96cc">Show everywhere</ShowIn>
    <UANotes xmlns="4873beb7-5857-4685-be1f-d57550cc96cc" xsi:nil="true"/>
    <TemplateStatus xmlns="4873beb7-5857-4685-be1f-d57550cc96cc">Complete</TemplateStatus>
    <InternalTagsTaxHTField0 xmlns="4873beb7-5857-4685-be1f-d57550cc96cc">
      <Terms xmlns="http://schemas.microsoft.com/office/infopath/2007/PartnerControls"/>
    </InternalTagsTaxHTField0>
    <CSXHash xmlns="4873beb7-5857-4685-be1f-d57550cc96cc" xsi:nil="true"/>
    <Downloads xmlns="4873beb7-5857-4685-be1f-d57550cc96cc">0</Downloads>
    <VoteCount xmlns="4873beb7-5857-4685-be1f-d57550cc96cc" xsi:nil="true"/>
    <OOCacheId xmlns="4873beb7-5857-4685-be1f-d57550cc96cc" xsi:nil="true"/>
    <IsDeleted xmlns="4873beb7-5857-4685-be1f-d57550cc96cc">false</IsDeleted>
    <AssetExpire xmlns="4873beb7-5857-4685-be1f-d57550cc96cc">2035-01-01T08:00:00+00:00</AssetExpire>
    <DSATActionTaken xmlns="4873beb7-5857-4685-be1f-d57550cc96cc" xsi:nil="true"/>
    <CSXSubmissionMarket xmlns="4873beb7-5857-4685-be1f-d57550cc96cc" xsi:nil="true"/>
    <TPExecutable xmlns="4873beb7-5857-4685-be1f-d57550cc96cc" xsi:nil="true"/>
    <SubmitterId xmlns="4873beb7-5857-4685-be1f-d57550cc96cc" xsi:nil="true"/>
    <EditorialTags xmlns="4873beb7-5857-4685-be1f-d57550cc96cc" xsi:nil="true"/>
    <ApprovalLog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TP102801108</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706526</LocLastLocAttemptVersionLookup>
    <IsSearchable xmlns="4873beb7-5857-4685-be1f-d57550cc96cc">true</IsSearchable>
    <TemplateTemplateType xmlns="4873beb7-5857-4685-be1f-d57550cc96cc">PowerPoint Presentation Template</TemplateTemplateType>
    <CampaignTagsTaxHTField0 xmlns="4873beb7-5857-4685-be1f-d57550cc96cc">
      <Terms xmlns="http://schemas.microsoft.com/office/infopath/2007/PartnerControls"/>
    </CampaignTagsTaxHTField0>
    <TPNamespace xmlns="4873beb7-5857-4685-be1f-d57550cc96cc" xsi:nil="true"/>
    <TaxCatchAll xmlns="4873beb7-5857-4685-be1f-d57550cc96cc"/>
    <Markets xmlns="4873beb7-5857-4685-be1f-d57550cc96cc"/>
    <UAProjectedTotalWords xmlns="4873beb7-5857-4685-be1f-d57550cc96cc" xsi:nil="true"/>
    <IntlLangReview xmlns="4873beb7-5857-4685-be1f-d57550cc96cc">false</IntlLangReview>
    <OutputCachingOn xmlns="4873beb7-5857-4685-be1f-d57550cc96cc">false</OutputCachingOn>
    <AverageRating xmlns="4873beb7-5857-4685-be1f-d57550cc96cc" xsi:nil="true"/>
    <APAuthor xmlns="4873beb7-5857-4685-be1f-d57550cc96cc">
      <UserInfo>
        <DisplayName>REDMOND\v-soujap</DisplayName>
        <AccountId>1954</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OriginalRelease xmlns="4873beb7-5857-4685-be1f-d57550cc96cc">14</OriginalRelease>
    <TPLaunchHelpLinkType xmlns="4873beb7-5857-4685-be1f-d57550cc96cc">Template</TPLaunchHelpLinkType>
    <LocalizationTagsTaxHTField0 xmlns="4873beb7-5857-4685-be1f-d57550cc96cc">
      <Terms xmlns="http://schemas.microsoft.com/office/infopath/2007/PartnerControls"/>
    </LocalizationTagsTaxHTField0>
    <LocMarketGroupTiers2 xmlns="4873beb7-5857-4685-be1f-d57550cc96cc" xsi:nil="true"/>
  </documentManagement>
</p:properties>
</file>

<file path=customXml/itemProps1.xml><?xml version="1.0" encoding="utf-8"?>
<ds:datastoreItem xmlns:ds="http://schemas.openxmlformats.org/officeDocument/2006/customXml" ds:itemID="{211E33DF-2340-4F4E-B874-B73FEFEBFC8D}">
  <ds:schemaRefs>
    <ds:schemaRef ds:uri="http://schemas.microsoft.com/sharepoint/v3/contenttype/forms"/>
  </ds:schemaRefs>
</ds:datastoreItem>
</file>

<file path=customXml/itemProps2.xml><?xml version="1.0" encoding="utf-8"?>
<ds:datastoreItem xmlns:ds="http://schemas.openxmlformats.org/officeDocument/2006/customXml" ds:itemID="{4683C129-7B42-490A-AD74-E9303BC76D3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F249165-F638-412C-8E0A-DFB7045CA2E0}">
  <ds:schemaRefs>
    <ds:schemaRef ds:uri="http://purl.org/dc/elements/1.1/"/>
    <ds:schemaRef ds:uri="http://schemas.microsoft.com/office/2006/metadata/properties"/>
    <ds:schemaRef ds:uri="4873beb7-5857-4685-be1f-d57550cc96cc"/>
    <ds:schemaRef ds:uri="http://schemas.openxmlformats.org/package/2006/metadata/core-properties"/>
    <ds:schemaRef ds:uri="http://purl.org/dc/terms/"/>
    <ds:schemaRef ds:uri="http://schemas.microsoft.com/office/2006/documentManagement/types"/>
    <ds:schemaRef ds:uri="http://schemas.microsoft.com/office/infopath/2007/PartnerControl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Serenity nature presentation (widescreen)</Template>
  <TotalTime>8426</TotalTime>
  <Words>1018</Words>
  <Application>Microsoft Office PowerPoint</Application>
  <PresentationFormat>Custom</PresentationFormat>
  <Paragraphs>65</Paragraphs>
  <Slides>9</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Euphemia</vt:lpstr>
      <vt:lpstr>Serenity 16x9</vt:lpstr>
      <vt:lpstr>I Corinthians 15:29:34</vt:lpstr>
      <vt:lpstr>Corinth</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Colossians 1:1-2</dc:title>
  <dc:creator>Sean Grossman</dc:creator>
  <cp:lastModifiedBy>Sean Grossman</cp:lastModifiedBy>
  <cp:revision>104</cp:revision>
  <dcterms:created xsi:type="dcterms:W3CDTF">2017-08-10T21:04:20Z</dcterms:created>
  <dcterms:modified xsi:type="dcterms:W3CDTF">2023-09-22T16:04:16Z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