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7" r:id="rId5"/>
    <p:sldId id="441" r:id="rId6"/>
    <p:sldId id="281" r:id="rId7"/>
    <p:sldId id="512" r:id="rId8"/>
    <p:sldId id="293" r:id="rId9"/>
    <p:sldId id="493" r:id="rId10"/>
    <p:sldId id="513" r:id="rId11"/>
    <p:sldId id="514" r:id="rId12"/>
    <p:sldId id="515" r:id="rId13"/>
    <p:sldId id="516" r:id="rId14"/>
    <p:sldId id="517" r:id="rId15"/>
    <p:sldId id="518" r:id="rId16"/>
    <p:sldId id="279" r:id="rId1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66" autoAdjust="0"/>
    <p:restoredTop sz="94302" autoAdjust="0"/>
  </p:normalViewPr>
  <p:slideViewPr>
    <p:cSldViewPr>
      <p:cViewPr varScale="1">
        <p:scale>
          <a:sx n="57" d="100"/>
          <a:sy n="57" d="100"/>
        </p:scale>
        <p:origin x="150" y="600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9/2/2023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9/2/2023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18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812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75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90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6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08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75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64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 smtClean="0"/>
              <a:pPr/>
              <a:t>9/2/2023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I Corinthians 15:1-11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Historic Salvation</a:t>
            </a:r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FC9CB78-28C7-5936-4B6F-968989BC2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934" y="305614"/>
            <a:ext cx="10055783" cy="473290"/>
          </a:xfrm>
        </p:spPr>
        <p:txBody>
          <a:bodyPr>
            <a:noAutofit/>
          </a:bodyPr>
          <a:lstStyle/>
          <a:p>
            <a:pPr algn="ctr"/>
            <a:r>
              <a:rPr lang="en-US" sz="19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Corinth</a:t>
            </a:r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7750C3A2-E92F-B1ED-3884-8C11FBF19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574" y="778903"/>
            <a:ext cx="9089677" cy="607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0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numCol="1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Now I would remind you, brothers, of the gospel I preached to you, which you received, in which you stand, 2 and by which you are being saved, if you hold fast to the word I preached to you—unless you believed in vain.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15:1-2, ESV)</a:t>
            </a:r>
          </a:p>
        </p:txBody>
      </p:sp>
    </p:spTree>
    <p:extLst>
      <p:ext uri="{BB962C8B-B14F-4D97-AF65-F5344CB8AC3E}">
        <p14:creationId xmlns:p14="http://schemas.microsoft.com/office/powerpoint/2010/main" val="23439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numCol="1">
            <a:normAutofit fontScale="550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For I delivered to you as of first importance what I also received: that Christ died for our sins in accordance with the Scriptures, 4 that he was buried, that he was raised on the third day in accordance with the Scriptures, 5 and that he appeared to Cephas, then to the twelve. 6 Then he appeared to more than five hundred brothers at one time, most of whom are still alive, though some have fallen asleep. 7 Then he appeared to James, then to all the apostles. 8 Last of all, as to one untimely born, he appeared also to me. 9 For I am the least of the apostles, unworthy to be called an apostle, because I persecuted the church of God. 10 But by the grace of God I am what I am, and his grace toward me was not in vain. On the contrary, I worked harder than any of them, though it was not I, but the grace of God that is with me. 11 Whether then it was I or they, so we preach and so you believed.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15:3-11, ESV)</a:t>
            </a:r>
          </a:p>
        </p:txBody>
      </p:sp>
    </p:spTree>
    <p:extLst>
      <p:ext uri="{BB962C8B-B14F-4D97-AF65-F5344CB8AC3E}">
        <p14:creationId xmlns:p14="http://schemas.microsoft.com/office/powerpoint/2010/main" val="3549614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Points</a:t>
            </a: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 utilizes basic instruction in order for him to share the main tenant of the Christian faith</a:t>
            </a: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Jesus died for our sins according to the Scriptures</a:t>
            </a: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was buried</a:t>
            </a: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He rose again on the third day according to the Scripture</a:t>
            </a: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experienced the risen Lord and it is this shared experience which they all proclaim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391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Historic Salvation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Gospel of Jesus hinges on the person of Jesus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one were to take away any of these beliefs then we would cease having the Christian faith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get this right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isn’t something we can have disagreements over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Who Jesus is, what He accomplished, is necessary for this saving faith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 of these things are being attacked in various ways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find in the Gospels themselves the arguments of some that Jesus never rose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Such a thing might give credence to the argument, but why include it in our own history?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would be far more reasonable to ignore it, not even discuss it, than to add it</a:t>
            </a:r>
          </a:p>
        </p:txBody>
      </p:sp>
    </p:spTree>
    <p:extLst>
      <p:ext uri="{BB962C8B-B14F-4D97-AF65-F5344CB8AC3E}">
        <p14:creationId xmlns:p14="http://schemas.microsoft.com/office/powerpoint/2010/main" val="279459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Historic Salvation (2)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the critics argued this is significant, because it means the tomb was empty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Their own attempts at reconciling what actually happened imply a burial and then something more took place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fairly normal to experience rebuttals and attacks from the skeptic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past there were certain groups such as the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Docetists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who believed that Jesus’ body was illusory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our own times we experience much the same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are those who would say that Jesus did live, even was martyred, but that He did not rise from the dead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argue that this belief occurred gradually over time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Others who argue He never really died</a:t>
            </a:r>
          </a:p>
        </p:txBody>
      </p:sp>
    </p:spTree>
    <p:extLst>
      <p:ext uri="{BB962C8B-B14F-4D97-AF65-F5344CB8AC3E}">
        <p14:creationId xmlns:p14="http://schemas.microsoft.com/office/powerpoint/2010/main" val="1167365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Historic Salvation (3)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Still, perhaps most dangerous of all, are those who accept Jesus living, dying, and rising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Yet reject that He died for our sins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Humans, to them, are like plush animals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Out of all the potential pitfalls rebuttals and criticisms, this last one is the one we should most fear entering into our congregations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When it comes to the others the historical claims are far too strong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have the evidence of the Christian witness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have outside sources telling about things that happened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These beliefs were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formulated centuries after the event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 was saved approximately 3 years after Jesus had risen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years is plenty of time for something to be discredited, it is also short enough time for people to remember what actually happened</a:t>
            </a:r>
          </a:p>
        </p:txBody>
      </p:sp>
    </p:spTree>
    <p:extLst>
      <p:ext uri="{BB962C8B-B14F-4D97-AF65-F5344CB8AC3E}">
        <p14:creationId xmlns:p14="http://schemas.microsoft.com/office/powerpoint/2010/main" val="3060962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Historic Salvation (4)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Yet, we find in these verses Paul received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Gospel from the beginning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happened in time, space, history, and flesh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Their encounters caused them to believe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failed Peter, the apathetic James, the hostile Paul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Everything they claimed happened in history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pagans all wrote about things which happened long before the writers themselves existed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Even apart from the myths, such as the life of alexander the great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earliest written account is from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Diadorus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Alexander died in 323 BC.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Diadorus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was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born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sometime in the 1</a:t>
            </a:r>
            <a:r>
              <a:rPr lang="en-US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century BC.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earliest accounts we have of Alexander happened 200 years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events took place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Meanwhile the Gospel accounts are written in the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generation</a:t>
            </a:r>
          </a:p>
        </p:txBody>
      </p:sp>
    </p:spTree>
    <p:extLst>
      <p:ext uri="{BB962C8B-B14F-4D97-AF65-F5344CB8AC3E}">
        <p14:creationId xmlns:p14="http://schemas.microsoft.com/office/powerpoint/2010/main" val="3886963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Historic Salvation (5)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historic in the sense that it has a profound impact on history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historic in that the events actually took place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merits of the historical account hold true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Why did the events of Jesus’ life happen?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in need of redemption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a guilty people before God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Sinfulness is not something to discard just because we do not like hearing about it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His love is so great that even in our faults and failures He is reaching our to us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gives us the ability to move further up and further in to the grace and peace given to us by Jesus</a:t>
            </a:r>
          </a:p>
        </p:txBody>
      </p:sp>
    </p:spTree>
    <p:extLst>
      <p:ext uri="{BB962C8B-B14F-4D97-AF65-F5344CB8AC3E}">
        <p14:creationId xmlns:p14="http://schemas.microsoft.com/office/powerpoint/2010/main" val="2834775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Historic Salvation (6)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He saves us from our sins is about justification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declared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righteous before God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But this leads to sanctification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we are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becoming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righteous as well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righteousness credited to us through Jesus has an impact on us to live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righteousness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People do not like to hear the truth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do not like to hear they are in need of redemption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But this is the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Gospel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Any other supposed “gospel” that goes against this is not the gospel at all, but antichrist from the word go</a:t>
            </a:r>
          </a:p>
        </p:txBody>
      </p:sp>
    </p:spTree>
    <p:extLst>
      <p:ext uri="{BB962C8B-B14F-4D97-AF65-F5344CB8AC3E}">
        <p14:creationId xmlns:p14="http://schemas.microsoft.com/office/powerpoint/2010/main" val="1353739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Historic Salvation (7)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must hold fast to the truth of the Gospel handed down to us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more we see His redemption in our lives, the more…we will live for Him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How can we live for Him?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knowing Him, knowing what He has accomplished according to the Scriptures, and by following His teachings concerning the Scriptures which spoke of Him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end it is possible for us to do not by our own power, but the power of Jesus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Hold fast to this Gospel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not let the world persuade you that there is a better way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Hold fast to this Gospel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other gospel can compare to that which has been given through Jesus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Cling to this historic salvation, for by it you will be saved</a:t>
            </a:r>
          </a:p>
        </p:txBody>
      </p:sp>
    </p:spTree>
    <p:extLst>
      <p:ext uri="{BB962C8B-B14F-4D97-AF65-F5344CB8AC3E}">
        <p14:creationId xmlns:p14="http://schemas.microsoft.com/office/powerpoint/2010/main" val="1160986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-1" y="893"/>
            <a:ext cx="12188825" cy="1066522"/>
          </a:xfrm>
        </p:spPr>
        <p:txBody>
          <a:bodyPr>
            <a:normAutofit/>
          </a:bodyPr>
          <a:lstStyle/>
          <a:p>
            <a:pPr algn="ctr"/>
            <a:r>
              <a:rPr lang="en-US" sz="47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  <a:endParaRPr sz="479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241542"/>
            <a:ext cx="12188825" cy="5615565"/>
          </a:xfrm>
        </p:spPr>
        <p:txBody>
          <a:bodyPr>
            <a:normAutofit fontScale="47500" lnSpcReduction="20000"/>
          </a:bodyPr>
          <a:lstStyle/>
          <a:p>
            <a:r>
              <a:rPr lang="en-US" sz="111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Gospel of Christ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Origins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we began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went wrong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it is fixed</a:t>
            </a:r>
          </a:p>
          <a:p>
            <a:pPr lvl="1"/>
            <a:r>
              <a:rPr lang="en-US" sz="107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Glorification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it at leads</a:t>
            </a:r>
            <a:endParaRPr lang="en-US" sz="259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927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1109.potx" id="{B47C65E8-9F73-4C4F-A3C2-84725F71438E}" vid="{CFC30A9F-F7E5-41F4-B6B7-D2E5B79E3BFB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249165-F638-412C-8E0A-DFB7045CA2E0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Serenity nature presentation (widescreen)</Template>
  <TotalTime>8309</TotalTime>
  <Words>1335</Words>
  <Application>Microsoft Office PowerPoint</Application>
  <PresentationFormat>Custom</PresentationFormat>
  <Paragraphs>112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Euphemia</vt:lpstr>
      <vt:lpstr>Serenity 16x9</vt:lpstr>
      <vt:lpstr>I Corinthians 15:1-11</vt:lpstr>
      <vt:lpstr>Corinth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Application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Colossians 1:1-2</dc:title>
  <dc:creator>Sean Grossman</dc:creator>
  <cp:lastModifiedBy>Sean Grossman</cp:lastModifiedBy>
  <cp:revision>99</cp:revision>
  <dcterms:created xsi:type="dcterms:W3CDTF">2017-08-10T21:04:20Z</dcterms:created>
  <dcterms:modified xsi:type="dcterms:W3CDTF">2023-09-03T12:08:06Z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