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7" r:id="rId5"/>
    <p:sldId id="389" r:id="rId6"/>
    <p:sldId id="446" r:id="rId7"/>
    <p:sldId id="441" r:id="rId8"/>
    <p:sldId id="281" r:id="rId9"/>
    <p:sldId id="293" r:id="rId10"/>
    <p:sldId id="294" r:id="rId11"/>
    <p:sldId id="461" r:id="rId12"/>
    <p:sldId id="462" r:id="rId13"/>
    <p:sldId id="463" r:id="rId14"/>
    <p:sldId id="464" r:id="rId15"/>
    <p:sldId id="279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5" autoAdjust="0"/>
    <p:restoredTop sz="86386" autoAdjust="0"/>
  </p:normalViewPr>
  <p:slideViewPr>
    <p:cSldViewPr>
      <p:cViewPr varScale="1">
        <p:scale>
          <a:sx n="126" d="100"/>
          <a:sy n="126" d="100"/>
        </p:scale>
        <p:origin x="234" y="43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422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7/2/2023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7/2/2023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3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7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54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20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02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7/2/2023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 Corinthians 14:8-13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goes on…and on…and on…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AF6B03-8CD2-A0A2-1486-A6942AC18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244" y="781140"/>
            <a:ext cx="9682339" cy="60750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DF6C22-DAA3-5EB2-EC7A-4240D5F685BE}"/>
              </a:ext>
            </a:extLst>
          </p:cNvPr>
          <p:cNvSpPr txBox="1">
            <a:spLocks/>
          </p:cNvSpPr>
          <p:nvPr/>
        </p:nvSpPr>
        <p:spPr>
          <a:xfrm>
            <a:off x="1065967" y="1787"/>
            <a:ext cx="10050546" cy="778498"/>
          </a:xfrm>
          <a:prstGeom prst="rect">
            <a:avLst/>
          </a:prstGeom>
        </p:spPr>
        <p:txBody>
          <a:bodyPr vert="horz" lIns="91392" tIns="45696" rIns="91392" bIns="45696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798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</a:t>
            </a:r>
          </a:p>
        </p:txBody>
      </p:sp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C9CB78-28C7-5936-4B6F-968989BC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934" y="305614"/>
            <a:ext cx="10055783" cy="473290"/>
          </a:xfrm>
        </p:spPr>
        <p:txBody>
          <a:bodyPr>
            <a:noAutofit/>
          </a:bodyPr>
          <a:lstStyle/>
          <a:p>
            <a:pPr algn="ctr"/>
            <a:r>
              <a:rPr lang="en-US" sz="19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Wide World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AE25BED-1FFF-F040-8D90-61F4CC66F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43" y="778903"/>
            <a:ext cx="8757938" cy="607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C9CB78-28C7-5936-4B6F-968989BC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934" y="305614"/>
            <a:ext cx="10055783" cy="473290"/>
          </a:xfrm>
        </p:spPr>
        <p:txBody>
          <a:bodyPr>
            <a:noAutofit/>
          </a:bodyPr>
          <a:lstStyle/>
          <a:p>
            <a:pPr algn="ctr"/>
            <a:r>
              <a:rPr lang="en-US" sz="19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750C3A2-E92F-B1ED-3884-8C11FBF19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574" y="778903"/>
            <a:ext cx="9089677" cy="607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0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1"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Love never ends. As for prophecies, they will pass away; as for tongues, they will cease; as for knowledge, it will pass away. 9 For we know in part and we prophesy in part, 10 but when the perfect comes, the partial will pass away. 11 When I was a child, I spoke like a child, I thought like a child, I reasoned like a child. When I became a man, I gave up childish ways. 12 For now we see in a mirror dimly, but then face to face. Now I know in part; then I shall know fully, even as I have been fully known.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So now faith, hope, and love abide, these three; but the greatest of these is love.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13:8-13, ESV)</a:t>
            </a:r>
          </a:p>
        </p:txBody>
      </p:sp>
    </p:spTree>
    <p:extLst>
      <p:ext uri="{BB962C8B-B14F-4D97-AF65-F5344CB8AC3E}">
        <p14:creationId xmlns:p14="http://schemas.microsoft.com/office/powerpoint/2010/main" val="2343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focuses on the eschatological understanding of love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all these manifestations of the Spirit will end, love will remain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promote love, to live in love, is to carry with one something that will last for eternity</a:t>
            </a: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3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goes on, and on, and 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Oftentimes we can speculate on the end times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know I have delved into the riddle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Consider such things and how they will be is just a natural response to our finiteness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enjoy the pursuit of knowledge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will come a time when these things are fully revealed to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all the pieces of the puzzle are put into place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final tapestry placed in this grand design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knowledge of these things will come to an end because they will be fulfilled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always can and at times should pursue this knowledge</a:t>
            </a:r>
          </a:p>
        </p:txBody>
      </p:sp>
    </p:spTree>
    <p:extLst>
      <p:ext uri="{BB962C8B-B14F-4D97-AF65-F5344CB8AC3E}">
        <p14:creationId xmlns:p14="http://schemas.microsoft.com/office/powerpoint/2010/main" val="141485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goes on, and on, and on (2)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Thus as we focus on the here and now it is impossible for us not to notice our finiteness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limited in our understandings because of our current natures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knows our inabilities and limitations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“Nevertheless, I tell you the truth: it is to your advantage that I go away, for if I do not go away, the Helper will not come to you. But if I go, I will send him to you.” – John 16:7, ESV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Holy Spirit bears witness to righteousness and judgment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infinite God has given us the Holy Spirit as a helper in this time of finiteness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see how we can receive glimpses of what we cannot know in our finiteness because…the Holy Spirit gives us wisdom and knowledge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also in need of help in all manners of personal and corporate faithfulness</a:t>
            </a:r>
          </a:p>
        </p:txBody>
      </p:sp>
    </p:spTree>
    <p:extLst>
      <p:ext uri="{BB962C8B-B14F-4D97-AF65-F5344CB8AC3E}">
        <p14:creationId xmlns:p14="http://schemas.microsoft.com/office/powerpoint/2010/main" val="376888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goes on, and on, and on (3)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Helper is not limited to the ethereal but can impact the physical world through various manifestations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are all wonderful things for us to consider in this finite time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what will happen when all is consummated?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Will we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kinds of manifestations? No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are for a time, for a purpose, to help us get through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Even in time the manifestations of the Spirit will cease because our limitations will be transformed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Our limitations will be stripped away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will not? Love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continues into eternity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relational aspect of patience, kindness, rejecting evil, rejoicing in truth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we progress into the infinite with our God this love will continue among each of us</a:t>
            </a:r>
          </a:p>
        </p:txBody>
      </p:sp>
    </p:spTree>
    <p:extLst>
      <p:ext uri="{BB962C8B-B14F-4D97-AF65-F5344CB8AC3E}">
        <p14:creationId xmlns:p14="http://schemas.microsoft.com/office/powerpoint/2010/main" val="121772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goes on, and on, and on (4)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is not saying that this is a love versus knowledge, or love versus wisdom, or love versus other spiritual manifestations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Right now the manifestations of the Spirit are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necessary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is reminding us to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emphasize love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as the goal for each of us and our relationships with each other and the foundation on which our relationships are established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Without love we personally gain nothing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Better to do a little in love than a lot without love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practicing love we prepare ourselves for the future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won’t be through things which will cease, but only that which will last</a:t>
            </a:r>
          </a:p>
        </p:txBody>
      </p:sp>
    </p:spTree>
    <p:extLst>
      <p:ext uri="{BB962C8B-B14F-4D97-AF65-F5344CB8AC3E}">
        <p14:creationId xmlns:p14="http://schemas.microsoft.com/office/powerpoint/2010/main" val="190442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goes on, and on, and on (5)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rejoice in the manifestations of the Spirit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must recognize that our finiteness will pass away into something glorious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must resist the belief that we have already attained this glory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not there yet, but that is where we are going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no excuse for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must be faithful and obedient in the greatest of ways by seeking to love and love well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defining love with what it is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by seeing that love is the foundation for our relationships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we are to be patient and kind with each other…that we are to reject evil not rejoicing in it, but rejoicing in the truth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 us rejoice that we can prepare ourselves for the future by loving God, each other, and ourselves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 can be applied and practiced by each of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Our great God has shown us the greatest love by redeeming us from our sins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Out of all these wonderful things we experience, we can know that love will go on and on and on</a:t>
            </a:r>
          </a:p>
        </p:txBody>
      </p:sp>
    </p:spTree>
    <p:extLst>
      <p:ext uri="{BB962C8B-B14F-4D97-AF65-F5344CB8AC3E}">
        <p14:creationId xmlns:p14="http://schemas.microsoft.com/office/powerpoint/2010/main" val="99575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1066522"/>
          </a:xfrm>
        </p:spPr>
        <p:txBody>
          <a:bodyPr>
            <a:normAutofit/>
          </a:bodyPr>
          <a:lstStyle/>
          <a:p>
            <a:pPr algn="ctr"/>
            <a:r>
              <a:rPr lang="en-US" sz="47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7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241542"/>
            <a:ext cx="12188825" cy="5615565"/>
          </a:xfrm>
        </p:spPr>
        <p:txBody>
          <a:bodyPr>
            <a:normAutofit fontScale="47500" lnSpcReduction="20000"/>
          </a:bodyPr>
          <a:lstStyle/>
          <a:p>
            <a:r>
              <a:rPr lang="en-US" sz="1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Gospel of Christ</a:t>
            </a:r>
          </a:p>
          <a:p>
            <a:pPr lvl="1"/>
            <a:r>
              <a:rPr lang="en-US" sz="107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we began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went wrong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is fixed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at leads</a:t>
            </a:r>
            <a:endParaRPr lang="en-US" sz="25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2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5367</TotalTime>
  <Words>1033</Words>
  <Application>Microsoft Office PowerPoint</Application>
  <PresentationFormat>Custom</PresentationFormat>
  <Paragraphs>88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Euphemia</vt:lpstr>
      <vt:lpstr>Serenity 16x9</vt:lpstr>
      <vt:lpstr>I Corinthians 14:8-13</vt:lpstr>
      <vt:lpstr>PowerPoint Presentation</vt:lpstr>
      <vt:lpstr>The Wide World</vt:lpstr>
      <vt:lpstr>Corinth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Colossians 1:1-2</dc:title>
  <dc:creator>Sean Grossman</dc:creator>
  <cp:lastModifiedBy>Sean Grossman</cp:lastModifiedBy>
  <cp:revision>88</cp:revision>
  <dcterms:created xsi:type="dcterms:W3CDTF">2017-08-10T21:04:20Z</dcterms:created>
  <dcterms:modified xsi:type="dcterms:W3CDTF">2023-07-02T11:12:00Z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