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2" r:id="rId3"/>
    <p:sldId id="27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7CA"/>
    <a:srgbClr val="171F1C"/>
    <a:srgbClr val="26322D"/>
    <a:srgbClr val="06090A"/>
    <a:srgbClr val="202E35"/>
    <a:srgbClr val="223033"/>
    <a:srgbClr val="F5F2EB"/>
    <a:srgbClr val="000000"/>
    <a:srgbClr val="000A14"/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37048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9381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57205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243</cp:revision>
  <dcterms:created xsi:type="dcterms:W3CDTF">2017-06-23T21:55:05Z</dcterms:created>
  <dcterms:modified xsi:type="dcterms:W3CDTF">2023-05-28T05:49:16Z</dcterms:modified>
</cp:coreProperties>
</file>