
<file path=[Content_Types].xml><?xml version="1.0" encoding="utf-8"?>
<Types xmlns="http://schemas.openxmlformats.org/package/2006/content-types">
  <Default Extension="bmp" ContentType="image/bmp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4" r:id="rId3"/>
    <p:sldMasterId id="2147483675" r:id="rId4"/>
  </p:sldMasterIdLst>
  <p:notesMasterIdLst>
    <p:notesMasterId r:id="rId42"/>
  </p:notesMasterIdLst>
  <p:sldIdLst>
    <p:sldId id="256" r:id="rId5"/>
    <p:sldId id="257" r:id="rId6"/>
    <p:sldId id="258" r:id="rId7"/>
    <p:sldId id="260" r:id="rId8"/>
    <p:sldId id="283" r:id="rId9"/>
    <p:sldId id="262" r:id="rId10"/>
    <p:sldId id="284" r:id="rId11"/>
    <p:sldId id="263" r:id="rId12"/>
    <p:sldId id="261" r:id="rId13"/>
    <p:sldId id="285" r:id="rId14"/>
    <p:sldId id="286" r:id="rId15"/>
    <p:sldId id="265" r:id="rId16"/>
    <p:sldId id="266" r:id="rId17"/>
    <p:sldId id="268" r:id="rId18"/>
    <p:sldId id="293" r:id="rId19"/>
    <p:sldId id="259" r:id="rId20"/>
    <p:sldId id="269" r:id="rId21"/>
    <p:sldId id="267" r:id="rId22"/>
    <p:sldId id="270" r:id="rId23"/>
    <p:sldId id="271" r:id="rId24"/>
    <p:sldId id="287" r:id="rId25"/>
    <p:sldId id="272" r:id="rId26"/>
    <p:sldId id="288" r:id="rId27"/>
    <p:sldId id="290" r:id="rId28"/>
    <p:sldId id="291" r:id="rId29"/>
    <p:sldId id="292" r:id="rId30"/>
    <p:sldId id="273" r:id="rId31"/>
    <p:sldId id="274" r:id="rId32"/>
    <p:sldId id="275" r:id="rId33"/>
    <p:sldId id="276" r:id="rId34"/>
    <p:sldId id="277" r:id="rId35"/>
    <p:sldId id="295" r:id="rId36"/>
    <p:sldId id="278" r:id="rId37"/>
    <p:sldId id="279" r:id="rId38"/>
    <p:sldId id="294" r:id="rId39"/>
    <p:sldId id="280" r:id="rId40"/>
    <p:sldId id="281" r:id="rId41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8"/>
  </p:normalViewPr>
  <p:slideViewPr>
    <p:cSldViewPr snapToGrid="0" snapToObjects="1">
      <p:cViewPr varScale="1">
        <p:scale>
          <a:sx n="80" d="100"/>
          <a:sy n="80" d="100"/>
        </p:scale>
        <p:origin x="1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7633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0000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1_"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523875" y="523875"/>
            <a:ext cx="8096250" cy="3381375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ctr">
            <a:normAutofit/>
          </a:bodyPr>
          <a:lstStyle>
            <a:lvl1pPr algn="l">
              <a:defRPr sz="3920">
                <a:solidFill>
                  <a:srgbClr val="FFFFFF"/>
                </a:solidFill>
              </a:defRPr>
            </a:lvl1pPr>
          </a:lstStyle>
          <a:p>
            <a:pPr algn="l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523875" y="4105275"/>
            <a:ext cx="6858000" cy="519113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l">
              <a:defRPr sz="2940">
                <a:solidFill>
                  <a:srgbClr val="FFFFFF"/>
                </a:solidFill>
              </a:defRPr>
            </a:lvl1pPr>
          </a:lstStyle>
          <a:p>
            <a:pPr algn="l"/>
            <a:endParaRPr/>
          </a:p>
        </p:txBody>
      </p:sp>
      <p:sp>
        <p:nvSpPr>
          <p:cNvPr id="4" name="New Shape"/>
          <p:cNvSpPr>
            <a:spLocks noGrp="1"/>
          </p:cNvSpPr>
          <p:nvPr>
            <p:ph type="body" idx="2"/>
          </p:nvPr>
        </p:nvSpPr>
        <p:spPr>
          <a:xfrm>
            <a:off x="7548562" y="4281487"/>
            <a:ext cx="1085850" cy="3429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r">
              <a:defRPr sz="1645">
                <a:solidFill>
                  <a:srgbClr val="FFFFFF"/>
                </a:solidFill>
              </a:defRPr>
            </a:lvl1pPr>
          </a:lstStyle>
          <a:p>
            <a:pPr algn="r"/>
            <a:endParaRPr/>
          </a:p>
        </p:txBody>
      </p:sp>
    </p:spTree>
    <p:extLst>
      <p:ext uri="{BB962C8B-B14F-4D97-AF65-F5344CB8AC3E}">
        <p14:creationId xmlns:p14="http://schemas.microsoft.com/office/powerpoint/2010/main" val="2110815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1_"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523875" y="523875"/>
            <a:ext cx="8096250" cy="3381375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ctr">
            <a:normAutofit/>
          </a:bodyPr>
          <a:lstStyle>
            <a:lvl1pPr algn="l">
              <a:defRPr sz="3920">
                <a:solidFill>
                  <a:srgbClr val="FFFFFF"/>
                </a:solidFill>
              </a:defRPr>
            </a:lvl1pPr>
          </a:lstStyle>
          <a:p>
            <a:pPr algn="l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523875" y="4105275"/>
            <a:ext cx="6858000" cy="519113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l">
              <a:defRPr sz="2940">
                <a:solidFill>
                  <a:srgbClr val="FFFFFF"/>
                </a:solidFill>
              </a:defRPr>
            </a:lvl1pPr>
          </a:lstStyle>
          <a:p>
            <a:pPr algn="l"/>
            <a:endParaRPr/>
          </a:p>
        </p:txBody>
      </p:sp>
      <p:sp>
        <p:nvSpPr>
          <p:cNvPr id="4" name="New Shape"/>
          <p:cNvSpPr>
            <a:spLocks noGrp="1"/>
          </p:cNvSpPr>
          <p:nvPr>
            <p:ph type="body" idx="2"/>
          </p:nvPr>
        </p:nvSpPr>
        <p:spPr>
          <a:xfrm>
            <a:off x="7548562" y="4281487"/>
            <a:ext cx="1085850" cy="3429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r">
              <a:defRPr sz="1645">
                <a:solidFill>
                  <a:srgbClr val="FFFFFF"/>
                </a:solidFill>
              </a:defRPr>
            </a:lvl1pPr>
          </a:lstStyle>
          <a:p>
            <a:pPr algn="r"/>
            <a:endParaRPr/>
          </a:p>
        </p:txBody>
      </p:sp>
    </p:spTree>
    <p:extLst>
      <p:ext uri="{BB962C8B-B14F-4D97-AF65-F5344CB8AC3E}">
        <p14:creationId xmlns:p14="http://schemas.microsoft.com/office/powerpoint/2010/main" val="120496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1_"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523875" y="523875"/>
            <a:ext cx="8096250" cy="3381375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ctr">
            <a:normAutofit/>
          </a:bodyPr>
          <a:lstStyle>
            <a:lvl1pPr algn="l">
              <a:defRPr sz="3920">
                <a:solidFill>
                  <a:srgbClr val="FFFFFF"/>
                </a:solidFill>
              </a:defRPr>
            </a:lvl1pPr>
          </a:lstStyle>
          <a:p>
            <a:pPr algn="l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523875" y="4105275"/>
            <a:ext cx="6858000" cy="519113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l">
              <a:defRPr sz="2940">
                <a:solidFill>
                  <a:srgbClr val="FFFFFF"/>
                </a:solidFill>
              </a:defRPr>
            </a:lvl1pPr>
          </a:lstStyle>
          <a:p>
            <a:pPr algn="l"/>
            <a:endParaRPr/>
          </a:p>
        </p:txBody>
      </p:sp>
      <p:sp>
        <p:nvSpPr>
          <p:cNvPr id="4" name="New Shape"/>
          <p:cNvSpPr>
            <a:spLocks noGrp="1"/>
          </p:cNvSpPr>
          <p:nvPr>
            <p:ph type="body" idx="2"/>
          </p:nvPr>
        </p:nvSpPr>
        <p:spPr>
          <a:xfrm>
            <a:off x="7548562" y="4281487"/>
            <a:ext cx="1085850" cy="3429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r">
              <a:defRPr sz="1645">
                <a:solidFill>
                  <a:srgbClr val="FFFFFF"/>
                </a:solidFill>
              </a:defRPr>
            </a:lvl1pPr>
          </a:lstStyle>
          <a:p>
            <a:pPr algn="r"/>
            <a:endParaRPr/>
          </a:p>
        </p:txBody>
      </p:sp>
    </p:spTree>
    <p:extLst>
      <p:ext uri="{BB962C8B-B14F-4D97-AF65-F5344CB8AC3E}">
        <p14:creationId xmlns:p14="http://schemas.microsoft.com/office/powerpoint/2010/main" val="33249954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1_"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523875" y="523875"/>
            <a:ext cx="8096250" cy="3381375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ctr">
            <a:normAutofit/>
          </a:bodyPr>
          <a:lstStyle>
            <a:lvl1pPr algn="l">
              <a:defRPr sz="3920">
                <a:solidFill>
                  <a:srgbClr val="FFFFFF"/>
                </a:solidFill>
              </a:defRPr>
            </a:lvl1pPr>
          </a:lstStyle>
          <a:p>
            <a:pPr algn="l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523875" y="4105275"/>
            <a:ext cx="6858000" cy="519113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l">
              <a:defRPr sz="2940">
                <a:solidFill>
                  <a:srgbClr val="FFFFFF"/>
                </a:solidFill>
              </a:defRPr>
            </a:lvl1pPr>
          </a:lstStyle>
          <a:p>
            <a:pPr algn="l"/>
            <a:endParaRPr/>
          </a:p>
        </p:txBody>
      </p:sp>
      <p:sp>
        <p:nvSpPr>
          <p:cNvPr id="4" name="New Shape"/>
          <p:cNvSpPr>
            <a:spLocks noGrp="1"/>
          </p:cNvSpPr>
          <p:nvPr>
            <p:ph type="body" idx="2"/>
          </p:nvPr>
        </p:nvSpPr>
        <p:spPr>
          <a:xfrm>
            <a:off x="7548562" y="4281487"/>
            <a:ext cx="1085850" cy="3429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r">
              <a:defRPr sz="1645">
                <a:solidFill>
                  <a:srgbClr val="FFFFFF"/>
                </a:solidFill>
              </a:defRPr>
            </a:lvl1pPr>
          </a:lstStyle>
          <a:p>
            <a:pPr algn="r"/>
            <a:endParaRPr/>
          </a:p>
        </p:txBody>
      </p:sp>
    </p:spTree>
    <p:extLst>
      <p:ext uri="{BB962C8B-B14F-4D97-AF65-F5344CB8AC3E}">
        <p14:creationId xmlns:p14="http://schemas.microsoft.com/office/powerpoint/2010/main" val="6343876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1_"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523875" y="523875"/>
            <a:ext cx="8096250" cy="3381375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ctr">
            <a:normAutofit/>
          </a:bodyPr>
          <a:lstStyle>
            <a:lvl1pPr algn="l">
              <a:defRPr sz="3920">
                <a:solidFill>
                  <a:srgbClr val="FFFFFF"/>
                </a:solidFill>
              </a:defRPr>
            </a:lvl1pPr>
          </a:lstStyle>
          <a:p>
            <a:pPr algn="l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523875" y="4105275"/>
            <a:ext cx="6858000" cy="519113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l">
              <a:defRPr sz="2940">
                <a:solidFill>
                  <a:srgbClr val="FFFFFF"/>
                </a:solidFill>
              </a:defRPr>
            </a:lvl1pPr>
          </a:lstStyle>
          <a:p>
            <a:pPr algn="l"/>
            <a:endParaRPr/>
          </a:p>
        </p:txBody>
      </p:sp>
      <p:sp>
        <p:nvSpPr>
          <p:cNvPr id="4" name="New Shape"/>
          <p:cNvSpPr>
            <a:spLocks noGrp="1"/>
          </p:cNvSpPr>
          <p:nvPr>
            <p:ph type="body" idx="2"/>
          </p:nvPr>
        </p:nvSpPr>
        <p:spPr>
          <a:xfrm>
            <a:off x="7548562" y="4281487"/>
            <a:ext cx="1085850" cy="3429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r">
              <a:defRPr sz="1645">
                <a:solidFill>
                  <a:srgbClr val="FFFFFF"/>
                </a:solidFill>
              </a:defRPr>
            </a:lvl1pPr>
          </a:lstStyle>
          <a:p>
            <a:pPr algn="r"/>
            <a:endParaRPr/>
          </a:p>
        </p:txBody>
      </p:sp>
    </p:spTree>
    <p:extLst>
      <p:ext uri="{BB962C8B-B14F-4D97-AF65-F5344CB8AC3E}">
        <p14:creationId xmlns:p14="http://schemas.microsoft.com/office/powerpoint/2010/main" val="20781216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1_"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523875" y="523875"/>
            <a:ext cx="8096250" cy="3381375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ctr">
            <a:normAutofit/>
          </a:bodyPr>
          <a:lstStyle>
            <a:lvl1pPr algn="l">
              <a:defRPr sz="3920">
                <a:solidFill>
                  <a:srgbClr val="FFFFFF"/>
                </a:solidFill>
              </a:defRPr>
            </a:lvl1pPr>
          </a:lstStyle>
          <a:p>
            <a:pPr algn="l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523875" y="4105275"/>
            <a:ext cx="6858000" cy="519113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l">
              <a:defRPr sz="2940">
                <a:solidFill>
                  <a:srgbClr val="FFFFFF"/>
                </a:solidFill>
              </a:defRPr>
            </a:lvl1pPr>
          </a:lstStyle>
          <a:p>
            <a:pPr algn="l"/>
            <a:endParaRPr/>
          </a:p>
        </p:txBody>
      </p:sp>
      <p:sp>
        <p:nvSpPr>
          <p:cNvPr id="4" name="New Shape"/>
          <p:cNvSpPr>
            <a:spLocks noGrp="1"/>
          </p:cNvSpPr>
          <p:nvPr>
            <p:ph type="body" idx="2"/>
          </p:nvPr>
        </p:nvSpPr>
        <p:spPr>
          <a:xfrm>
            <a:off x="7548562" y="4281487"/>
            <a:ext cx="1085850" cy="3429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r">
              <a:defRPr sz="1645">
                <a:solidFill>
                  <a:srgbClr val="FFFFFF"/>
                </a:solidFill>
              </a:defRPr>
            </a:lvl1pPr>
          </a:lstStyle>
          <a:p>
            <a:pPr algn="r"/>
            <a:endParaRPr/>
          </a:p>
        </p:txBody>
      </p:sp>
    </p:spTree>
    <p:extLst>
      <p:ext uri="{BB962C8B-B14F-4D97-AF65-F5344CB8AC3E}">
        <p14:creationId xmlns:p14="http://schemas.microsoft.com/office/powerpoint/2010/main" val="34070880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1_"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523875" y="523875"/>
            <a:ext cx="8096250" cy="3381375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ctr">
            <a:normAutofit/>
          </a:bodyPr>
          <a:lstStyle>
            <a:lvl1pPr algn="l">
              <a:defRPr sz="3920">
                <a:solidFill>
                  <a:srgbClr val="FFFFFF"/>
                </a:solidFill>
              </a:defRPr>
            </a:lvl1pPr>
          </a:lstStyle>
          <a:p>
            <a:pPr algn="l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523875" y="4105275"/>
            <a:ext cx="6858000" cy="519113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l">
              <a:defRPr sz="2940">
                <a:solidFill>
                  <a:srgbClr val="FFFFFF"/>
                </a:solidFill>
              </a:defRPr>
            </a:lvl1pPr>
          </a:lstStyle>
          <a:p>
            <a:pPr algn="l"/>
            <a:endParaRPr/>
          </a:p>
        </p:txBody>
      </p:sp>
      <p:sp>
        <p:nvSpPr>
          <p:cNvPr id="4" name="New Shape"/>
          <p:cNvSpPr>
            <a:spLocks noGrp="1"/>
          </p:cNvSpPr>
          <p:nvPr>
            <p:ph type="body" idx="2"/>
          </p:nvPr>
        </p:nvSpPr>
        <p:spPr>
          <a:xfrm>
            <a:off x="7548562" y="4281487"/>
            <a:ext cx="1085850" cy="3429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r">
              <a:defRPr sz="1645">
                <a:solidFill>
                  <a:srgbClr val="FFFFFF"/>
                </a:solidFill>
              </a:defRPr>
            </a:lvl1pPr>
          </a:lstStyle>
          <a:p>
            <a:pPr algn="r"/>
            <a:endParaRPr/>
          </a:p>
        </p:txBody>
      </p:sp>
    </p:spTree>
    <p:extLst>
      <p:ext uri="{BB962C8B-B14F-4D97-AF65-F5344CB8AC3E}">
        <p14:creationId xmlns:p14="http://schemas.microsoft.com/office/powerpoint/2010/main" val="35302247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1_"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523875" y="523875"/>
            <a:ext cx="8096250" cy="3381375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ctr">
            <a:normAutofit/>
          </a:bodyPr>
          <a:lstStyle>
            <a:lvl1pPr algn="l">
              <a:defRPr sz="3920">
                <a:solidFill>
                  <a:srgbClr val="FFFFFF"/>
                </a:solidFill>
              </a:defRPr>
            </a:lvl1pPr>
          </a:lstStyle>
          <a:p>
            <a:pPr algn="l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523875" y="4105275"/>
            <a:ext cx="6858000" cy="519113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l">
              <a:defRPr sz="2940">
                <a:solidFill>
                  <a:srgbClr val="FFFFFF"/>
                </a:solidFill>
              </a:defRPr>
            </a:lvl1pPr>
          </a:lstStyle>
          <a:p>
            <a:pPr algn="l"/>
            <a:endParaRPr/>
          </a:p>
        </p:txBody>
      </p:sp>
      <p:sp>
        <p:nvSpPr>
          <p:cNvPr id="4" name="New Shape"/>
          <p:cNvSpPr>
            <a:spLocks noGrp="1"/>
          </p:cNvSpPr>
          <p:nvPr>
            <p:ph type="body" idx="2"/>
          </p:nvPr>
        </p:nvSpPr>
        <p:spPr>
          <a:xfrm>
            <a:off x="7548562" y="4281487"/>
            <a:ext cx="1085850" cy="3429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r">
              <a:defRPr sz="1645">
                <a:solidFill>
                  <a:srgbClr val="FFFFFF"/>
                </a:solidFill>
              </a:defRPr>
            </a:lvl1pPr>
          </a:lstStyle>
          <a:p>
            <a:pPr algn="r"/>
            <a:endParaRPr/>
          </a:p>
        </p:txBody>
      </p:sp>
    </p:spTree>
    <p:extLst>
      <p:ext uri="{BB962C8B-B14F-4D97-AF65-F5344CB8AC3E}">
        <p14:creationId xmlns:p14="http://schemas.microsoft.com/office/powerpoint/2010/main" val="18684522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1_"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523875" y="523875"/>
            <a:ext cx="8096250" cy="3381375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ctr">
            <a:normAutofit/>
          </a:bodyPr>
          <a:lstStyle>
            <a:lvl1pPr algn="l">
              <a:defRPr sz="3920">
                <a:solidFill>
                  <a:srgbClr val="FFFFFF"/>
                </a:solidFill>
              </a:defRPr>
            </a:lvl1pPr>
          </a:lstStyle>
          <a:p>
            <a:pPr algn="l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523875" y="4105275"/>
            <a:ext cx="6858000" cy="519113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l">
              <a:defRPr sz="2940">
                <a:solidFill>
                  <a:srgbClr val="FFFFFF"/>
                </a:solidFill>
              </a:defRPr>
            </a:lvl1pPr>
          </a:lstStyle>
          <a:p>
            <a:pPr algn="l"/>
            <a:endParaRPr/>
          </a:p>
        </p:txBody>
      </p:sp>
      <p:sp>
        <p:nvSpPr>
          <p:cNvPr id="4" name="New Shape"/>
          <p:cNvSpPr>
            <a:spLocks noGrp="1"/>
          </p:cNvSpPr>
          <p:nvPr>
            <p:ph type="body" idx="2"/>
          </p:nvPr>
        </p:nvSpPr>
        <p:spPr>
          <a:xfrm>
            <a:off x="7548562" y="4281487"/>
            <a:ext cx="1085850" cy="3429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r">
              <a:defRPr sz="1645">
                <a:solidFill>
                  <a:srgbClr val="FFFFFF"/>
                </a:solidFill>
              </a:defRPr>
            </a:lvl1pPr>
          </a:lstStyle>
          <a:p>
            <a:pPr algn="r"/>
            <a:endParaRPr/>
          </a:p>
        </p:txBody>
      </p:sp>
    </p:spTree>
    <p:extLst>
      <p:ext uri="{BB962C8B-B14F-4D97-AF65-F5344CB8AC3E}">
        <p14:creationId xmlns:p14="http://schemas.microsoft.com/office/powerpoint/2010/main" val="15181372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1_"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523875" y="523875"/>
            <a:ext cx="8096250" cy="3381375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ctr">
            <a:normAutofit/>
          </a:bodyPr>
          <a:lstStyle>
            <a:lvl1pPr algn="l">
              <a:defRPr sz="3920">
                <a:solidFill>
                  <a:srgbClr val="FFFFFF"/>
                </a:solidFill>
              </a:defRPr>
            </a:lvl1pPr>
          </a:lstStyle>
          <a:p>
            <a:pPr algn="l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523875" y="4105275"/>
            <a:ext cx="6858000" cy="519113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l">
              <a:defRPr sz="2940">
                <a:solidFill>
                  <a:srgbClr val="FFFFFF"/>
                </a:solidFill>
              </a:defRPr>
            </a:lvl1pPr>
          </a:lstStyle>
          <a:p>
            <a:pPr algn="l"/>
            <a:endParaRPr/>
          </a:p>
        </p:txBody>
      </p:sp>
      <p:sp>
        <p:nvSpPr>
          <p:cNvPr id="4" name="New Shape"/>
          <p:cNvSpPr>
            <a:spLocks noGrp="1"/>
          </p:cNvSpPr>
          <p:nvPr>
            <p:ph type="body" idx="2"/>
          </p:nvPr>
        </p:nvSpPr>
        <p:spPr>
          <a:xfrm>
            <a:off x="7548562" y="4281487"/>
            <a:ext cx="1085850" cy="3429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r">
              <a:defRPr sz="1645">
                <a:solidFill>
                  <a:srgbClr val="FFFFFF"/>
                </a:solidFill>
              </a:defRPr>
            </a:lvl1pPr>
          </a:lstStyle>
          <a:p>
            <a:pPr algn="r"/>
            <a:endParaRPr/>
          </a:p>
        </p:txBody>
      </p:sp>
    </p:spTree>
    <p:extLst>
      <p:ext uri="{BB962C8B-B14F-4D97-AF65-F5344CB8AC3E}">
        <p14:creationId xmlns:p14="http://schemas.microsoft.com/office/powerpoint/2010/main" val="2203858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523875" y="842963"/>
            <a:ext cx="8096250" cy="1000125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ctr">
              <a:defRPr sz="6230">
                <a:solidFill>
                  <a:srgbClr val="000000"/>
                </a:solidFill>
              </a:defRPr>
            </a:lvl1pPr>
          </a:lstStyle>
          <a:p>
            <a:pPr algn="ctr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952499" y="1904999"/>
            <a:ext cx="7239000" cy="6667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ctr">
            <a:normAutofit/>
          </a:bodyPr>
          <a:lstStyle>
            <a:lvl1pPr algn="ctr">
              <a:defRPr sz="4935">
                <a:solidFill>
                  <a:srgbClr val="000000"/>
                </a:solidFill>
              </a:defRPr>
            </a:lvl1pPr>
          </a:lstStyle>
          <a:p>
            <a:pPr algn="ctr"/>
            <a:endParaRPr/>
          </a:p>
        </p:txBody>
      </p:sp>
      <p:sp>
        <p:nvSpPr>
          <p:cNvPr id="4" name="New Shape"/>
          <p:cNvSpPr>
            <a:spLocks noGrp="1"/>
          </p:cNvSpPr>
          <p:nvPr>
            <p:ph type="body" idx="2"/>
          </p:nvPr>
        </p:nvSpPr>
        <p:spPr>
          <a:xfrm>
            <a:off x="1385888" y="2895600"/>
            <a:ext cx="6372225" cy="523875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ctr">
              <a:defRPr sz="3605">
                <a:solidFill>
                  <a:srgbClr val="000000"/>
                </a:solidFill>
              </a:defRPr>
            </a:lvl1pPr>
          </a:lstStyle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5312839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1_"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523875" y="523875"/>
            <a:ext cx="8096250" cy="3381375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ctr">
            <a:normAutofit/>
          </a:bodyPr>
          <a:lstStyle>
            <a:lvl1pPr algn="l">
              <a:defRPr sz="3920">
                <a:solidFill>
                  <a:srgbClr val="FFFFFF"/>
                </a:solidFill>
              </a:defRPr>
            </a:lvl1pPr>
          </a:lstStyle>
          <a:p>
            <a:pPr algn="l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523875" y="4105275"/>
            <a:ext cx="6858000" cy="519113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l">
              <a:defRPr sz="2940">
                <a:solidFill>
                  <a:srgbClr val="FFFFFF"/>
                </a:solidFill>
              </a:defRPr>
            </a:lvl1pPr>
          </a:lstStyle>
          <a:p>
            <a:pPr algn="l"/>
            <a:endParaRPr/>
          </a:p>
        </p:txBody>
      </p:sp>
      <p:sp>
        <p:nvSpPr>
          <p:cNvPr id="4" name="New Shape"/>
          <p:cNvSpPr>
            <a:spLocks noGrp="1"/>
          </p:cNvSpPr>
          <p:nvPr>
            <p:ph type="body" idx="2"/>
          </p:nvPr>
        </p:nvSpPr>
        <p:spPr>
          <a:xfrm>
            <a:off x="7548562" y="4281487"/>
            <a:ext cx="1085850" cy="3429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r">
              <a:defRPr sz="1645">
                <a:solidFill>
                  <a:srgbClr val="FFFFFF"/>
                </a:solidFill>
              </a:defRPr>
            </a:lvl1pPr>
          </a:lstStyle>
          <a:p>
            <a:pPr algn="r"/>
            <a:endParaRPr/>
          </a:p>
        </p:txBody>
      </p:sp>
    </p:spTree>
    <p:extLst>
      <p:ext uri="{BB962C8B-B14F-4D97-AF65-F5344CB8AC3E}">
        <p14:creationId xmlns:p14="http://schemas.microsoft.com/office/powerpoint/2010/main" val="41188427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1_"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523875" y="523875"/>
            <a:ext cx="8096250" cy="3381375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ctr">
            <a:normAutofit/>
          </a:bodyPr>
          <a:lstStyle>
            <a:lvl1pPr algn="l">
              <a:defRPr sz="3920">
                <a:solidFill>
                  <a:srgbClr val="FFFFFF"/>
                </a:solidFill>
              </a:defRPr>
            </a:lvl1pPr>
          </a:lstStyle>
          <a:p>
            <a:pPr algn="l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523875" y="4105275"/>
            <a:ext cx="6858000" cy="519113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l">
              <a:defRPr sz="2940">
                <a:solidFill>
                  <a:srgbClr val="FFFFFF"/>
                </a:solidFill>
              </a:defRPr>
            </a:lvl1pPr>
          </a:lstStyle>
          <a:p>
            <a:pPr algn="l"/>
            <a:endParaRPr/>
          </a:p>
        </p:txBody>
      </p:sp>
      <p:sp>
        <p:nvSpPr>
          <p:cNvPr id="4" name="New Shape"/>
          <p:cNvSpPr>
            <a:spLocks noGrp="1"/>
          </p:cNvSpPr>
          <p:nvPr>
            <p:ph type="body" idx="2"/>
          </p:nvPr>
        </p:nvSpPr>
        <p:spPr>
          <a:xfrm>
            <a:off x="7548562" y="4281487"/>
            <a:ext cx="1085850" cy="3429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r">
              <a:defRPr sz="1645">
                <a:solidFill>
                  <a:srgbClr val="FFFFFF"/>
                </a:solidFill>
              </a:defRPr>
            </a:lvl1pPr>
          </a:lstStyle>
          <a:p>
            <a:pPr algn="r"/>
            <a:endParaRPr/>
          </a:p>
        </p:txBody>
      </p:sp>
    </p:spTree>
    <p:extLst>
      <p:ext uri="{BB962C8B-B14F-4D97-AF65-F5344CB8AC3E}">
        <p14:creationId xmlns:p14="http://schemas.microsoft.com/office/powerpoint/2010/main" val="39586189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1_"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523875" y="523875"/>
            <a:ext cx="8096250" cy="3381375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ctr">
            <a:normAutofit/>
          </a:bodyPr>
          <a:lstStyle>
            <a:lvl1pPr algn="l">
              <a:defRPr sz="3920">
                <a:solidFill>
                  <a:srgbClr val="FFFFFF"/>
                </a:solidFill>
              </a:defRPr>
            </a:lvl1pPr>
          </a:lstStyle>
          <a:p>
            <a:pPr algn="l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523875" y="4105275"/>
            <a:ext cx="6858000" cy="519113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l">
              <a:defRPr sz="2940">
                <a:solidFill>
                  <a:srgbClr val="FFFFFF"/>
                </a:solidFill>
              </a:defRPr>
            </a:lvl1pPr>
          </a:lstStyle>
          <a:p>
            <a:pPr algn="l"/>
            <a:endParaRPr/>
          </a:p>
        </p:txBody>
      </p:sp>
      <p:sp>
        <p:nvSpPr>
          <p:cNvPr id="4" name="New Shape"/>
          <p:cNvSpPr>
            <a:spLocks noGrp="1"/>
          </p:cNvSpPr>
          <p:nvPr>
            <p:ph type="body" idx="2"/>
          </p:nvPr>
        </p:nvSpPr>
        <p:spPr>
          <a:xfrm>
            <a:off x="7548562" y="4281487"/>
            <a:ext cx="1085850" cy="3429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r">
              <a:defRPr sz="1645">
                <a:solidFill>
                  <a:srgbClr val="FFFFFF"/>
                </a:solidFill>
              </a:defRPr>
            </a:lvl1pPr>
          </a:lstStyle>
          <a:p>
            <a:pPr algn="r"/>
            <a:endParaRPr/>
          </a:p>
        </p:txBody>
      </p:sp>
    </p:spTree>
    <p:extLst>
      <p:ext uri="{BB962C8B-B14F-4D97-AF65-F5344CB8AC3E}">
        <p14:creationId xmlns:p14="http://schemas.microsoft.com/office/powerpoint/2010/main" val="24164018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1_"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523875" y="523875"/>
            <a:ext cx="8096250" cy="3381375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ctr">
            <a:normAutofit/>
          </a:bodyPr>
          <a:lstStyle>
            <a:lvl1pPr algn="l">
              <a:defRPr sz="3920">
                <a:solidFill>
                  <a:srgbClr val="FFFFFF"/>
                </a:solidFill>
              </a:defRPr>
            </a:lvl1pPr>
          </a:lstStyle>
          <a:p>
            <a:pPr algn="l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523875" y="4105275"/>
            <a:ext cx="6858000" cy="519113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l">
              <a:defRPr sz="2940">
                <a:solidFill>
                  <a:srgbClr val="FFFFFF"/>
                </a:solidFill>
              </a:defRPr>
            </a:lvl1pPr>
          </a:lstStyle>
          <a:p>
            <a:pPr algn="l"/>
            <a:endParaRPr/>
          </a:p>
        </p:txBody>
      </p:sp>
      <p:sp>
        <p:nvSpPr>
          <p:cNvPr id="4" name="New Shape"/>
          <p:cNvSpPr>
            <a:spLocks noGrp="1"/>
          </p:cNvSpPr>
          <p:nvPr>
            <p:ph type="body" idx="2"/>
          </p:nvPr>
        </p:nvSpPr>
        <p:spPr>
          <a:xfrm>
            <a:off x="7548562" y="4281487"/>
            <a:ext cx="1085850" cy="3429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r">
              <a:defRPr sz="1645">
                <a:solidFill>
                  <a:srgbClr val="FFFFFF"/>
                </a:solidFill>
              </a:defRPr>
            </a:lvl1pPr>
          </a:lstStyle>
          <a:p>
            <a:pPr algn="r"/>
            <a:endParaRPr/>
          </a:p>
        </p:txBody>
      </p:sp>
    </p:spTree>
    <p:extLst>
      <p:ext uri="{BB962C8B-B14F-4D97-AF65-F5344CB8AC3E}">
        <p14:creationId xmlns:p14="http://schemas.microsoft.com/office/powerpoint/2010/main" val="11021862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8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/>
        </p:nvSpPr>
        <p:spPr/>
        <p:txBody>
          <a:bodyPr/>
          <a:lstStyle/>
          <a:p>
            <a:endParaRPr sz="1350"/>
          </a:p>
        </p:txBody>
      </p:sp>
    </p:spTree>
    <p:extLst>
      <p:ext uri="{BB962C8B-B14F-4D97-AF65-F5344CB8AC3E}">
        <p14:creationId xmlns:p14="http://schemas.microsoft.com/office/powerpoint/2010/main" val="20840027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523875" y="842963"/>
            <a:ext cx="8096250" cy="1000125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ctr">
              <a:defRPr sz="6230">
                <a:solidFill>
                  <a:srgbClr val="000000"/>
                </a:solidFill>
              </a:defRPr>
            </a:lvl1pPr>
          </a:lstStyle>
          <a:p>
            <a:pPr algn="ctr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952499" y="1904999"/>
            <a:ext cx="7239000" cy="6667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ctr">
            <a:normAutofit/>
          </a:bodyPr>
          <a:lstStyle>
            <a:lvl1pPr algn="ctr">
              <a:defRPr sz="4935">
                <a:solidFill>
                  <a:srgbClr val="000000"/>
                </a:solidFill>
              </a:defRPr>
            </a:lvl1pPr>
          </a:lstStyle>
          <a:p>
            <a:pPr algn="ctr"/>
            <a:endParaRPr/>
          </a:p>
        </p:txBody>
      </p:sp>
      <p:sp>
        <p:nvSpPr>
          <p:cNvPr id="4" name="New Shape"/>
          <p:cNvSpPr>
            <a:spLocks noGrp="1"/>
          </p:cNvSpPr>
          <p:nvPr>
            <p:ph type="body" idx="2"/>
          </p:nvPr>
        </p:nvSpPr>
        <p:spPr>
          <a:xfrm>
            <a:off x="1385888" y="2895600"/>
            <a:ext cx="6372225" cy="523875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ctr">
              <a:defRPr sz="3605">
                <a:solidFill>
                  <a:srgbClr val="000000"/>
                </a:solidFill>
              </a:defRPr>
            </a:lvl1pPr>
          </a:lstStyle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2423614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"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523875" y="523875"/>
            <a:ext cx="8096250" cy="3381375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ctr">
            <a:normAutofit/>
          </a:bodyPr>
          <a:lstStyle>
            <a:lvl1pPr algn="l">
              <a:defRPr sz="3920">
                <a:solidFill>
                  <a:srgbClr val="FFFFFF"/>
                </a:solidFill>
              </a:defRPr>
            </a:lvl1pPr>
          </a:lstStyle>
          <a:p>
            <a:pPr algn="l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523875" y="4105275"/>
            <a:ext cx="6858000" cy="519113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l">
              <a:defRPr sz="2940">
                <a:solidFill>
                  <a:srgbClr val="FFFFFF"/>
                </a:solidFill>
              </a:defRPr>
            </a:lvl1pPr>
          </a:lstStyle>
          <a:p>
            <a:pPr algn="l"/>
            <a:endParaRPr/>
          </a:p>
        </p:txBody>
      </p:sp>
      <p:sp>
        <p:nvSpPr>
          <p:cNvPr id="4" name="New Shape"/>
          <p:cNvSpPr>
            <a:spLocks noGrp="1"/>
          </p:cNvSpPr>
          <p:nvPr>
            <p:ph type="body" idx="2"/>
          </p:nvPr>
        </p:nvSpPr>
        <p:spPr>
          <a:xfrm>
            <a:off x="7548562" y="4281487"/>
            <a:ext cx="1085850" cy="3429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r">
              <a:defRPr sz="1645">
                <a:solidFill>
                  <a:srgbClr val="FFFFFF"/>
                </a:solidFill>
              </a:defRPr>
            </a:lvl1pPr>
          </a:lstStyle>
          <a:p>
            <a:pPr algn="r"/>
            <a:endParaRPr/>
          </a:p>
        </p:txBody>
      </p:sp>
    </p:spTree>
    <p:extLst>
      <p:ext uri="{BB962C8B-B14F-4D97-AF65-F5344CB8AC3E}">
        <p14:creationId xmlns:p14="http://schemas.microsoft.com/office/powerpoint/2010/main" val="949895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1_"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523875" y="523875"/>
            <a:ext cx="8096250" cy="3381375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ctr">
            <a:normAutofit/>
          </a:bodyPr>
          <a:lstStyle>
            <a:lvl1pPr algn="l">
              <a:defRPr sz="3920">
                <a:solidFill>
                  <a:srgbClr val="FFFFFF"/>
                </a:solidFill>
              </a:defRPr>
            </a:lvl1pPr>
          </a:lstStyle>
          <a:p>
            <a:pPr algn="l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523875" y="4105275"/>
            <a:ext cx="6858000" cy="519113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l">
              <a:defRPr sz="2940">
                <a:solidFill>
                  <a:srgbClr val="FFFFFF"/>
                </a:solidFill>
              </a:defRPr>
            </a:lvl1pPr>
          </a:lstStyle>
          <a:p>
            <a:pPr algn="l"/>
            <a:endParaRPr/>
          </a:p>
        </p:txBody>
      </p:sp>
      <p:sp>
        <p:nvSpPr>
          <p:cNvPr id="4" name="New Shape"/>
          <p:cNvSpPr>
            <a:spLocks noGrp="1"/>
          </p:cNvSpPr>
          <p:nvPr>
            <p:ph type="body" idx="2"/>
          </p:nvPr>
        </p:nvSpPr>
        <p:spPr>
          <a:xfrm>
            <a:off x="7548562" y="4281487"/>
            <a:ext cx="1085850" cy="3429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r">
              <a:defRPr sz="1645">
                <a:solidFill>
                  <a:srgbClr val="FFFFFF"/>
                </a:solidFill>
              </a:defRPr>
            </a:lvl1pPr>
          </a:lstStyle>
          <a:p>
            <a:pPr algn="r"/>
            <a:endParaRPr/>
          </a:p>
        </p:txBody>
      </p:sp>
    </p:spTree>
    <p:extLst>
      <p:ext uri="{BB962C8B-B14F-4D97-AF65-F5344CB8AC3E}">
        <p14:creationId xmlns:p14="http://schemas.microsoft.com/office/powerpoint/2010/main" val="40352085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1_"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523875" y="523875"/>
            <a:ext cx="8096250" cy="3381375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ctr">
            <a:normAutofit/>
          </a:bodyPr>
          <a:lstStyle>
            <a:lvl1pPr algn="l">
              <a:defRPr sz="3920">
                <a:solidFill>
                  <a:srgbClr val="FFFFFF"/>
                </a:solidFill>
              </a:defRPr>
            </a:lvl1pPr>
          </a:lstStyle>
          <a:p>
            <a:pPr algn="l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523875" y="4105275"/>
            <a:ext cx="6858000" cy="519113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l">
              <a:defRPr sz="2940">
                <a:solidFill>
                  <a:srgbClr val="FFFFFF"/>
                </a:solidFill>
              </a:defRPr>
            </a:lvl1pPr>
          </a:lstStyle>
          <a:p>
            <a:pPr algn="l"/>
            <a:endParaRPr/>
          </a:p>
        </p:txBody>
      </p:sp>
      <p:sp>
        <p:nvSpPr>
          <p:cNvPr id="4" name="New Shape"/>
          <p:cNvSpPr>
            <a:spLocks noGrp="1"/>
          </p:cNvSpPr>
          <p:nvPr>
            <p:ph type="body" idx="2"/>
          </p:nvPr>
        </p:nvSpPr>
        <p:spPr>
          <a:xfrm>
            <a:off x="7548562" y="4281487"/>
            <a:ext cx="1085850" cy="3429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r">
              <a:defRPr sz="1645">
                <a:solidFill>
                  <a:srgbClr val="FFFFFF"/>
                </a:solidFill>
              </a:defRPr>
            </a:lvl1pPr>
          </a:lstStyle>
          <a:p>
            <a:pPr algn="r"/>
            <a:endParaRPr/>
          </a:p>
        </p:txBody>
      </p:sp>
    </p:spTree>
    <p:extLst>
      <p:ext uri="{BB962C8B-B14F-4D97-AF65-F5344CB8AC3E}">
        <p14:creationId xmlns:p14="http://schemas.microsoft.com/office/powerpoint/2010/main" val="39641797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1_"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523875" y="523875"/>
            <a:ext cx="8096250" cy="3381375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ctr">
            <a:normAutofit/>
          </a:bodyPr>
          <a:lstStyle>
            <a:lvl1pPr algn="l">
              <a:defRPr sz="3920">
                <a:solidFill>
                  <a:srgbClr val="FFFFFF"/>
                </a:solidFill>
              </a:defRPr>
            </a:lvl1pPr>
          </a:lstStyle>
          <a:p>
            <a:pPr algn="l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523875" y="4105275"/>
            <a:ext cx="6858000" cy="519113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l">
              <a:defRPr sz="2940">
                <a:solidFill>
                  <a:srgbClr val="FFFFFF"/>
                </a:solidFill>
              </a:defRPr>
            </a:lvl1pPr>
          </a:lstStyle>
          <a:p>
            <a:pPr algn="l"/>
            <a:endParaRPr/>
          </a:p>
        </p:txBody>
      </p:sp>
      <p:sp>
        <p:nvSpPr>
          <p:cNvPr id="4" name="New Shape"/>
          <p:cNvSpPr>
            <a:spLocks noGrp="1"/>
          </p:cNvSpPr>
          <p:nvPr>
            <p:ph type="body" idx="2"/>
          </p:nvPr>
        </p:nvSpPr>
        <p:spPr>
          <a:xfrm>
            <a:off x="7548562" y="4281487"/>
            <a:ext cx="1085850" cy="3429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r">
              <a:defRPr sz="1645">
                <a:solidFill>
                  <a:srgbClr val="FFFFFF"/>
                </a:solidFill>
              </a:defRPr>
            </a:lvl1pPr>
          </a:lstStyle>
          <a:p>
            <a:pPr algn="r"/>
            <a:endParaRPr/>
          </a:p>
        </p:txBody>
      </p:sp>
    </p:spTree>
    <p:extLst>
      <p:ext uri="{BB962C8B-B14F-4D97-AF65-F5344CB8AC3E}">
        <p14:creationId xmlns:p14="http://schemas.microsoft.com/office/powerpoint/2010/main" val="4046670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"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523875" y="523875"/>
            <a:ext cx="8096250" cy="3381375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ctr">
            <a:normAutofit/>
          </a:bodyPr>
          <a:lstStyle>
            <a:lvl1pPr algn="l">
              <a:defRPr sz="3920">
                <a:solidFill>
                  <a:srgbClr val="FFFFFF"/>
                </a:solidFill>
              </a:defRPr>
            </a:lvl1pPr>
          </a:lstStyle>
          <a:p>
            <a:pPr algn="l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523875" y="4105275"/>
            <a:ext cx="6858000" cy="519113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l">
              <a:defRPr sz="2940">
                <a:solidFill>
                  <a:srgbClr val="FFFFFF"/>
                </a:solidFill>
              </a:defRPr>
            </a:lvl1pPr>
          </a:lstStyle>
          <a:p>
            <a:pPr algn="l"/>
            <a:endParaRPr/>
          </a:p>
        </p:txBody>
      </p:sp>
      <p:sp>
        <p:nvSpPr>
          <p:cNvPr id="4" name="New Shape"/>
          <p:cNvSpPr>
            <a:spLocks noGrp="1"/>
          </p:cNvSpPr>
          <p:nvPr>
            <p:ph type="body" idx="2"/>
          </p:nvPr>
        </p:nvSpPr>
        <p:spPr>
          <a:xfrm>
            <a:off x="7548562" y="4281487"/>
            <a:ext cx="1085850" cy="3429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r">
              <a:defRPr sz="1645">
                <a:solidFill>
                  <a:srgbClr val="FFFFFF"/>
                </a:solidFill>
              </a:defRPr>
            </a:lvl1pPr>
          </a:lstStyle>
          <a:p>
            <a:pPr algn="r"/>
            <a:endParaRPr/>
          </a:p>
        </p:txBody>
      </p:sp>
    </p:spTree>
    <p:extLst>
      <p:ext uri="{BB962C8B-B14F-4D97-AF65-F5344CB8AC3E}">
        <p14:creationId xmlns:p14="http://schemas.microsoft.com/office/powerpoint/2010/main" val="28633728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1_"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523875" y="523875"/>
            <a:ext cx="8096250" cy="3381375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ctr">
            <a:normAutofit/>
          </a:bodyPr>
          <a:lstStyle>
            <a:lvl1pPr algn="l">
              <a:defRPr sz="3920">
                <a:solidFill>
                  <a:srgbClr val="FFFFFF"/>
                </a:solidFill>
              </a:defRPr>
            </a:lvl1pPr>
          </a:lstStyle>
          <a:p>
            <a:pPr algn="l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523875" y="4105275"/>
            <a:ext cx="6858000" cy="519113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l">
              <a:defRPr sz="2940">
                <a:solidFill>
                  <a:srgbClr val="FFFFFF"/>
                </a:solidFill>
              </a:defRPr>
            </a:lvl1pPr>
          </a:lstStyle>
          <a:p>
            <a:pPr algn="l"/>
            <a:endParaRPr/>
          </a:p>
        </p:txBody>
      </p:sp>
      <p:sp>
        <p:nvSpPr>
          <p:cNvPr id="4" name="New Shape"/>
          <p:cNvSpPr>
            <a:spLocks noGrp="1"/>
          </p:cNvSpPr>
          <p:nvPr>
            <p:ph type="body" idx="2"/>
          </p:nvPr>
        </p:nvSpPr>
        <p:spPr>
          <a:xfrm>
            <a:off x="7548562" y="4281487"/>
            <a:ext cx="1085850" cy="3429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r">
              <a:defRPr sz="1645">
                <a:solidFill>
                  <a:srgbClr val="FFFFFF"/>
                </a:solidFill>
              </a:defRPr>
            </a:lvl1pPr>
          </a:lstStyle>
          <a:p>
            <a:pPr algn="r"/>
            <a:endParaRPr/>
          </a:p>
        </p:txBody>
      </p:sp>
    </p:spTree>
    <p:extLst>
      <p:ext uri="{BB962C8B-B14F-4D97-AF65-F5344CB8AC3E}">
        <p14:creationId xmlns:p14="http://schemas.microsoft.com/office/powerpoint/2010/main" val="30117753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1_"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523875" y="523875"/>
            <a:ext cx="8096250" cy="3381375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ctr">
            <a:normAutofit/>
          </a:bodyPr>
          <a:lstStyle>
            <a:lvl1pPr algn="l">
              <a:defRPr sz="3920">
                <a:solidFill>
                  <a:srgbClr val="FFFFFF"/>
                </a:solidFill>
              </a:defRPr>
            </a:lvl1pPr>
          </a:lstStyle>
          <a:p>
            <a:pPr algn="l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523875" y="4105275"/>
            <a:ext cx="6858000" cy="519113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l">
              <a:defRPr sz="2940">
                <a:solidFill>
                  <a:srgbClr val="FFFFFF"/>
                </a:solidFill>
              </a:defRPr>
            </a:lvl1pPr>
          </a:lstStyle>
          <a:p>
            <a:pPr algn="l"/>
            <a:endParaRPr/>
          </a:p>
        </p:txBody>
      </p:sp>
      <p:sp>
        <p:nvSpPr>
          <p:cNvPr id="4" name="New Shape"/>
          <p:cNvSpPr>
            <a:spLocks noGrp="1"/>
          </p:cNvSpPr>
          <p:nvPr>
            <p:ph type="body" idx="2"/>
          </p:nvPr>
        </p:nvSpPr>
        <p:spPr>
          <a:xfrm>
            <a:off x="7548562" y="4281487"/>
            <a:ext cx="1085850" cy="3429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r">
              <a:defRPr sz="1645">
                <a:solidFill>
                  <a:srgbClr val="FFFFFF"/>
                </a:solidFill>
              </a:defRPr>
            </a:lvl1pPr>
          </a:lstStyle>
          <a:p>
            <a:pPr algn="r"/>
            <a:endParaRPr/>
          </a:p>
        </p:txBody>
      </p:sp>
    </p:spTree>
    <p:extLst>
      <p:ext uri="{BB962C8B-B14F-4D97-AF65-F5344CB8AC3E}">
        <p14:creationId xmlns:p14="http://schemas.microsoft.com/office/powerpoint/2010/main" val="38244641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1_"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523875" y="523875"/>
            <a:ext cx="8096250" cy="3381375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ctr">
            <a:normAutofit/>
          </a:bodyPr>
          <a:lstStyle>
            <a:lvl1pPr algn="l">
              <a:defRPr sz="3920">
                <a:solidFill>
                  <a:srgbClr val="FFFFFF"/>
                </a:solidFill>
              </a:defRPr>
            </a:lvl1pPr>
          </a:lstStyle>
          <a:p>
            <a:pPr algn="l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523875" y="4105275"/>
            <a:ext cx="6858000" cy="519113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l">
              <a:defRPr sz="2940">
                <a:solidFill>
                  <a:srgbClr val="FFFFFF"/>
                </a:solidFill>
              </a:defRPr>
            </a:lvl1pPr>
          </a:lstStyle>
          <a:p>
            <a:pPr algn="l"/>
            <a:endParaRPr/>
          </a:p>
        </p:txBody>
      </p:sp>
      <p:sp>
        <p:nvSpPr>
          <p:cNvPr id="4" name="New Shape"/>
          <p:cNvSpPr>
            <a:spLocks noGrp="1"/>
          </p:cNvSpPr>
          <p:nvPr>
            <p:ph type="body" idx="2"/>
          </p:nvPr>
        </p:nvSpPr>
        <p:spPr>
          <a:xfrm>
            <a:off x="7548562" y="4281487"/>
            <a:ext cx="1085850" cy="3429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r">
              <a:defRPr sz="1645">
                <a:solidFill>
                  <a:srgbClr val="FFFFFF"/>
                </a:solidFill>
              </a:defRPr>
            </a:lvl1pPr>
          </a:lstStyle>
          <a:p>
            <a:pPr algn="r"/>
            <a:endParaRPr/>
          </a:p>
        </p:txBody>
      </p:sp>
    </p:spTree>
    <p:extLst>
      <p:ext uri="{BB962C8B-B14F-4D97-AF65-F5344CB8AC3E}">
        <p14:creationId xmlns:p14="http://schemas.microsoft.com/office/powerpoint/2010/main" val="16997014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1_"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523875" y="523875"/>
            <a:ext cx="8096250" cy="3381375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ctr">
            <a:normAutofit/>
          </a:bodyPr>
          <a:lstStyle>
            <a:lvl1pPr algn="l">
              <a:defRPr sz="3920">
                <a:solidFill>
                  <a:srgbClr val="FFFFFF"/>
                </a:solidFill>
              </a:defRPr>
            </a:lvl1pPr>
          </a:lstStyle>
          <a:p>
            <a:pPr algn="l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523875" y="4105275"/>
            <a:ext cx="6858000" cy="519113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l">
              <a:defRPr sz="2940">
                <a:solidFill>
                  <a:srgbClr val="FFFFFF"/>
                </a:solidFill>
              </a:defRPr>
            </a:lvl1pPr>
          </a:lstStyle>
          <a:p>
            <a:pPr algn="l"/>
            <a:endParaRPr/>
          </a:p>
        </p:txBody>
      </p:sp>
      <p:sp>
        <p:nvSpPr>
          <p:cNvPr id="4" name="New Shape"/>
          <p:cNvSpPr>
            <a:spLocks noGrp="1"/>
          </p:cNvSpPr>
          <p:nvPr>
            <p:ph type="body" idx="2"/>
          </p:nvPr>
        </p:nvSpPr>
        <p:spPr>
          <a:xfrm>
            <a:off x="7548562" y="4281487"/>
            <a:ext cx="1085850" cy="3429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r">
              <a:defRPr sz="1645">
                <a:solidFill>
                  <a:srgbClr val="FFFFFF"/>
                </a:solidFill>
              </a:defRPr>
            </a:lvl1pPr>
          </a:lstStyle>
          <a:p>
            <a:pPr algn="r"/>
            <a:endParaRPr/>
          </a:p>
        </p:txBody>
      </p:sp>
    </p:spTree>
    <p:extLst>
      <p:ext uri="{BB962C8B-B14F-4D97-AF65-F5344CB8AC3E}">
        <p14:creationId xmlns:p14="http://schemas.microsoft.com/office/powerpoint/2010/main" val="1891076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1_"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523875" y="523875"/>
            <a:ext cx="8096250" cy="3381375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ctr">
            <a:normAutofit/>
          </a:bodyPr>
          <a:lstStyle>
            <a:lvl1pPr algn="l">
              <a:defRPr sz="3920">
                <a:solidFill>
                  <a:srgbClr val="FFFFFF"/>
                </a:solidFill>
              </a:defRPr>
            </a:lvl1pPr>
          </a:lstStyle>
          <a:p>
            <a:pPr algn="l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523875" y="4105275"/>
            <a:ext cx="6858000" cy="519113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l">
              <a:defRPr sz="2940">
                <a:solidFill>
                  <a:srgbClr val="FFFFFF"/>
                </a:solidFill>
              </a:defRPr>
            </a:lvl1pPr>
          </a:lstStyle>
          <a:p>
            <a:pPr algn="l"/>
            <a:endParaRPr/>
          </a:p>
        </p:txBody>
      </p:sp>
      <p:sp>
        <p:nvSpPr>
          <p:cNvPr id="4" name="New Shape"/>
          <p:cNvSpPr>
            <a:spLocks noGrp="1"/>
          </p:cNvSpPr>
          <p:nvPr>
            <p:ph type="body" idx="2"/>
          </p:nvPr>
        </p:nvSpPr>
        <p:spPr>
          <a:xfrm>
            <a:off x="7548562" y="4281487"/>
            <a:ext cx="1085850" cy="3429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r">
              <a:defRPr sz="1645">
                <a:solidFill>
                  <a:srgbClr val="FFFFFF"/>
                </a:solidFill>
              </a:defRPr>
            </a:lvl1pPr>
          </a:lstStyle>
          <a:p>
            <a:pPr algn="r"/>
            <a:endParaRPr/>
          </a:p>
        </p:txBody>
      </p:sp>
    </p:spTree>
    <p:extLst>
      <p:ext uri="{BB962C8B-B14F-4D97-AF65-F5344CB8AC3E}">
        <p14:creationId xmlns:p14="http://schemas.microsoft.com/office/powerpoint/2010/main" val="29631376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1_"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523875" y="523875"/>
            <a:ext cx="8096250" cy="3381375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ctr">
            <a:normAutofit/>
          </a:bodyPr>
          <a:lstStyle>
            <a:lvl1pPr algn="l">
              <a:defRPr sz="3920">
                <a:solidFill>
                  <a:srgbClr val="FFFFFF"/>
                </a:solidFill>
              </a:defRPr>
            </a:lvl1pPr>
          </a:lstStyle>
          <a:p>
            <a:pPr algn="l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523875" y="4105275"/>
            <a:ext cx="6858000" cy="519113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l">
              <a:defRPr sz="2940">
                <a:solidFill>
                  <a:srgbClr val="FFFFFF"/>
                </a:solidFill>
              </a:defRPr>
            </a:lvl1pPr>
          </a:lstStyle>
          <a:p>
            <a:pPr algn="l"/>
            <a:endParaRPr/>
          </a:p>
        </p:txBody>
      </p:sp>
      <p:sp>
        <p:nvSpPr>
          <p:cNvPr id="4" name="New Shape"/>
          <p:cNvSpPr>
            <a:spLocks noGrp="1"/>
          </p:cNvSpPr>
          <p:nvPr>
            <p:ph type="body" idx="2"/>
          </p:nvPr>
        </p:nvSpPr>
        <p:spPr>
          <a:xfrm>
            <a:off x="7548562" y="4281487"/>
            <a:ext cx="1085850" cy="3429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r">
              <a:defRPr sz="1645">
                <a:solidFill>
                  <a:srgbClr val="FFFFFF"/>
                </a:solidFill>
              </a:defRPr>
            </a:lvl1pPr>
          </a:lstStyle>
          <a:p>
            <a:pPr algn="r"/>
            <a:endParaRPr/>
          </a:p>
        </p:txBody>
      </p:sp>
    </p:spTree>
    <p:extLst>
      <p:ext uri="{BB962C8B-B14F-4D97-AF65-F5344CB8AC3E}">
        <p14:creationId xmlns:p14="http://schemas.microsoft.com/office/powerpoint/2010/main" val="21021552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1_"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523875" y="523875"/>
            <a:ext cx="8096250" cy="3381375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ctr">
            <a:normAutofit/>
          </a:bodyPr>
          <a:lstStyle>
            <a:lvl1pPr algn="l">
              <a:defRPr sz="3920">
                <a:solidFill>
                  <a:srgbClr val="FFFFFF"/>
                </a:solidFill>
              </a:defRPr>
            </a:lvl1pPr>
          </a:lstStyle>
          <a:p>
            <a:pPr algn="l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523875" y="4105275"/>
            <a:ext cx="6858000" cy="519113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l">
              <a:defRPr sz="2940">
                <a:solidFill>
                  <a:srgbClr val="FFFFFF"/>
                </a:solidFill>
              </a:defRPr>
            </a:lvl1pPr>
          </a:lstStyle>
          <a:p>
            <a:pPr algn="l"/>
            <a:endParaRPr/>
          </a:p>
        </p:txBody>
      </p:sp>
      <p:sp>
        <p:nvSpPr>
          <p:cNvPr id="4" name="New Shape"/>
          <p:cNvSpPr>
            <a:spLocks noGrp="1"/>
          </p:cNvSpPr>
          <p:nvPr>
            <p:ph type="body" idx="2"/>
          </p:nvPr>
        </p:nvSpPr>
        <p:spPr>
          <a:xfrm>
            <a:off x="7548562" y="4281487"/>
            <a:ext cx="1085850" cy="3429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r">
              <a:defRPr sz="1645">
                <a:solidFill>
                  <a:srgbClr val="FFFFFF"/>
                </a:solidFill>
              </a:defRPr>
            </a:lvl1pPr>
          </a:lstStyle>
          <a:p>
            <a:pPr algn="r"/>
            <a:endParaRPr/>
          </a:p>
        </p:txBody>
      </p:sp>
    </p:spTree>
    <p:extLst>
      <p:ext uri="{BB962C8B-B14F-4D97-AF65-F5344CB8AC3E}">
        <p14:creationId xmlns:p14="http://schemas.microsoft.com/office/powerpoint/2010/main" val="23501303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1_"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523875" y="523875"/>
            <a:ext cx="8096250" cy="3381375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ctr">
            <a:normAutofit/>
          </a:bodyPr>
          <a:lstStyle>
            <a:lvl1pPr algn="l">
              <a:defRPr sz="3920">
                <a:solidFill>
                  <a:srgbClr val="FFFFFF"/>
                </a:solidFill>
              </a:defRPr>
            </a:lvl1pPr>
          </a:lstStyle>
          <a:p>
            <a:pPr algn="l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523875" y="4105275"/>
            <a:ext cx="6858000" cy="519113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l">
              <a:defRPr sz="2940">
                <a:solidFill>
                  <a:srgbClr val="FFFFFF"/>
                </a:solidFill>
              </a:defRPr>
            </a:lvl1pPr>
          </a:lstStyle>
          <a:p>
            <a:pPr algn="l"/>
            <a:endParaRPr/>
          </a:p>
        </p:txBody>
      </p:sp>
      <p:sp>
        <p:nvSpPr>
          <p:cNvPr id="4" name="New Shape"/>
          <p:cNvSpPr>
            <a:spLocks noGrp="1"/>
          </p:cNvSpPr>
          <p:nvPr>
            <p:ph type="body" idx="2"/>
          </p:nvPr>
        </p:nvSpPr>
        <p:spPr>
          <a:xfrm>
            <a:off x="7548562" y="4281487"/>
            <a:ext cx="1085850" cy="3429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r">
              <a:defRPr sz="1645">
                <a:solidFill>
                  <a:srgbClr val="FFFFFF"/>
                </a:solidFill>
              </a:defRPr>
            </a:lvl1pPr>
          </a:lstStyle>
          <a:p>
            <a:pPr algn="r"/>
            <a:endParaRPr/>
          </a:p>
        </p:txBody>
      </p:sp>
    </p:spTree>
    <p:extLst>
      <p:ext uri="{BB962C8B-B14F-4D97-AF65-F5344CB8AC3E}">
        <p14:creationId xmlns:p14="http://schemas.microsoft.com/office/powerpoint/2010/main" val="30720630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1_"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523875" y="523875"/>
            <a:ext cx="8096250" cy="3381375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ctr">
            <a:normAutofit/>
          </a:bodyPr>
          <a:lstStyle>
            <a:lvl1pPr algn="l">
              <a:defRPr sz="3920">
                <a:solidFill>
                  <a:srgbClr val="FFFFFF"/>
                </a:solidFill>
              </a:defRPr>
            </a:lvl1pPr>
          </a:lstStyle>
          <a:p>
            <a:pPr algn="l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523875" y="4105275"/>
            <a:ext cx="6858000" cy="519113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l">
              <a:defRPr sz="2940">
                <a:solidFill>
                  <a:srgbClr val="FFFFFF"/>
                </a:solidFill>
              </a:defRPr>
            </a:lvl1pPr>
          </a:lstStyle>
          <a:p>
            <a:pPr algn="l"/>
            <a:endParaRPr/>
          </a:p>
        </p:txBody>
      </p:sp>
      <p:sp>
        <p:nvSpPr>
          <p:cNvPr id="4" name="New Shape"/>
          <p:cNvSpPr>
            <a:spLocks noGrp="1"/>
          </p:cNvSpPr>
          <p:nvPr>
            <p:ph type="body" idx="2"/>
          </p:nvPr>
        </p:nvSpPr>
        <p:spPr>
          <a:xfrm>
            <a:off x="7548562" y="4281487"/>
            <a:ext cx="1085850" cy="3429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r">
              <a:defRPr sz="1645">
                <a:solidFill>
                  <a:srgbClr val="FFFFFF"/>
                </a:solidFill>
              </a:defRPr>
            </a:lvl1pPr>
          </a:lstStyle>
          <a:p>
            <a:pPr algn="r"/>
            <a:endParaRPr/>
          </a:p>
        </p:txBody>
      </p:sp>
    </p:spTree>
    <p:extLst>
      <p:ext uri="{BB962C8B-B14F-4D97-AF65-F5344CB8AC3E}">
        <p14:creationId xmlns:p14="http://schemas.microsoft.com/office/powerpoint/2010/main" val="27614105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1_"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523875" y="523875"/>
            <a:ext cx="8096250" cy="3381375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ctr">
            <a:normAutofit/>
          </a:bodyPr>
          <a:lstStyle>
            <a:lvl1pPr algn="l">
              <a:defRPr sz="3920">
                <a:solidFill>
                  <a:srgbClr val="FFFFFF"/>
                </a:solidFill>
              </a:defRPr>
            </a:lvl1pPr>
          </a:lstStyle>
          <a:p>
            <a:pPr algn="l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523875" y="4105275"/>
            <a:ext cx="6858000" cy="519113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l">
              <a:defRPr sz="2940">
                <a:solidFill>
                  <a:srgbClr val="FFFFFF"/>
                </a:solidFill>
              </a:defRPr>
            </a:lvl1pPr>
          </a:lstStyle>
          <a:p>
            <a:pPr algn="l"/>
            <a:endParaRPr/>
          </a:p>
        </p:txBody>
      </p:sp>
      <p:sp>
        <p:nvSpPr>
          <p:cNvPr id="4" name="New Shape"/>
          <p:cNvSpPr>
            <a:spLocks noGrp="1"/>
          </p:cNvSpPr>
          <p:nvPr>
            <p:ph type="body" idx="2"/>
          </p:nvPr>
        </p:nvSpPr>
        <p:spPr>
          <a:xfrm>
            <a:off x="7548562" y="4281487"/>
            <a:ext cx="1085850" cy="3429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r">
              <a:defRPr sz="1645">
                <a:solidFill>
                  <a:srgbClr val="FFFFFF"/>
                </a:solidFill>
              </a:defRPr>
            </a:lvl1pPr>
          </a:lstStyle>
          <a:p>
            <a:pPr algn="r"/>
            <a:endParaRPr/>
          </a:p>
        </p:txBody>
      </p:sp>
    </p:spTree>
    <p:extLst>
      <p:ext uri="{BB962C8B-B14F-4D97-AF65-F5344CB8AC3E}">
        <p14:creationId xmlns:p14="http://schemas.microsoft.com/office/powerpoint/2010/main" val="3912514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/>
        </p:nvSpPr>
        <p:spPr/>
        <p:txBody>
          <a:bodyPr/>
          <a:lstStyle/>
          <a:p>
            <a:endParaRPr sz="1350"/>
          </a:p>
        </p:txBody>
      </p:sp>
    </p:spTree>
    <p:extLst>
      <p:ext uri="{BB962C8B-B14F-4D97-AF65-F5344CB8AC3E}">
        <p14:creationId xmlns:p14="http://schemas.microsoft.com/office/powerpoint/2010/main" val="4458939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1_"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523875" y="523875"/>
            <a:ext cx="8096250" cy="3381375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ctr">
            <a:normAutofit/>
          </a:bodyPr>
          <a:lstStyle>
            <a:lvl1pPr algn="l">
              <a:defRPr sz="3920">
                <a:solidFill>
                  <a:srgbClr val="FFFFFF"/>
                </a:solidFill>
              </a:defRPr>
            </a:lvl1pPr>
          </a:lstStyle>
          <a:p>
            <a:pPr algn="l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523875" y="4105275"/>
            <a:ext cx="6858000" cy="519113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l">
              <a:defRPr sz="2940">
                <a:solidFill>
                  <a:srgbClr val="FFFFFF"/>
                </a:solidFill>
              </a:defRPr>
            </a:lvl1pPr>
          </a:lstStyle>
          <a:p>
            <a:pPr algn="l"/>
            <a:endParaRPr/>
          </a:p>
        </p:txBody>
      </p:sp>
      <p:sp>
        <p:nvSpPr>
          <p:cNvPr id="4" name="New Shape"/>
          <p:cNvSpPr>
            <a:spLocks noGrp="1"/>
          </p:cNvSpPr>
          <p:nvPr>
            <p:ph type="body" idx="2"/>
          </p:nvPr>
        </p:nvSpPr>
        <p:spPr>
          <a:xfrm>
            <a:off x="7548562" y="4281487"/>
            <a:ext cx="1085850" cy="3429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r">
              <a:defRPr sz="1645">
                <a:solidFill>
                  <a:srgbClr val="FFFFFF"/>
                </a:solidFill>
              </a:defRPr>
            </a:lvl1pPr>
          </a:lstStyle>
          <a:p>
            <a:pPr algn="r"/>
            <a:endParaRPr/>
          </a:p>
        </p:txBody>
      </p:sp>
    </p:spTree>
    <p:extLst>
      <p:ext uri="{BB962C8B-B14F-4D97-AF65-F5344CB8AC3E}">
        <p14:creationId xmlns:p14="http://schemas.microsoft.com/office/powerpoint/2010/main" val="27410668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1_"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523875" y="523875"/>
            <a:ext cx="8096250" cy="3381375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ctr">
            <a:normAutofit/>
          </a:bodyPr>
          <a:lstStyle>
            <a:lvl1pPr algn="l">
              <a:defRPr sz="3920">
                <a:solidFill>
                  <a:srgbClr val="FFFFFF"/>
                </a:solidFill>
              </a:defRPr>
            </a:lvl1pPr>
          </a:lstStyle>
          <a:p>
            <a:pPr algn="l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523875" y="4105275"/>
            <a:ext cx="6858000" cy="519113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l">
              <a:defRPr sz="2940">
                <a:solidFill>
                  <a:srgbClr val="FFFFFF"/>
                </a:solidFill>
              </a:defRPr>
            </a:lvl1pPr>
          </a:lstStyle>
          <a:p>
            <a:pPr algn="l"/>
            <a:endParaRPr/>
          </a:p>
        </p:txBody>
      </p:sp>
      <p:sp>
        <p:nvSpPr>
          <p:cNvPr id="4" name="New Shape"/>
          <p:cNvSpPr>
            <a:spLocks noGrp="1"/>
          </p:cNvSpPr>
          <p:nvPr>
            <p:ph type="body" idx="2"/>
          </p:nvPr>
        </p:nvSpPr>
        <p:spPr>
          <a:xfrm>
            <a:off x="7548562" y="4281487"/>
            <a:ext cx="1085850" cy="3429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r">
              <a:defRPr sz="1645">
                <a:solidFill>
                  <a:srgbClr val="FFFFFF"/>
                </a:solidFill>
              </a:defRPr>
            </a:lvl1pPr>
          </a:lstStyle>
          <a:p>
            <a:pPr algn="r"/>
            <a:endParaRPr/>
          </a:p>
        </p:txBody>
      </p:sp>
    </p:spTree>
    <p:extLst>
      <p:ext uri="{BB962C8B-B14F-4D97-AF65-F5344CB8AC3E}">
        <p14:creationId xmlns:p14="http://schemas.microsoft.com/office/powerpoint/2010/main" val="13901914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1_"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523875" y="523875"/>
            <a:ext cx="8096250" cy="3381375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ctr">
            <a:normAutofit/>
          </a:bodyPr>
          <a:lstStyle>
            <a:lvl1pPr algn="l">
              <a:defRPr sz="3920">
                <a:solidFill>
                  <a:srgbClr val="FFFFFF"/>
                </a:solidFill>
              </a:defRPr>
            </a:lvl1pPr>
          </a:lstStyle>
          <a:p>
            <a:pPr algn="l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523875" y="4105275"/>
            <a:ext cx="6858000" cy="519113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l">
              <a:defRPr sz="2940">
                <a:solidFill>
                  <a:srgbClr val="FFFFFF"/>
                </a:solidFill>
              </a:defRPr>
            </a:lvl1pPr>
          </a:lstStyle>
          <a:p>
            <a:pPr algn="l"/>
            <a:endParaRPr/>
          </a:p>
        </p:txBody>
      </p:sp>
      <p:sp>
        <p:nvSpPr>
          <p:cNvPr id="4" name="New Shape"/>
          <p:cNvSpPr>
            <a:spLocks noGrp="1"/>
          </p:cNvSpPr>
          <p:nvPr>
            <p:ph type="body" idx="2"/>
          </p:nvPr>
        </p:nvSpPr>
        <p:spPr>
          <a:xfrm>
            <a:off x="7548562" y="4281487"/>
            <a:ext cx="1085850" cy="3429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r">
              <a:defRPr sz="1645">
                <a:solidFill>
                  <a:srgbClr val="FFFFFF"/>
                </a:solidFill>
              </a:defRPr>
            </a:lvl1pPr>
          </a:lstStyle>
          <a:p>
            <a:pPr algn="r"/>
            <a:endParaRPr/>
          </a:p>
        </p:txBody>
      </p:sp>
    </p:spTree>
    <p:extLst>
      <p:ext uri="{BB962C8B-B14F-4D97-AF65-F5344CB8AC3E}">
        <p14:creationId xmlns:p14="http://schemas.microsoft.com/office/powerpoint/2010/main" val="1453308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1_"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523875" y="523875"/>
            <a:ext cx="8096250" cy="3381375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ctr">
            <a:normAutofit/>
          </a:bodyPr>
          <a:lstStyle>
            <a:lvl1pPr algn="l">
              <a:defRPr sz="3920">
                <a:solidFill>
                  <a:srgbClr val="FFFFFF"/>
                </a:solidFill>
              </a:defRPr>
            </a:lvl1pPr>
          </a:lstStyle>
          <a:p>
            <a:pPr algn="l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523875" y="4105275"/>
            <a:ext cx="6858000" cy="519113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l">
              <a:defRPr sz="2940">
                <a:solidFill>
                  <a:srgbClr val="FFFFFF"/>
                </a:solidFill>
              </a:defRPr>
            </a:lvl1pPr>
          </a:lstStyle>
          <a:p>
            <a:pPr algn="l"/>
            <a:endParaRPr/>
          </a:p>
        </p:txBody>
      </p:sp>
      <p:sp>
        <p:nvSpPr>
          <p:cNvPr id="4" name="New Shape"/>
          <p:cNvSpPr>
            <a:spLocks noGrp="1"/>
          </p:cNvSpPr>
          <p:nvPr>
            <p:ph type="body" idx="2"/>
          </p:nvPr>
        </p:nvSpPr>
        <p:spPr>
          <a:xfrm>
            <a:off x="7548562" y="4281487"/>
            <a:ext cx="1085850" cy="3429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r">
              <a:defRPr sz="1645">
                <a:solidFill>
                  <a:srgbClr val="FFFFFF"/>
                </a:solidFill>
              </a:defRPr>
            </a:lvl1pPr>
          </a:lstStyle>
          <a:p>
            <a:pPr algn="r"/>
            <a:endParaRPr/>
          </a:p>
        </p:txBody>
      </p:sp>
    </p:spTree>
    <p:extLst>
      <p:ext uri="{BB962C8B-B14F-4D97-AF65-F5344CB8AC3E}">
        <p14:creationId xmlns:p14="http://schemas.microsoft.com/office/powerpoint/2010/main" val="2445596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8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/>
        </p:nvSpPr>
        <p:spPr/>
        <p:txBody>
          <a:bodyPr/>
          <a:lstStyle/>
          <a:p>
            <a:endParaRPr sz="1350"/>
          </a:p>
        </p:txBody>
      </p:sp>
    </p:spTree>
    <p:extLst>
      <p:ext uri="{BB962C8B-B14F-4D97-AF65-F5344CB8AC3E}">
        <p14:creationId xmlns:p14="http://schemas.microsoft.com/office/powerpoint/2010/main" val="2480076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523875" y="842963"/>
            <a:ext cx="8096250" cy="1000125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ctr">
              <a:defRPr sz="6230">
                <a:solidFill>
                  <a:srgbClr val="000000"/>
                </a:solidFill>
              </a:defRPr>
            </a:lvl1pPr>
          </a:lstStyle>
          <a:p>
            <a:pPr algn="ctr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952499" y="1904999"/>
            <a:ext cx="7239000" cy="6667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ctr">
            <a:normAutofit/>
          </a:bodyPr>
          <a:lstStyle>
            <a:lvl1pPr algn="ctr">
              <a:defRPr sz="4935">
                <a:solidFill>
                  <a:srgbClr val="000000"/>
                </a:solidFill>
              </a:defRPr>
            </a:lvl1pPr>
          </a:lstStyle>
          <a:p>
            <a:pPr algn="ctr"/>
            <a:endParaRPr/>
          </a:p>
        </p:txBody>
      </p:sp>
      <p:sp>
        <p:nvSpPr>
          <p:cNvPr id="4" name="New Shape"/>
          <p:cNvSpPr>
            <a:spLocks noGrp="1"/>
          </p:cNvSpPr>
          <p:nvPr>
            <p:ph type="body" idx="2"/>
          </p:nvPr>
        </p:nvSpPr>
        <p:spPr>
          <a:xfrm>
            <a:off x="1385888" y="2895600"/>
            <a:ext cx="6372225" cy="523875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ctr">
              <a:defRPr sz="3605">
                <a:solidFill>
                  <a:srgbClr val="000000"/>
                </a:solidFill>
              </a:defRPr>
            </a:lvl1pPr>
          </a:lstStyle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670347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"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523875" y="523875"/>
            <a:ext cx="8096250" cy="3381375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ctr">
            <a:normAutofit/>
          </a:bodyPr>
          <a:lstStyle>
            <a:lvl1pPr algn="l">
              <a:defRPr sz="3920">
                <a:solidFill>
                  <a:srgbClr val="FFFFFF"/>
                </a:solidFill>
              </a:defRPr>
            </a:lvl1pPr>
          </a:lstStyle>
          <a:p>
            <a:pPr algn="l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523875" y="4105275"/>
            <a:ext cx="6858000" cy="519113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l">
              <a:defRPr sz="2940">
                <a:solidFill>
                  <a:srgbClr val="FFFFFF"/>
                </a:solidFill>
              </a:defRPr>
            </a:lvl1pPr>
          </a:lstStyle>
          <a:p>
            <a:pPr algn="l"/>
            <a:endParaRPr/>
          </a:p>
        </p:txBody>
      </p:sp>
      <p:sp>
        <p:nvSpPr>
          <p:cNvPr id="4" name="New Shape"/>
          <p:cNvSpPr>
            <a:spLocks noGrp="1"/>
          </p:cNvSpPr>
          <p:nvPr>
            <p:ph type="body" idx="2"/>
          </p:nvPr>
        </p:nvSpPr>
        <p:spPr>
          <a:xfrm>
            <a:off x="7548562" y="4281487"/>
            <a:ext cx="1085850" cy="3429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r">
              <a:defRPr sz="1645">
                <a:solidFill>
                  <a:srgbClr val="FFFFFF"/>
                </a:solidFill>
              </a:defRPr>
            </a:lvl1pPr>
          </a:lstStyle>
          <a:p>
            <a:pPr algn="r"/>
            <a:endParaRPr/>
          </a:p>
        </p:txBody>
      </p:sp>
    </p:spTree>
    <p:extLst>
      <p:ext uri="{BB962C8B-B14F-4D97-AF65-F5344CB8AC3E}">
        <p14:creationId xmlns:p14="http://schemas.microsoft.com/office/powerpoint/2010/main" val="31040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1_"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523875" y="523875"/>
            <a:ext cx="8096250" cy="3381375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ctr">
            <a:normAutofit/>
          </a:bodyPr>
          <a:lstStyle>
            <a:lvl1pPr algn="l">
              <a:defRPr sz="3920">
                <a:solidFill>
                  <a:srgbClr val="FFFFFF"/>
                </a:solidFill>
              </a:defRPr>
            </a:lvl1pPr>
          </a:lstStyle>
          <a:p>
            <a:pPr algn="l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523875" y="4105275"/>
            <a:ext cx="6858000" cy="519113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l">
              <a:defRPr sz="2940">
                <a:solidFill>
                  <a:srgbClr val="FFFFFF"/>
                </a:solidFill>
              </a:defRPr>
            </a:lvl1pPr>
          </a:lstStyle>
          <a:p>
            <a:pPr algn="l"/>
            <a:endParaRPr/>
          </a:p>
        </p:txBody>
      </p:sp>
      <p:sp>
        <p:nvSpPr>
          <p:cNvPr id="4" name="New Shape"/>
          <p:cNvSpPr>
            <a:spLocks noGrp="1"/>
          </p:cNvSpPr>
          <p:nvPr>
            <p:ph type="body" idx="2"/>
          </p:nvPr>
        </p:nvSpPr>
        <p:spPr>
          <a:xfrm>
            <a:off x="7548562" y="4281487"/>
            <a:ext cx="1085850" cy="3429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r">
              <a:defRPr sz="1645">
                <a:solidFill>
                  <a:srgbClr val="FFFFFF"/>
                </a:solidFill>
              </a:defRPr>
            </a:lvl1pPr>
          </a:lstStyle>
          <a:p>
            <a:pPr algn="r"/>
            <a:endParaRPr/>
          </a:p>
        </p:txBody>
      </p:sp>
    </p:spTree>
    <p:extLst>
      <p:ext uri="{BB962C8B-B14F-4D97-AF65-F5344CB8AC3E}">
        <p14:creationId xmlns:p14="http://schemas.microsoft.com/office/powerpoint/2010/main" val="329721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1_"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523875" y="523875"/>
            <a:ext cx="8096250" cy="3381375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ctr">
            <a:normAutofit/>
          </a:bodyPr>
          <a:lstStyle>
            <a:lvl1pPr algn="l">
              <a:defRPr sz="3920">
                <a:solidFill>
                  <a:srgbClr val="FFFFFF"/>
                </a:solidFill>
              </a:defRPr>
            </a:lvl1pPr>
          </a:lstStyle>
          <a:p>
            <a:pPr algn="l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523875" y="4105275"/>
            <a:ext cx="6858000" cy="519113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l">
              <a:defRPr sz="2940">
                <a:solidFill>
                  <a:srgbClr val="FFFFFF"/>
                </a:solidFill>
              </a:defRPr>
            </a:lvl1pPr>
          </a:lstStyle>
          <a:p>
            <a:pPr algn="l"/>
            <a:endParaRPr/>
          </a:p>
        </p:txBody>
      </p:sp>
      <p:sp>
        <p:nvSpPr>
          <p:cNvPr id="4" name="New Shape"/>
          <p:cNvSpPr>
            <a:spLocks noGrp="1"/>
          </p:cNvSpPr>
          <p:nvPr>
            <p:ph type="body" idx="2"/>
          </p:nvPr>
        </p:nvSpPr>
        <p:spPr>
          <a:xfrm>
            <a:off x="7548562" y="4281487"/>
            <a:ext cx="1085850" cy="3429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r">
              <a:defRPr sz="1645">
                <a:solidFill>
                  <a:srgbClr val="FFFFFF"/>
                </a:solidFill>
              </a:defRPr>
            </a:lvl1pPr>
          </a:lstStyle>
          <a:p>
            <a:pPr algn="r"/>
            <a:endParaRPr/>
          </a:p>
        </p:txBody>
      </p:sp>
    </p:spTree>
    <p:extLst>
      <p:ext uri="{BB962C8B-B14F-4D97-AF65-F5344CB8AC3E}">
        <p14:creationId xmlns:p14="http://schemas.microsoft.com/office/powerpoint/2010/main" val="3704122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1_"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523875" y="523875"/>
            <a:ext cx="8096250" cy="3381375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ctr">
            <a:normAutofit/>
          </a:bodyPr>
          <a:lstStyle>
            <a:lvl1pPr algn="l">
              <a:defRPr sz="3920">
                <a:solidFill>
                  <a:srgbClr val="FFFFFF"/>
                </a:solidFill>
              </a:defRPr>
            </a:lvl1pPr>
          </a:lstStyle>
          <a:p>
            <a:pPr algn="l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523875" y="4105275"/>
            <a:ext cx="6858000" cy="519113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l">
              <a:defRPr sz="2940">
                <a:solidFill>
                  <a:srgbClr val="FFFFFF"/>
                </a:solidFill>
              </a:defRPr>
            </a:lvl1pPr>
          </a:lstStyle>
          <a:p>
            <a:pPr algn="l"/>
            <a:endParaRPr/>
          </a:p>
        </p:txBody>
      </p:sp>
      <p:sp>
        <p:nvSpPr>
          <p:cNvPr id="4" name="New Shape"/>
          <p:cNvSpPr>
            <a:spLocks noGrp="1"/>
          </p:cNvSpPr>
          <p:nvPr>
            <p:ph type="body" idx="2"/>
          </p:nvPr>
        </p:nvSpPr>
        <p:spPr>
          <a:xfrm>
            <a:off x="7548562" y="4281487"/>
            <a:ext cx="1085850" cy="3429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r">
              <a:defRPr sz="1645">
                <a:solidFill>
                  <a:srgbClr val="FFFFFF"/>
                </a:solidFill>
              </a:defRPr>
            </a:lvl1pPr>
          </a:lstStyle>
          <a:p>
            <a:pPr algn="r"/>
            <a:endParaRPr/>
          </a:p>
        </p:txBody>
      </p:sp>
    </p:spTree>
    <p:extLst>
      <p:ext uri="{BB962C8B-B14F-4D97-AF65-F5344CB8AC3E}">
        <p14:creationId xmlns:p14="http://schemas.microsoft.com/office/powerpoint/2010/main" val="3353795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7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23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27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8075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2660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73" r:id="rId19"/>
    <p:sldLayoutId id="2147483674" r:id="rId20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3744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b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b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b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b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b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7.bm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8.bmp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9.bmp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0.bmp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6.bmp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9.bmp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b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b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65a09706-e8cf-4122-8db5-67b47eeec673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8E95F6E-1B99-95DB-8DAF-8FC4B8E3AE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296" y="128553"/>
            <a:ext cx="874643" cy="34057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D66411-3163-4D70-1EB1-2645B239F1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666" y="182633"/>
            <a:ext cx="871804" cy="34140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6F58CC0-5070-AF3E-7D4F-1E3434156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472" y="111072"/>
            <a:ext cx="871804" cy="34140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7d3c2518-9b6d-4a61-99af-18305b63050c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C02AC4F-9522-34A3-EA94-AED68F89FF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592" y="87218"/>
            <a:ext cx="871804" cy="34140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c0479136-ad17-460f-9603-c61f03a2f5e8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871DAC-94B6-C53E-FA22-313719903C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592" y="103120"/>
            <a:ext cx="871804" cy="34140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d18ac08a-820b-4d8e-acd6-318d40f5aaee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C4B13A6-5045-4605-9B23-66B385338E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180" y="190584"/>
            <a:ext cx="871804" cy="34140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BFEFCF-D374-B58E-DACB-12F9EA6F66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765" y="126974"/>
            <a:ext cx="871804" cy="34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9051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A67F0B4-A348-9400-F747-0A7F90467D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521" y="214438"/>
            <a:ext cx="871804" cy="34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0278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7b2f4b5b-0842-45ca-b93c-43aa4edb7d3e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58AF377-755F-CBF5-CDCD-AA419B1BD5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95" y="182633"/>
            <a:ext cx="871804" cy="34140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702a7bbc-bac6-4a63-ac93-448f5426c754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07F41A4-9501-AD47-591C-D9762167A2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33" y="206487"/>
            <a:ext cx="871804" cy="34140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9ce85f23-b7cb-4057-9b41-9942e273b142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B3D114-3056-6AE9-BFA0-B378B2A603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105" y="349610"/>
            <a:ext cx="871804" cy="34140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9c66e293-8984-4069-8ad5-88cb1493375e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F45315A-3354-7B5E-5473-65B4C08B89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007" y="142876"/>
            <a:ext cx="871804" cy="34140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f8b60810-0f17-4bbc-9186-50f32cf2afef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4AB7B31-2936-D5FD-5AC3-8953124E36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7409" y="31558"/>
            <a:ext cx="871804" cy="34140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4012D33-ADA9-145F-FB2F-3FB1FED051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057" y="174681"/>
            <a:ext cx="871804" cy="34140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930708b7-6c98-4719-ba12-ecd1573121e5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9BA163D-3DCA-EEAB-5066-67826C1849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33" y="270097"/>
            <a:ext cx="871804" cy="34140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729D1A-9EAA-E6C9-6EF8-F577E9222E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299" y="158779"/>
            <a:ext cx="871804" cy="341406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CB5D0F8-8F0A-B181-1BA5-725EE023B3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153" y="158779"/>
            <a:ext cx="871804" cy="34140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37A5C4-0CF1-492E-BD30-4FFC5B81DA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056" y="198536"/>
            <a:ext cx="871804" cy="341406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69E9995-2F62-015A-4C34-0C5701D041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057" y="214438"/>
            <a:ext cx="871804" cy="341406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e793639c-02d9-4089-96c0-eb728f49438d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4DA7656-E3DA-E19B-D6B0-6BDC720F41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911" y="206487"/>
            <a:ext cx="871804" cy="341406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f9fc1f74-4030-4f55-9565-88339fb213d5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E478609-B53E-0349-5A80-2A2BDBE6C3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87" y="126974"/>
            <a:ext cx="871804" cy="341406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d3719f9b-6f00-4e05-96b9-f1a3a9e7e102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5AEE2EA-01C2-86D3-8530-60254FEA43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251" y="119022"/>
            <a:ext cx="871804" cy="34140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cc6e8507-87ed-4f44-96bb-b94c9c424148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F074857-76DA-E46B-64CC-A43942E02C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057" y="198535"/>
            <a:ext cx="871804" cy="341406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e820c83c-3dbc-4d16-b33f-f80ebb6bb0f3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0AADEAF-956B-CBA2-96CF-6CB97D505C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154" y="190584"/>
            <a:ext cx="871804" cy="341406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0d01a93c-4554-42d3-8eb8-34ecf21fb69f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2F81A2A-2880-3540-5D9A-BE4EA6C8B2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49" y="230341"/>
            <a:ext cx="871804" cy="341406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316D82D-468C-E22B-8E3B-FD0E9C5DE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764" y="158779"/>
            <a:ext cx="871804" cy="341406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37242425-3956-4e8c-9346-69877a4db2a8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718E129-CC02-FC35-23BB-9F4E945A39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667" y="262146"/>
            <a:ext cx="871804" cy="341406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b3f966b7-b6d5-400a-8f2b-1a06df410921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814A54F-9050-39A6-1C67-1644C9FCD9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154" y="214439"/>
            <a:ext cx="871804" cy="341406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099A691-5CA2-880F-F672-6CF5CA2B6E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48" y="198536"/>
            <a:ext cx="871804" cy="341406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af42b906-010d-4e72-b4fe-5f86a6602bd4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BBF20CA-9B0C-18D1-077B-24A29A1968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251" y="182633"/>
            <a:ext cx="871804" cy="341406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cdf3dc09-1621-4bad-914b-808d2e7ed061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3667E6-CC99-A5CC-D122-C90A903F83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813" y="254195"/>
            <a:ext cx="871804" cy="34140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e6bca11c-bb1d-4fd9-b448-b922e1df1a3c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B3F3E6A-C274-F45B-B872-A8DC0BD409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544" y="166730"/>
            <a:ext cx="871804" cy="34140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E213812-AE1F-3C94-4F22-17E2DF76A2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910" y="174681"/>
            <a:ext cx="871804" cy="34140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0543f231-6745-416d-a6ca-1742e03d85c4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F4C66E-458A-2FC7-EFA9-9B4A29C288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84" y="182633"/>
            <a:ext cx="871804" cy="34140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00A26A-64FF-12CE-1837-B545167DCE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38" y="182633"/>
            <a:ext cx="871804" cy="34140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0c12b55d-069e-4e13-b9ff-d4994a67daab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944EA18-383F-4B4A-1D06-BF507BFC4B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3120"/>
            <a:ext cx="871804" cy="34140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bf3eeeb6-bef4-42b5-889e-05a06af5691e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9A7ADCA-0B4C-79B1-E69D-3F57719DF4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251" y="214439"/>
            <a:ext cx="871804" cy="34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6589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noFill/>
        <a:pattFill/>
        <a:grpFill/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noFill/>
        <a:pattFill/>
        <a:grpFill/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noFill/>
        <a:pattFill/>
        <a:grpFill/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24</Words>
  <Application>Microsoft Office PowerPoint</Application>
  <PresentationFormat>On-screen Show (16:9)</PresentationFormat>
  <Paragraphs>24</Paragraphs>
  <Slides>37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Calibri</vt:lpstr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Randel Fang</cp:lastModifiedBy>
  <cp:revision>4</cp:revision>
  <dcterms:created xsi:type="dcterms:W3CDTF">2023-04-29T21:01:28Z</dcterms:created>
  <dcterms:modified xsi:type="dcterms:W3CDTF">2023-05-01T01:05:33Z</dcterms:modified>
</cp:coreProperties>
</file>