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387" r:id="rId6"/>
    <p:sldId id="389" r:id="rId7"/>
    <p:sldId id="314" r:id="rId8"/>
    <p:sldId id="390" r:id="rId9"/>
    <p:sldId id="288" r:id="rId10"/>
    <p:sldId id="461" r:id="rId11"/>
    <p:sldId id="462" r:id="rId12"/>
    <p:sldId id="297" r:id="rId13"/>
    <p:sldId id="303" r:id="rId14"/>
    <p:sldId id="463" r:id="rId15"/>
    <p:sldId id="464" r:id="rId16"/>
    <p:sldId id="465" r:id="rId17"/>
    <p:sldId id="466" r:id="rId18"/>
    <p:sldId id="467" r:id="rId19"/>
    <p:sldId id="452" r:id="rId20"/>
    <p:sldId id="468" r:id="rId21"/>
    <p:sldId id="469" r:id="rId22"/>
    <p:sldId id="470" r:id="rId23"/>
    <p:sldId id="472" r:id="rId24"/>
    <p:sldId id="473" r:id="rId25"/>
    <p:sldId id="474" r:id="rId26"/>
    <p:sldId id="31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32" autoAdjust="0"/>
    <p:restoredTop sz="86406" autoAdjust="0"/>
  </p:normalViewPr>
  <p:slideViewPr>
    <p:cSldViewPr snapToGrid="0">
      <p:cViewPr varScale="1">
        <p:scale>
          <a:sx n="45" d="100"/>
          <a:sy n="45" d="100"/>
        </p:scale>
        <p:origin x="48" y="64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497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10/29/2022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10/29/2022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" name="Free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" name="Free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9" name="Free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9" name="Free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0" name="Free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5" name="Free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10/29/2022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10/29/2022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Free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Free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Free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Free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Free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Free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10/29/2022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2"/>
            <a:ext cx="119052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100" y="804500"/>
            <a:ext cx="441658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699"/>
              </a:lnSpc>
              <a:defRPr sz="4499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100" y="4623214"/>
            <a:ext cx="441658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827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Free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10/29/2022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Corinthians 7:1-7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Glorify God with your Sexuality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4F4469-7B7E-00D6-E129-C0159BC1D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46" y="779761"/>
            <a:ext cx="9998307" cy="60782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09492D-891B-BE72-CB11-62F15F047F5A}"/>
              </a:ext>
            </a:extLst>
          </p:cNvPr>
          <p:cNvSpPr txBox="1"/>
          <p:nvPr/>
        </p:nvSpPr>
        <p:spPr>
          <a:xfrm>
            <a:off x="2394065" y="0"/>
            <a:ext cx="723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 Wide World</a:t>
            </a:r>
          </a:p>
        </p:txBody>
      </p:sp>
    </p:spTree>
    <p:extLst>
      <p:ext uri="{BB962C8B-B14F-4D97-AF65-F5344CB8AC3E}">
        <p14:creationId xmlns:p14="http://schemas.microsoft.com/office/powerpoint/2010/main" val="13060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AF6B03-8CD2-A0A2-1486-A6942AC18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308" y="779761"/>
            <a:ext cx="9687384" cy="60782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DF6C22-DAA3-5EB2-EC7A-4240D5F685BE}"/>
              </a:ext>
            </a:extLst>
          </p:cNvPr>
          <p:cNvSpPr txBox="1">
            <a:spLocks/>
          </p:cNvSpPr>
          <p:nvPr/>
        </p:nvSpPr>
        <p:spPr>
          <a:xfrm>
            <a:off x="1064934" y="0"/>
            <a:ext cx="10055783" cy="778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</a:t>
            </a:r>
          </a:p>
        </p:txBody>
      </p:sp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BF6348-CFDE-95AC-3432-388020C1C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644" y="779761"/>
            <a:ext cx="8760711" cy="60782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9DC81CF-91D1-DA31-5788-6888902EC05E}"/>
              </a:ext>
            </a:extLst>
          </p:cNvPr>
          <p:cNvSpPr txBox="1">
            <a:spLocks/>
          </p:cNvSpPr>
          <p:nvPr/>
        </p:nvSpPr>
        <p:spPr>
          <a:xfrm>
            <a:off x="1064934" y="0"/>
            <a:ext cx="10055783" cy="778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Looking Closer</a:t>
            </a:r>
          </a:p>
        </p:txBody>
      </p:sp>
    </p:spTree>
    <p:extLst>
      <p:ext uri="{BB962C8B-B14F-4D97-AF65-F5344CB8AC3E}">
        <p14:creationId xmlns:p14="http://schemas.microsoft.com/office/powerpoint/2010/main" val="31133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03F9BE-A988-0181-35D6-FE0F9045B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038" y="779761"/>
            <a:ext cx="9089924" cy="60782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9834B52-31E3-6A1A-C149-9992582B1ACF}"/>
              </a:ext>
            </a:extLst>
          </p:cNvPr>
          <p:cNvSpPr txBox="1">
            <a:spLocks/>
          </p:cNvSpPr>
          <p:nvPr/>
        </p:nvSpPr>
        <p:spPr>
          <a:xfrm>
            <a:off x="1064934" y="0"/>
            <a:ext cx="10055783" cy="778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</a:t>
            </a:r>
          </a:p>
        </p:txBody>
      </p:sp>
    </p:spTree>
    <p:extLst>
      <p:ext uri="{BB962C8B-B14F-4D97-AF65-F5344CB8AC3E}">
        <p14:creationId xmlns:p14="http://schemas.microsoft.com/office/powerpoint/2010/main" val="13899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0"/>
            <a:ext cx="12191999" cy="6858000"/>
          </a:xfrm>
        </p:spPr>
        <p:txBody>
          <a:bodyPr numCol="1">
            <a:normAutofit fontScale="775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Now concerning the matters about which you wrote: “It is good for a man not to have sexual relations with a woman.” 2 But because of the temptation to sexual immorality, each man should have his own wife and each woman her own husband. 3 The husband should give to his wife her conjugal rights, and likewise the wife to her husband. 4 For the wife does not have authority over her own body, but the husband does. Likewise the husband does not have authority over his own body, but the wife does. 5 Do not deprive one another, except perhaps by agreement for a limited time, that you may devote yourselves to prayer; but then come together again, so that Satan may not tempt you because of your lack of self-control. 6 Now as a concession, not a command, I say this. 7 I wish that all were as I myself am. But each has his own gift from God, one of one kind and one of another.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7:1-7, ESV)</a:t>
            </a:r>
          </a:p>
        </p:txBody>
      </p:sp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0"/>
            <a:ext cx="12191999" cy="6858000"/>
          </a:xfrm>
        </p:spPr>
        <p:txBody>
          <a:bodyPr numCol="1"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Now concerning the matters about which you wrote: It is good for a man not to have sexual relations with a woman.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7:1, ESV)</a:t>
            </a:r>
          </a:p>
        </p:txBody>
      </p:sp>
    </p:spTree>
    <p:extLst>
      <p:ext uri="{BB962C8B-B14F-4D97-AF65-F5344CB8AC3E}">
        <p14:creationId xmlns:p14="http://schemas.microsoft.com/office/powerpoint/2010/main" val="50057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0"/>
            <a:ext cx="12191999" cy="6858000"/>
          </a:xfrm>
        </p:spPr>
        <p:txBody>
          <a:bodyPr numCol="1">
            <a:normAutofit fontScale="775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Now concerning the matters about which you wrote: “It is good for a man not to have sexual relations with a woman.” 2 But because of the temptation to sexual immorality, each man should have his own wife and each woman her own husband. 3 The husband should give to his wife her conjugal rights, and likewise the wife to her husband. 4 For the wife does not have authority over her own body, but the husband does. Likewise the husband does not have authority over his own body, but the wife does. 5 Do not deprive one another, except perhaps by agreement for a limited time, that you may devote yourselves to prayer; but then come together again, so that Satan may not tempt you because of your lack of self-control. 6 Now as a concession, not a command, I say this. 7 I wish that all were as I myself am. But each has his own gift from God, one of one kind and one of another.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7:1-7, ESV)</a:t>
            </a:r>
          </a:p>
        </p:txBody>
      </p:sp>
    </p:spTree>
    <p:extLst>
      <p:ext uri="{BB962C8B-B14F-4D97-AF65-F5344CB8AC3E}">
        <p14:creationId xmlns:p14="http://schemas.microsoft.com/office/powerpoint/2010/main" val="3438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4157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166191"/>
            <a:ext cx="12192000" cy="5691809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takes the pastors approach to sexuality</a:t>
            </a:r>
          </a:p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reminds us that in the marriage covenant sexual desires are to be fulfilled</a:t>
            </a:r>
          </a:p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Finally, both celibacy and sexual union in marriage are gifts from God which are good</a:t>
            </a:r>
          </a:p>
        </p:txBody>
      </p:sp>
    </p:spTree>
    <p:extLst>
      <p:ext uri="{BB962C8B-B14F-4D97-AF65-F5344CB8AC3E}">
        <p14:creationId xmlns:p14="http://schemas.microsoft.com/office/powerpoint/2010/main" val="110312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Last week we addressed the concept of Spiritual versus Physical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encouraged us to glorify God with our bodies (I Corinthians 6:20)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an understanding that sexual relations could hinder spiritual growth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such a dichotomous understanding of physical versus spiritual such an understanding makes sense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understanding makes little sense when we consider the rest of the Scriptures and it’s understanding of the physical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the physical was only ever bad then it would be impossible to glorify God with our bodies</a:t>
            </a:r>
          </a:p>
        </p:txBody>
      </p:sp>
    </p:spTree>
    <p:extLst>
      <p:ext uri="{BB962C8B-B14F-4D97-AF65-F5344CB8AC3E}">
        <p14:creationId xmlns:p14="http://schemas.microsoft.com/office/powerpoint/2010/main" val="24514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(2)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Should we be talking about sexuality at all?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Doesn’t our culture talk about it enough?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might be some who are thinking, “We shouldn’t talk about sex!”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One would argue that it can be just as damaging to </a:t>
            </a: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talk about sex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Our culture has a serious problem when it comes to sex and sexuality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it possible that if we opened up about these basic human desires…we would help people make good choices when it comes to marriage?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we were to teach our sons and daughters that in marriage their body will belong to their spouses, do you think they would choose a spouse too quickly?</a:t>
            </a:r>
          </a:p>
        </p:txBody>
      </p:sp>
    </p:spTree>
    <p:extLst>
      <p:ext uri="{BB962C8B-B14F-4D97-AF65-F5344CB8AC3E}">
        <p14:creationId xmlns:p14="http://schemas.microsoft.com/office/powerpoint/2010/main" val="758094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(3)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being </a:t>
            </a: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silent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about sex we push people into the cultures understanding of what is good concerning sex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understanding…has led to far greater harm and hurt than anything truly liberating or good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Church can, and should, respond to the culture by talking about sex in its proper context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say a good healthy sexual relationship is between a husband and wife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cherish it as a gift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Physical desires, sexuality, is not a bad thing in and of itself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the </a:t>
            </a: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abuse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sexuality which leads to evil, not sexuality itself</a:t>
            </a:r>
          </a:p>
        </p:txBody>
      </p:sp>
    </p:spTree>
    <p:extLst>
      <p:ext uri="{BB962C8B-B14F-4D97-AF65-F5344CB8AC3E}">
        <p14:creationId xmlns:p14="http://schemas.microsoft.com/office/powerpoint/2010/main" val="3566993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(4)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Scriptures tell us the marriage covenant is where sexuality finds its proper place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marriage bed is the safe place where sexual union can and should occur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marriage covenant there is mutual submission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open and honest about their desires, trusting the other will seek to fulfill them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does not mean we cannot have meaningful relationships outside of marriage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sexual nature of marriage is a gift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one of mutual submission which God has entrusted to each husband and wife</a:t>
            </a:r>
          </a:p>
        </p:txBody>
      </p:sp>
    </p:spTree>
    <p:extLst>
      <p:ext uri="{BB962C8B-B14F-4D97-AF65-F5344CB8AC3E}">
        <p14:creationId xmlns:p14="http://schemas.microsoft.com/office/powerpoint/2010/main" val="249464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(5)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Indeed, once this foundation is set up it easily overflows onto other nonsexual areas of married life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Let’s say a wife says, “I could really use a back rub.”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first response is a shrug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provides for his family…His body is body is tired and hurting too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Another response is to give his wife a back rub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it because he isn’t tired? No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it because there is nothing else to do? No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do it? Because his hands are given to her, his strength is given to her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giving his body to his wife he glorifies God with his body</a:t>
            </a:r>
          </a:p>
        </p:txBody>
      </p:sp>
    </p:spTree>
    <p:extLst>
      <p:ext uri="{BB962C8B-B14F-4D97-AF65-F5344CB8AC3E}">
        <p14:creationId xmlns:p14="http://schemas.microsoft.com/office/powerpoint/2010/main" val="1164637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(6)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she says, “I could use a back rub” his response is to oblige because just as his hands belong to her, her back, her body, belongs to him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her back is in need, then that means his back is in need because her body belongs to him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 as he has a responsibility to care and love his wife’s body, so too his wife has a responsibility for his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Seeking to fulfill his needs with her body which she has given to him in marriage</a:t>
            </a:r>
          </a:p>
          <a:p>
            <a:pPr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Husbands have authority over their wives, and wives have authority over their husbands</a:t>
            </a:r>
          </a:p>
        </p:txBody>
      </p:sp>
    </p:spTree>
    <p:extLst>
      <p:ext uri="{BB962C8B-B14F-4D97-AF65-F5344CB8AC3E}">
        <p14:creationId xmlns:p14="http://schemas.microsoft.com/office/powerpoint/2010/main" val="3199910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“You will not speak to me? Do you not know that I have </a:t>
            </a:r>
            <a:r>
              <a:rPr lang="en-US" sz="4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authority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release you and authority to crucify you?” 11 Jesus answered him, “</a:t>
            </a:r>
            <a:r>
              <a:rPr lang="en-US" sz="4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would have no authority over me at all unless it had been given you from above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Therefore he who delivered me over to you has the greater sin.” </a:t>
            </a:r>
          </a:p>
          <a:p>
            <a:pPr marL="45720" indent="0" algn="ctr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19:10-11, ESV [Emphasis mine])</a:t>
            </a:r>
          </a:p>
        </p:txBody>
      </p:sp>
    </p:spTree>
    <p:extLst>
      <p:ext uri="{BB962C8B-B14F-4D97-AF65-F5344CB8AC3E}">
        <p14:creationId xmlns:p14="http://schemas.microsoft.com/office/powerpoint/2010/main" val="155828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(6)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authority should not be abused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could see how this could lead to abuse 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husband could demand without every giving, and vice versa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One can see how this sounds dangerous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incredibly dangerous talk!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Willingly giving yourself to another person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Them putting their trust in you as well!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is the Biblical approach to understanding the physical relationship between husbands and wives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Last week we saw how Paul utilized Genesis (2:24) to show the danger of sexual immorality [two shall become one flesh]</a:t>
            </a:r>
          </a:p>
          <a:p>
            <a:pPr lvl="1"/>
            <a:r>
              <a:rPr lang="en-US" sz="3000" b="1" dirty="0"/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“18 Flee from sexual immorality.” (I Corinthians 6:18)</a:t>
            </a:r>
          </a:p>
        </p:txBody>
      </p:sp>
    </p:spTree>
    <p:extLst>
      <p:ext uri="{BB962C8B-B14F-4D97-AF65-F5344CB8AC3E}">
        <p14:creationId xmlns:p14="http://schemas.microsoft.com/office/powerpoint/2010/main" val="2803589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365760" lvl="1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“8 Be sober-minded; be watchful. Your adversary the devil prowls around like a roaring lion, seeking someone to devour. 9 Resist him, firm in your faith, knowing that the same kinds of suffering are being experienced by your brotherhood throughout the world.” </a:t>
            </a:r>
          </a:p>
          <a:p>
            <a:pPr marL="365760" lvl="1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Peter 5:8-9, ESV)</a:t>
            </a:r>
          </a:p>
          <a:p>
            <a:pPr marL="365760" lvl="1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lvl="1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“7 Submit yourselves therefore to God. Resist the devil, and he will flee from you.”</a:t>
            </a:r>
          </a:p>
          <a:p>
            <a:pPr marL="365760" lvl="1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(James 4:7, ESV)</a:t>
            </a:r>
          </a:p>
        </p:txBody>
      </p:sp>
    </p:spTree>
    <p:extLst>
      <p:ext uri="{BB962C8B-B14F-4D97-AF65-F5344CB8AC3E}">
        <p14:creationId xmlns:p14="http://schemas.microsoft.com/office/powerpoint/2010/main" val="982022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(7)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in basic hand to hand combat with the devil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Response to sexual immorality…”RUN!!!!!”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Where do we run to? The marriage bed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a battle where husbands and wives stand firm together 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This only becomes dangerous when it is abused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abused when spouses do not give each other their dues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reminded us in Genesis how the two become one flesh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God created everything it was, “good.”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was not good? For man to be alone (Genesis 2:18)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relationship a man has with a  woman in marriage is unique because it is of one kind with another</a:t>
            </a:r>
          </a:p>
        </p:txBody>
      </p:sp>
    </p:spTree>
    <p:extLst>
      <p:ext uri="{BB962C8B-B14F-4D97-AF65-F5344CB8AC3E}">
        <p14:creationId xmlns:p14="http://schemas.microsoft.com/office/powerpoint/2010/main" val="1053352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(8)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 way this leads to us understanding the Trinity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Father, the Son, and the Holy Spirit love one another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Husbands and wives are unique in that they become one flesh together through sexual intercourse, two becoming one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recognizes sexuality and marriage is a gift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having these needs is a gift as well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did not have sexual needs, and that is as much as a gift as marriage and sex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are many who believe that procreation is something they should be seeking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end all be all for human existence is to love the Lord your God with all of your heart, mind, soul, and strength</a:t>
            </a:r>
          </a:p>
        </p:txBody>
      </p:sp>
    </p:spTree>
    <p:extLst>
      <p:ext uri="{BB962C8B-B14F-4D97-AF65-F5344CB8AC3E}">
        <p14:creationId xmlns:p14="http://schemas.microsoft.com/office/powerpoint/2010/main" val="3842060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(9)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If, in knowing God, you know His will for your life is to not partake…praise the Lord!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 have been given a blessing to be able to do things that married couples cannot do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example, if I were not married I would have far more time for pastoral ministry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do, however, have those urges and God has given me Carissa and given me to her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Church does not own my body, Carissa does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limits me when it comes to particular ministries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However, I can seek to show husbands how to love their wives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can minister to you by being an example</a:t>
            </a:r>
          </a:p>
        </p:txBody>
      </p:sp>
    </p:spTree>
    <p:extLst>
      <p:ext uri="{BB962C8B-B14F-4D97-AF65-F5344CB8AC3E}">
        <p14:creationId xmlns:p14="http://schemas.microsoft.com/office/powerpoint/2010/main" val="246363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 (10)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 we praise God for our brothers and sisters who have remained celibate or recognize a call to celibacy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praise God for our brothers and sisters who have sex in marriage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rejoice in the fact that all of us have been given such gifts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would encourage spouses to their gift with each other, and that we would encourage the celibate with their gift as well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Topics of sexuality are not icky or gross, but can be understood for the glory of God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“Glorify God with your bodies.”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Glorify God with your sexuality</a:t>
            </a:r>
          </a:p>
        </p:txBody>
      </p:sp>
    </p:spTree>
    <p:extLst>
      <p:ext uri="{BB962C8B-B14F-4D97-AF65-F5344CB8AC3E}">
        <p14:creationId xmlns:p14="http://schemas.microsoft.com/office/powerpoint/2010/main" val="936687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89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/>
              <a:t>Application Points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Gospel of Christ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Origins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1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Glorification</a:t>
            </a:r>
          </a:p>
        </p:txBody>
      </p:sp>
    </p:spTree>
    <p:extLst>
      <p:ext uri="{BB962C8B-B14F-4D97-AF65-F5344CB8AC3E}">
        <p14:creationId xmlns:p14="http://schemas.microsoft.com/office/powerpoint/2010/main" val="104703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ll fun education presentation (widescreen).potx" id="{13F266B3-3667-4715-838E-2D35384A824B}" vid="{5EC2A2B6-6A5B-436A-9EF3-6607D16C2EDB}"/>
    </a:ext>
  </a:extLst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F5AFAE-B80F-42D3-94B4-729362BC1BC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262f94-9f35-4ac3-9a90-690165a166b7"/>
    <ds:schemaRef ds:uri="http://schemas.microsoft.com/office/2006/documentManagement/types"/>
    <ds:schemaRef ds:uri="http://purl.org/dc/terms/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59B8A7B-DB68-4625-86A7-7FECB4C2A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Fall fun education presentation (widescreen)</Template>
  <TotalTime>2378</TotalTime>
  <Words>2023</Words>
  <Application>Microsoft Office PowerPoint</Application>
  <PresentationFormat>Widescreen</PresentationFormat>
  <Paragraphs>135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Cambria</vt:lpstr>
      <vt:lpstr>Times New Roman</vt:lpstr>
      <vt:lpstr>Back to School 16x9</vt:lpstr>
      <vt:lpstr>I Corinthians 7:1-7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Microsoft account</dc:creator>
  <cp:lastModifiedBy>Sean Grossman</cp:lastModifiedBy>
  <cp:revision>28</cp:revision>
  <dcterms:created xsi:type="dcterms:W3CDTF">2020-10-02T21:30:21Z</dcterms:created>
  <dcterms:modified xsi:type="dcterms:W3CDTF">2022-10-29T15:25:13Z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