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7" r:id="rId5"/>
    <p:sldId id="446" r:id="rId6"/>
    <p:sldId id="441" r:id="rId7"/>
    <p:sldId id="281" r:id="rId8"/>
    <p:sldId id="293" r:id="rId9"/>
    <p:sldId id="294" r:id="rId10"/>
    <p:sldId id="456" r:id="rId11"/>
    <p:sldId id="457" r:id="rId12"/>
    <p:sldId id="458" r:id="rId13"/>
    <p:sldId id="459" r:id="rId14"/>
    <p:sldId id="460" r:id="rId15"/>
    <p:sldId id="279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6" autoAdjust="0"/>
    <p:restoredTop sz="94302" autoAdjust="0"/>
  </p:normalViewPr>
  <p:slideViewPr>
    <p:cSldViewPr>
      <p:cViewPr varScale="1">
        <p:scale>
          <a:sx n="153" d="100"/>
          <a:sy n="153" d="100"/>
        </p:scale>
        <p:origin x="522" y="14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7/30/2022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7/30/2022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3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73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55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03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2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I Corinthians 3:5-9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 Growth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C9CB78-28C7-5936-4B6F-968989BC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934" y="305614"/>
            <a:ext cx="10055783" cy="473290"/>
          </a:xfrm>
        </p:spPr>
        <p:txBody>
          <a:bodyPr>
            <a:noAutofit/>
          </a:bodyPr>
          <a:lstStyle/>
          <a:p>
            <a:pPr algn="ctr"/>
            <a:r>
              <a:rPr lang="en-US" sz="19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Wide World</a:t>
            </a: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AE25BED-1FFF-F040-8D90-61F4CC66F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43" y="778903"/>
            <a:ext cx="8757938" cy="607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C9CB78-28C7-5936-4B6F-968989BC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934" y="305614"/>
            <a:ext cx="10055783" cy="473290"/>
          </a:xfrm>
        </p:spPr>
        <p:txBody>
          <a:bodyPr>
            <a:noAutofit/>
          </a:bodyPr>
          <a:lstStyle/>
          <a:p>
            <a:pPr algn="ctr"/>
            <a:r>
              <a:rPr lang="en-US" sz="19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Corinth</a:t>
            </a: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750C3A2-E92F-B1ED-3884-8C11FBF19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574" y="778903"/>
            <a:ext cx="9089677" cy="607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0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1"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What then is Apollos? What is Paul? Servants through whom you believed, as the Lord assigned to each. 6 I planted, Apollos watered, but God gave the growth. 7 So neither he who plants nor he who waters is anything, but only God who gives the growth. 8 He who plants and he who waters are one, and each will receive his wages according to his labor. 9 For we are God’s fellow workers. You are God’s field, God’s building.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 Corinthians 3:5-9, ESV)</a:t>
            </a:r>
          </a:p>
        </p:txBody>
      </p:sp>
    </p:spTree>
    <p:extLst>
      <p:ext uri="{BB962C8B-B14F-4D97-AF65-F5344CB8AC3E}">
        <p14:creationId xmlns:p14="http://schemas.microsoft.com/office/powerpoint/2010/main" val="23439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Church leader has the right to claim any sort of following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Both the laborer (leadership) and the field (congregation) belong to God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growth that comes is from God alone</a:t>
            </a: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39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Spiritual Growth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America we have been blessed with influence and affluence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ease has even bled its way into our spirituality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Once we had an association meeting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had been on sabbatical and went to a European nation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studied their growth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created a program which emulated what he learned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While there he learned to create fire in a new way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following the program we will have fire in our congregations again</a:t>
            </a:r>
          </a:p>
        </p:txBody>
      </p:sp>
    </p:spTree>
    <p:extLst>
      <p:ext uri="{BB962C8B-B14F-4D97-AF65-F5344CB8AC3E}">
        <p14:creationId xmlns:p14="http://schemas.microsoft.com/office/powerpoint/2010/main" val="141485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Spiritual Growth (2)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only the American Baptists but all denominations and Churches seem to be having issues with attendance and growth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Our response is to set up a program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can change issues by making a different plan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Physically (getting in shape, taking meds, having surgery)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Financially (talking to a specialist, plans/programs to achieve goals)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we have the right model…then we will see the growth we desire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heed the words of others in order to come up with some system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read the experts books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will follow their blog posts and their Facebook pages</a:t>
            </a:r>
          </a:p>
        </p:txBody>
      </p:sp>
    </p:spTree>
    <p:extLst>
      <p:ext uri="{BB962C8B-B14F-4D97-AF65-F5344CB8AC3E}">
        <p14:creationId xmlns:p14="http://schemas.microsoft.com/office/powerpoint/2010/main" val="197126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Spiritual Growth (3)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not doubt that God has blessed these congregations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concern is missing the forest for the tree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Another regional pastor was focused greatly on missions trips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asked why he was so sure that everyone should go on a missions trip?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justification for continued missions trips was that it caused something good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responded with, “Shouldn’t we be asking why people need to get away from our congregations in order to have this growth?” 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“Maybe there is something wrong with our congregations and what we are doing and teaching?”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just shrugged </a:t>
            </a:r>
          </a:p>
        </p:txBody>
      </p:sp>
    </p:spTree>
    <p:extLst>
      <p:ext uri="{BB962C8B-B14F-4D97-AF65-F5344CB8AC3E}">
        <p14:creationId xmlns:p14="http://schemas.microsoft.com/office/powerpoint/2010/main" val="261658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Spiritual Growth (4)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RC Sproul one time answered a question similar to, “What is a concern for the modern Church?”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His response was to reflect on the final sermon of Martin Luther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Luther warned about the dangers of relics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relic would be nails from the cross, bones of the apostles, milk from the breast of Mary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belief was these relics had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Sproul then said that was the danger, the concern, for the Church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in relics, but the program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seeking the right program we will finally have power and true Spiritual growth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leads to the important question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“How can we have true Spiritual growth?”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“Where can growth be found?”</a:t>
            </a:r>
          </a:p>
        </p:txBody>
      </p:sp>
    </p:spTree>
    <p:extLst>
      <p:ext uri="{BB962C8B-B14F-4D97-AF65-F5344CB8AC3E}">
        <p14:creationId xmlns:p14="http://schemas.microsoft.com/office/powerpoint/2010/main" val="36576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Spiritual Growth (5)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does not expect Apollos to do everything Paul did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recognizes something and that is how each leader is gifted and then utilizing their gifts faithfully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isn’t going to be in a program, but whether or not we are being </a:t>
            </a:r>
            <a:r>
              <a:rPr lang="en-US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faithful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our callings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everyone is gifted in teaching/preaching or called to this particular aspect of ministry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Some pastors are better at vision, some pastors are better at outreach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trust by being faithful to my calling there will be growth within the congregation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in line with the Scriptures and proclaim what God has entrusted to us, the Gospel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Growth comes not because Paul is more like Apollos…growth comes because both are fulfilling their callings faithfully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this is the case with the greatest leaders of the Church, how much more will it be the truth for each of us?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have a responsibility to God to lead in truth</a:t>
            </a:r>
          </a:p>
        </p:txBody>
      </p:sp>
    </p:spTree>
    <p:extLst>
      <p:ext uri="{BB962C8B-B14F-4D97-AF65-F5344CB8AC3E}">
        <p14:creationId xmlns:p14="http://schemas.microsoft.com/office/powerpoint/2010/main" val="256508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Spiritual Growth (6)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may be a reason why Paul begins the letter with Church leadership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can set up the reality for everyone else within the congregation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a “program”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going to be faithful in what we are called to be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going to encourage everyone to be faithful in what they are called to be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seeking God’s grace and wisdom through faith, we trust we will see the growth God has promised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 want to grow as a Christian?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 want to grow as a congregation?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faithful. That’s it.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might lead to new things, praise the Lord!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Praise the Lord that He has given us a simple program to follow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faithful to God, and you will find true spiritual growth</a:t>
            </a:r>
          </a:p>
        </p:txBody>
      </p:sp>
    </p:spTree>
    <p:extLst>
      <p:ext uri="{BB962C8B-B14F-4D97-AF65-F5344CB8AC3E}">
        <p14:creationId xmlns:p14="http://schemas.microsoft.com/office/powerpoint/2010/main" val="156662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-1" y="893"/>
            <a:ext cx="12188825" cy="1066522"/>
          </a:xfrm>
        </p:spPr>
        <p:txBody>
          <a:bodyPr>
            <a:normAutofit/>
          </a:bodyPr>
          <a:lstStyle/>
          <a:p>
            <a:pPr algn="ctr"/>
            <a:r>
              <a:rPr lang="en-US" sz="47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7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241542"/>
            <a:ext cx="12188825" cy="5615565"/>
          </a:xfrm>
        </p:spPr>
        <p:txBody>
          <a:bodyPr>
            <a:normAutofit fontScale="47500" lnSpcReduction="20000"/>
          </a:bodyPr>
          <a:lstStyle/>
          <a:p>
            <a:r>
              <a:rPr lang="en-US" sz="1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Gospel of Christ</a:t>
            </a:r>
          </a:p>
          <a:p>
            <a:pPr lvl="1"/>
            <a:r>
              <a:rPr lang="en-US" sz="107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we began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went wrong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is fixed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Glorification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at leads</a:t>
            </a:r>
            <a:endParaRPr lang="en-US" sz="25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2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5338</TotalTime>
  <Words>987</Words>
  <Application>Microsoft Office PowerPoint</Application>
  <PresentationFormat>Custom</PresentationFormat>
  <Paragraphs>98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Euphemia</vt:lpstr>
      <vt:lpstr>Serenity 16x9</vt:lpstr>
      <vt:lpstr>I Corinthians 3:5-9</vt:lpstr>
      <vt:lpstr>The Wide World</vt:lpstr>
      <vt:lpstr>Corinth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Colossians 1:1-2</dc:title>
  <dc:creator>Sean Grossman</dc:creator>
  <cp:lastModifiedBy>Sean Grossman</cp:lastModifiedBy>
  <cp:revision>83</cp:revision>
  <dcterms:created xsi:type="dcterms:W3CDTF">2017-08-10T21:04:20Z</dcterms:created>
  <dcterms:modified xsi:type="dcterms:W3CDTF">2022-07-30T14:54:18Z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