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handoutMasterIdLst>
    <p:handoutMasterId r:id="rId18"/>
  </p:handoutMasterIdLst>
  <p:sldIdLst>
    <p:sldId id="257" r:id="rId5"/>
    <p:sldId id="446" r:id="rId6"/>
    <p:sldId id="441" r:id="rId7"/>
    <p:sldId id="281" r:id="rId8"/>
    <p:sldId id="447" r:id="rId9"/>
    <p:sldId id="448" r:id="rId10"/>
    <p:sldId id="293" r:id="rId11"/>
    <p:sldId id="294" r:id="rId12"/>
    <p:sldId id="449" r:id="rId13"/>
    <p:sldId id="450" r:id="rId14"/>
    <p:sldId id="451" r:id="rId15"/>
    <p:sldId id="279" r:id="rId16"/>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1" autoAdjust="0"/>
    <p:restoredTop sz="94280" autoAdjust="0"/>
  </p:normalViewPr>
  <p:slideViewPr>
    <p:cSldViewPr>
      <p:cViewPr varScale="1">
        <p:scale>
          <a:sx n="48" d="100"/>
          <a:sy n="48" d="100"/>
        </p:scale>
        <p:origin x="108" y="1116"/>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7/9/2022</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7/9/2022</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8</a:t>
            </a:fld>
            <a:endParaRPr lang="en-US"/>
          </a:p>
        </p:txBody>
      </p:sp>
    </p:spTree>
    <p:extLst>
      <p:ext uri="{BB962C8B-B14F-4D97-AF65-F5344CB8AC3E}">
        <p14:creationId xmlns:p14="http://schemas.microsoft.com/office/powerpoint/2010/main" val="329603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9</a:t>
            </a:fld>
            <a:endParaRPr lang="en-US"/>
          </a:p>
        </p:txBody>
      </p:sp>
    </p:spTree>
    <p:extLst>
      <p:ext uri="{BB962C8B-B14F-4D97-AF65-F5344CB8AC3E}">
        <p14:creationId xmlns:p14="http://schemas.microsoft.com/office/powerpoint/2010/main" val="3530893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2752870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21976335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7/9/2022</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7/9/2022</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7/9/2022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7/9/2022</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7/9/2022</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7/9/2022</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7/9/2022</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7/9/2022</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7/9/2022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7/9/2022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7/9/2022</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a:t>I Corinthians 2:6-16</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True Spiritual Wisdom</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The Wide World</a:t>
            </a:r>
          </a:p>
        </p:txBody>
      </p:sp>
      <p:pic>
        <p:nvPicPr>
          <p:cNvPr id="3" name="Picture 2" descr="Map&#10;&#10;Description automatically generated">
            <a:extLst>
              <a:ext uri="{FF2B5EF4-FFF2-40B4-BE49-F238E27FC236}">
                <a16:creationId xmlns:a16="http://schemas.microsoft.com/office/drawing/2014/main" id="{7AE25BED-1FFF-F040-8D90-61F4CC66F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5443" y="778903"/>
            <a:ext cx="8757938" cy="6078204"/>
          </a:xfrm>
          <a:prstGeom prst="rect">
            <a:avLst/>
          </a:prstGeom>
        </p:spPr>
      </p:pic>
    </p:spTree>
    <p:extLst>
      <p:ext uri="{BB962C8B-B14F-4D97-AF65-F5344CB8AC3E}">
        <p14:creationId xmlns:p14="http://schemas.microsoft.com/office/powerpoint/2010/main" val="539770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574" y="778903"/>
            <a:ext cx="9089677" cy="6078204"/>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a:bodyPr>
          <a:lstStyle/>
          <a:p>
            <a:pPr marL="0" indent="0" algn="ctr">
              <a:lnSpc>
                <a:spcPct val="110000"/>
              </a:lnSpc>
              <a:spcBef>
                <a:spcPts val="0"/>
              </a:spcBef>
              <a:buNone/>
            </a:pPr>
            <a:r>
              <a:rPr lang="en-US" sz="3200" b="1" dirty="0">
                <a:effectLst>
                  <a:outerShdw blurRad="38100" dist="38100" dir="2700000" algn="tl">
                    <a:srgbClr val="000000">
                      <a:alpha val="43137"/>
                    </a:srgbClr>
                  </a:outerShdw>
                </a:effectLst>
              </a:rPr>
              <a:t>6 Yet among the mature we do impart wisdom, although it is not a wisdom of this age or of the rulers of this age, who are doomed to pass away. 7 But we impart a secret and hidden wisdom of God, which God decreed before the ages for our glory. 8 None of the rulers of this age understood this, for if they had, they would not have crucified the Lord of glory. 9 But, as it is written,</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“What no eye has seen, nor ear heard,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nor the heart of man imagined,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what God has prepared for those who love him”—</a:t>
            </a:r>
          </a:p>
          <a:p>
            <a:pPr marL="0" indent="0" algn="ctr">
              <a:lnSpc>
                <a:spcPct val="110000"/>
              </a:lnSpc>
              <a:spcBef>
                <a:spcPts val="0"/>
              </a:spcBef>
              <a:buNone/>
            </a:pPr>
            <a:endParaRPr lang="en-US" sz="32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 Corinthians 2:6-9,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lnSpcReduction="10000"/>
          </a:bodyPr>
          <a:lstStyle/>
          <a:p>
            <a:pPr marL="0" indent="0" algn="ctr">
              <a:lnSpc>
                <a:spcPct val="110000"/>
              </a:lnSpc>
              <a:spcBef>
                <a:spcPts val="0"/>
              </a:spcBef>
              <a:buNone/>
            </a:pPr>
            <a:r>
              <a:rPr lang="en-US" sz="3600" b="1" dirty="0">
                <a:effectLst>
                  <a:outerShdw blurRad="38100" dist="38100" dir="2700000" algn="tl">
                    <a:srgbClr val="000000">
                      <a:alpha val="43137"/>
                    </a:srgbClr>
                  </a:outerShdw>
                </a:effectLst>
              </a:rPr>
              <a:t>10 these things God has revealed to us through the Spirit. For the Spirit searches everything, even the depths of God. 11 For who knows a person’s thoughts except the spirit of that person, which is in him? So also no one comprehends the thoughts of God except the Spirit of God. 12 Now we have received not the spirit of the world, but the Spirit who is from God, that we might understand the things freely given us by God. 13 And we impart this in words not taught by human wisdom but taught by the Spirit, interpreting spiritual truths to those who are spiritual.</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(I Corinthians 2:10-13, ESV)</a:t>
            </a:r>
          </a:p>
        </p:txBody>
      </p:sp>
    </p:spTree>
    <p:extLst>
      <p:ext uri="{BB962C8B-B14F-4D97-AF65-F5344CB8AC3E}">
        <p14:creationId xmlns:p14="http://schemas.microsoft.com/office/powerpoint/2010/main" val="2278412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a:bodyPr>
          <a:lstStyle/>
          <a:p>
            <a:pPr marL="0" indent="0" algn="ctr">
              <a:lnSpc>
                <a:spcPct val="110000"/>
              </a:lnSpc>
              <a:spcBef>
                <a:spcPts val="0"/>
              </a:spcBef>
              <a:buNone/>
            </a:pPr>
            <a:r>
              <a:rPr lang="en-US" sz="4400" b="1" dirty="0">
                <a:effectLst>
                  <a:outerShdw blurRad="38100" dist="38100" dir="2700000" algn="tl">
                    <a:srgbClr val="000000">
                      <a:alpha val="43137"/>
                    </a:srgbClr>
                  </a:outerShdw>
                </a:effectLst>
              </a:rPr>
              <a:t>14 The natural person does not accept the things of the Spirit of God, for they are folly to him, and he is not able to understand them because they are spiritually discerned. 15 The spiritual person judges all things, but is himself to be judged by no one. 16 “For who has understood the mind of the Lord so as to instruct him?” But we have the mind of Christ.</a:t>
            </a:r>
          </a:p>
          <a:p>
            <a:pPr marL="0" indent="0" algn="ctr">
              <a:lnSpc>
                <a:spcPct val="110000"/>
              </a:lnSpc>
              <a:spcBef>
                <a:spcPts val="0"/>
              </a:spcBef>
              <a:buNone/>
            </a:pPr>
            <a:r>
              <a:rPr lang="en-US" sz="4400" b="1" dirty="0">
                <a:effectLst>
                  <a:outerShdw blurRad="38100" dist="38100" dir="2700000" algn="tl">
                    <a:srgbClr val="000000">
                      <a:alpha val="43137"/>
                    </a:srgbClr>
                  </a:outerShdw>
                </a:effectLst>
              </a:rPr>
              <a:t>(I Corinthians 2:14-16, ESV)</a:t>
            </a:r>
          </a:p>
        </p:txBody>
      </p:sp>
    </p:spTree>
    <p:extLst>
      <p:ext uri="{BB962C8B-B14F-4D97-AF65-F5344CB8AC3E}">
        <p14:creationId xmlns:p14="http://schemas.microsoft.com/office/powerpoint/2010/main" val="210253254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5400" b="1" dirty="0">
                <a:effectLst>
                  <a:outerShdw blurRad="38100" dist="38100" dir="2700000" algn="tl">
                    <a:srgbClr val="000000">
                      <a:alpha val="43137"/>
                    </a:srgbClr>
                  </a:outerShdw>
                </a:effectLst>
              </a:rPr>
              <a:t>Main Point</a:t>
            </a:r>
          </a:p>
          <a:p>
            <a:r>
              <a:rPr lang="en-US" sz="5400" b="1" dirty="0">
                <a:effectLst>
                  <a:outerShdw blurRad="38100" dist="38100" dir="2700000" algn="tl">
                    <a:srgbClr val="000000">
                      <a:alpha val="43137"/>
                    </a:srgbClr>
                  </a:outerShdw>
                </a:effectLst>
              </a:rPr>
              <a:t> These verses show the difference between the world and the Spirit of God</a:t>
            </a:r>
          </a:p>
          <a:p>
            <a:r>
              <a:rPr lang="en-US" sz="5400" b="1" dirty="0">
                <a:effectLst>
                  <a:outerShdw blurRad="38100" dist="38100" dir="2700000" algn="tl">
                    <a:srgbClr val="000000">
                      <a:alpha val="43137"/>
                    </a:srgbClr>
                  </a:outerShdw>
                </a:effectLst>
              </a:rPr>
              <a:t> Those who have the Spirit are gaining more understanding into the mind of God</a:t>
            </a:r>
          </a:p>
          <a:p>
            <a:r>
              <a:rPr lang="en-US" sz="5400" b="1" dirty="0">
                <a:effectLst>
                  <a:outerShdw blurRad="38100" dist="38100" dir="2700000" algn="tl">
                    <a:srgbClr val="000000">
                      <a:alpha val="43137"/>
                    </a:srgbClr>
                  </a:outerShdw>
                </a:effectLst>
              </a:rPr>
              <a:t> The wisdom attained is not from this world, but God Himself from the Spirit concerning the crucified Christ</a:t>
            </a:r>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True Spiritual Wisdom</a:t>
            </a:r>
          </a:p>
          <a:p>
            <a:pPr lvl="1"/>
            <a:r>
              <a:rPr lang="en-US" sz="3200" b="1" dirty="0">
                <a:effectLst>
                  <a:outerShdw blurRad="38100" dist="38100" dir="2700000" algn="tl">
                    <a:srgbClr val="000000">
                      <a:alpha val="43137"/>
                    </a:srgbClr>
                  </a:outerShdw>
                </a:effectLst>
              </a:rPr>
              <a:t> Some conclude those who belong to the Spirit are “super spiritual people”</a:t>
            </a:r>
          </a:p>
          <a:p>
            <a:pPr lvl="1"/>
            <a:r>
              <a:rPr lang="en-US" sz="3200" b="1" dirty="0">
                <a:effectLst>
                  <a:outerShdw blurRad="38100" dist="38100" dir="2700000" algn="tl">
                    <a:srgbClr val="000000">
                      <a:alpha val="43137"/>
                    </a:srgbClr>
                  </a:outerShdw>
                </a:effectLst>
              </a:rPr>
              <a:t> Paul is emphasizing there is a transformation which occurs</a:t>
            </a:r>
          </a:p>
          <a:p>
            <a:pPr lvl="1"/>
            <a:r>
              <a:rPr lang="en-US" sz="3200" b="1" dirty="0">
                <a:effectLst>
                  <a:outerShdw blurRad="38100" dist="38100" dir="2700000" algn="tl">
                    <a:srgbClr val="000000">
                      <a:alpha val="43137"/>
                    </a:srgbClr>
                  </a:outerShdw>
                </a:effectLst>
              </a:rPr>
              <a:t> It is all focused on the truth of the Gospel of Jesus Christ</a:t>
            </a:r>
          </a:p>
          <a:p>
            <a:pPr lvl="1"/>
            <a:r>
              <a:rPr lang="en-US" sz="3200" b="1" dirty="0">
                <a:effectLst>
                  <a:outerShdw blurRad="38100" dist="38100" dir="2700000" algn="tl">
                    <a:srgbClr val="000000">
                      <a:alpha val="43137"/>
                    </a:srgbClr>
                  </a:outerShdw>
                </a:effectLst>
              </a:rPr>
              <a:t> In this current age we can either follow the wisdom of this world, or the wisdom of God Almighty</a:t>
            </a:r>
          </a:p>
          <a:p>
            <a:pPr lvl="1"/>
            <a:r>
              <a:rPr lang="en-US" sz="3200" b="1" dirty="0">
                <a:effectLst>
                  <a:outerShdw blurRad="38100" dist="38100" dir="2700000" algn="tl">
                    <a:srgbClr val="000000">
                      <a:alpha val="43137"/>
                    </a:srgbClr>
                  </a:outerShdw>
                </a:effectLst>
              </a:rPr>
              <a:t> The “world” represents the ways of the world</a:t>
            </a:r>
          </a:p>
          <a:p>
            <a:pPr lvl="1"/>
            <a:r>
              <a:rPr lang="en-US" sz="3200" b="1" dirty="0">
                <a:effectLst>
                  <a:outerShdw blurRad="38100" dist="38100" dir="2700000" algn="tl">
                    <a:srgbClr val="000000">
                      <a:alpha val="43137"/>
                    </a:srgbClr>
                  </a:outerShdw>
                </a:effectLst>
              </a:rPr>
              <a:t> “Power” is the ability to accomplish something</a:t>
            </a:r>
          </a:p>
          <a:p>
            <a:pPr lvl="1"/>
            <a:r>
              <a:rPr lang="en-US" sz="3200" b="1" dirty="0">
                <a:effectLst>
                  <a:outerShdw blurRad="38100" dist="38100" dir="2700000" algn="tl">
                    <a:srgbClr val="000000">
                      <a:alpha val="43137"/>
                    </a:srgbClr>
                  </a:outerShdw>
                </a:effectLst>
              </a:rPr>
              <a:t> This world claims to be able to accomplish much</a:t>
            </a:r>
          </a:p>
          <a:p>
            <a:pPr lvl="1"/>
            <a:r>
              <a:rPr lang="en-US" sz="3200" b="1" dirty="0">
                <a:effectLst>
                  <a:outerShdw blurRad="38100" dist="38100" dir="2700000" algn="tl">
                    <a:srgbClr val="000000">
                      <a:alpha val="43137"/>
                    </a:srgbClr>
                  </a:outerShdw>
                </a:effectLst>
              </a:rPr>
              <a:t> All that matters is the “power” to do what one wants to do</a:t>
            </a:r>
          </a:p>
          <a:p>
            <a:pPr lvl="1"/>
            <a:r>
              <a:rPr lang="en-US" sz="3200" b="1" dirty="0">
                <a:effectLst>
                  <a:outerShdw blurRad="38100" dist="38100" dir="2700000" algn="tl">
                    <a:srgbClr val="000000">
                      <a:alpha val="43137"/>
                    </a:srgbClr>
                  </a:outerShdw>
                </a:effectLst>
              </a:rPr>
              <a:t> There is a spiritual element because false beliefs play their part (like divine energies from crystals)</a:t>
            </a:r>
          </a:p>
          <a:p>
            <a:pPr lvl="1"/>
            <a:r>
              <a:rPr lang="en-US" sz="3200" b="1" dirty="0">
                <a:effectLst>
                  <a:outerShdw blurRad="38100" dist="38100" dir="2700000" algn="tl">
                    <a:srgbClr val="000000">
                      <a:alpha val="43137"/>
                    </a:srgbClr>
                  </a:outerShdw>
                </a:effectLst>
              </a:rPr>
              <a:t> This is the way of the spirit of the world</a:t>
            </a:r>
          </a:p>
        </p:txBody>
      </p:sp>
    </p:spTree>
    <p:extLst>
      <p:ext uri="{BB962C8B-B14F-4D97-AF65-F5344CB8AC3E}">
        <p14:creationId xmlns:p14="http://schemas.microsoft.com/office/powerpoint/2010/main" val="1414857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True Spiritual Wisdom (2)</a:t>
            </a:r>
          </a:p>
          <a:p>
            <a:pPr lvl="1"/>
            <a:r>
              <a:rPr lang="en-US" sz="3200" b="1" dirty="0">
                <a:effectLst>
                  <a:outerShdw blurRad="38100" dist="38100" dir="2700000" algn="tl">
                    <a:srgbClr val="000000">
                      <a:alpha val="43137"/>
                    </a:srgbClr>
                  </a:outerShdw>
                </a:effectLst>
              </a:rPr>
              <a:t> It is no surprise then that Paul would say that the wisdom of this world is coming to nothing</a:t>
            </a:r>
          </a:p>
          <a:p>
            <a:pPr lvl="1"/>
            <a:r>
              <a:rPr lang="en-US" sz="3200" b="1" dirty="0">
                <a:effectLst>
                  <a:outerShdw blurRad="38100" dist="38100" dir="2700000" algn="tl">
                    <a:srgbClr val="000000">
                      <a:alpha val="43137"/>
                    </a:srgbClr>
                  </a:outerShdw>
                </a:effectLst>
              </a:rPr>
              <a:t> If I believe something which is not true, then I believe in nothing because it does not actually exist</a:t>
            </a:r>
          </a:p>
          <a:p>
            <a:pPr lvl="1"/>
            <a:r>
              <a:rPr lang="en-US" sz="3200" b="1" dirty="0">
                <a:effectLst>
                  <a:outerShdw blurRad="38100" dist="38100" dir="2700000" algn="tl">
                    <a:srgbClr val="000000">
                      <a:alpha val="43137"/>
                    </a:srgbClr>
                  </a:outerShdw>
                </a:effectLst>
              </a:rPr>
              <a:t> If I believe in something and trust in the wisdom of the world to…give life or liberty…in the end it will come to nothing because the world cannot do what it claims</a:t>
            </a:r>
          </a:p>
          <a:p>
            <a:pPr lvl="1"/>
            <a:r>
              <a:rPr lang="en-US" sz="3200" b="1" dirty="0">
                <a:effectLst>
                  <a:outerShdw blurRad="38100" dist="38100" dir="2700000" algn="tl">
                    <a:srgbClr val="000000">
                      <a:alpha val="43137"/>
                    </a:srgbClr>
                  </a:outerShdw>
                </a:effectLst>
              </a:rPr>
              <a:t> If we contrast this with what we learn today we will find a complete alternative in the Gospel of Jesus</a:t>
            </a:r>
          </a:p>
          <a:p>
            <a:pPr lvl="1"/>
            <a:r>
              <a:rPr lang="en-US" sz="3200" b="1" dirty="0">
                <a:effectLst>
                  <a:outerShdw blurRad="38100" dist="38100" dir="2700000" algn="tl">
                    <a:srgbClr val="000000">
                      <a:alpha val="43137"/>
                    </a:srgbClr>
                  </a:outerShdw>
                </a:effectLst>
              </a:rPr>
              <a:t> The Spirit comes upon those who believe and they can discern what is real</a:t>
            </a:r>
          </a:p>
          <a:p>
            <a:pPr lvl="1"/>
            <a:r>
              <a:rPr lang="en-US" sz="3200" b="1" dirty="0">
                <a:effectLst>
                  <a:outerShdw blurRad="38100" dist="38100" dir="2700000" algn="tl">
                    <a:srgbClr val="000000">
                      <a:alpha val="43137"/>
                    </a:srgbClr>
                  </a:outerShdw>
                </a:effectLst>
              </a:rPr>
              <a:t> The truths we speak every week is not a matter of being wise enough to understand, but whether God has given His Spirit to understand these truths</a:t>
            </a:r>
          </a:p>
        </p:txBody>
      </p:sp>
    </p:spTree>
    <p:extLst>
      <p:ext uri="{BB962C8B-B14F-4D97-AF65-F5344CB8AC3E}">
        <p14:creationId xmlns:p14="http://schemas.microsoft.com/office/powerpoint/2010/main" val="21910252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True Spiritual Wisdom (3)</a:t>
            </a:r>
          </a:p>
          <a:p>
            <a:pPr lvl="1"/>
            <a:r>
              <a:rPr lang="en-US" sz="3200" b="1" dirty="0">
                <a:effectLst>
                  <a:outerShdw blurRad="38100" dist="38100" dir="2700000" algn="tl">
                    <a:srgbClr val="000000">
                      <a:alpha val="43137"/>
                    </a:srgbClr>
                  </a:outerShdw>
                </a:effectLst>
              </a:rPr>
              <a:t> We do not need any greater amount of deeper truth</a:t>
            </a:r>
          </a:p>
          <a:p>
            <a:pPr lvl="1"/>
            <a:r>
              <a:rPr lang="en-US" sz="3200" b="1" dirty="0">
                <a:effectLst>
                  <a:outerShdw blurRad="38100" dist="38100" dir="2700000" algn="tl">
                    <a:srgbClr val="000000">
                      <a:alpha val="43137"/>
                    </a:srgbClr>
                  </a:outerShdw>
                </a:effectLst>
              </a:rPr>
              <a:t> All we really need to know is God</a:t>
            </a:r>
          </a:p>
          <a:p>
            <a:pPr lvl="1"/>
            <a:r>
              <a:rPr lang="en-US" sz="3200" b="1" dirty="0">
                <a:effectLst>
                  <a:outerShdw blurRad="38100" dist="38100" dir="2700000" algn="tl">
                    <a:srgbClr val="000000">
                      <a:alpha val="43137"/>
                    </a:srgbClr>
                  </a:outerShdw>
                </a:effectLst>
              </a:rPr>
              <a:t> I know I do </a:t>
            </a:r>
            <a:r>
              <a:rPr lang="en-US" sz="3200" b="1" i="1" u="sng" dirty="0">
                <a:effectLst>
                  <a:outerShdw blurRad="38100" dist="38100" dir="2700000" algn="tl">
                    <a:srgbClr val="000000">
                      <a:alpha val="43137"/>
                    </a:srgbClr>
                  </a:outerShdw>
                </a:effectLst>
              </a:rPr>
              <a:t>not</a:t>
            </a:r>
            <a:r>
              <a:rPr lang="en-US" sz="3200" b="1" dirty="0">
                <a:effectLst>
                  <a:outerShdw blurRad="38100" dist="38100" dir="2700000" algn="tl">
                    <a:srgbClr val="000000">
                      <a:alpha val="43137"/>
                    </a:srgbClr>
                  </a:outerShdw>
                </a:effectLst>
              </a:rPr>
              <a:t> understand everything perfectly</a:t>
            </a:r>
          </a:p>
          <a:p>
            <a:pPr lvl="1"/>
            <a:r>
              <a:rPr lang="en-US" sz="3200" b="1" dirty="0">
                <a:effectLst>
                  <a:outerShdw blurRad="38100" dist="38100" dir="2700000" algn="tl">
                    <a:srgbClr val="000000">
                      <a:alpha val="43137"/>
                    </a:srgbClr>
                  </a:outerShdw>
                </a:effectLst>
              </a:rPr>
              <a:t> The more I walk with God the more truth I come to understand</a:t>
            </a:r>
          </a:p>
          <a:p>
            <a:pPr lvl="1"/>
            <a:r>
              <a:rPr lang="en-US" sz="3200" b="1" dirty="0">
                <a:effectLst>
                  <a:outerShdw blurRad="38100" dist="38100" dir="2700000" algn="tl">
                    <a:srgbClr val="000000">
                      <a:alpha val="43137"/>
                    </a:srgbClr>
                  </a:outerShdw>
                </a:effectLst>
              </a:rPr>
              <a:t> The more it causes me to love Jesus who saves</a:t>
            </a:r>
          </a:p>
          <a:p>
            <a:pPr lvl="1"/>
            <a:r>
              <a:rPr lang="en-US" sz="3200" b="1" dirty="0">
                <a:effectLst>
                  <a:outerShdw blurRad="38100" dist="38100" dir="2700000" algn="tl">
                    <a:srgbClr val="000000">
                      <a:alpha val="43137"/>
                    </a:srgbClr>
                  </a:outerShdw>
                </a:effectLst>
              </a:rPr>
              <a:t> The way of the world is all about you</a:t>
            </a:r>
          </a:p>
          <a:p>
            <a:pPr lvl="1"/>
            <a:r>
              <a:rPr lang="en-US" sz="3200" b="1" dirty="0">
                <a:effectLst>
                  <a:outerShdw blurRad="38100" dist="38100" dir="2700000" algn="tl">
                    <a:srgbClr val="000000">
                      <a:alpha val="43137"/>
                    </a:srgbClr>
                  </a:outerShdw>
                </a:effectLst>
              </a:rPr>
              <a:t> The way of the Spirit is all about Jesus Christ</a:t>
            </a:r>
          </a:p>
          <a:p>
            <a:pPr lvl="1"/>
            <a:r>
              <a:rPr lang="en-US" sz="3200" b="1" dirty="0">
                <a:effectLst>
                  <a:outerShdw blurRad="38100" dist="38100" dir="2700000" algn="tl">
                    <a:srgbClr val="000000">
                      <a:alpha val="43137"/>
                    </a:srgbClr>
                  </a:outerShdw>
                </a:effectLst>
              </a:rPr>
              <a:t> With God He does accomplish what He sets out to do</a:t>
            </a:r>
          </a:p>
          <a:p>
            <a:pPr lvl="1"/>
            <a:r>
              <a:rPr lang="en-US" sz="3200" b="1" dirty="0">
                <a:effectLst>
                  <a:outerShdw blurRad="38100" dist="38100" dir="2700000" algn="tl">
                    <a:srgbClr val="000000">
                      <a:alpha val="43137"/>
                    </a:srgbClr>
                  </a:outerShdw>
                </a:effectLst>
              </a:rPr>
              <a:t> We know this because we understand the height, and depth, and width of the love of God through Jesus</a:t>
            </a:r>
          </a:p>
        </p:txBody>
      </p:sp>
    </p:spTree>
    <p:extLst>
      <p:ext uri="{BB962C8B-B14F-4D97-AF65-F5344CB8AC3E}">
        <p14:creationId xmlns:p14="http://schemas.microsoft.com/office/powerpoint/2010/main" val="18112541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True Spiritual Wisdom (4)</a:t>
            </a:r>
          </a:p>
          <a:p>
            <a:pPr lvl="1"/>
            <a:r>
              <a:rPr lang="en-US" sz="3200" b="1" dirty="0">
                <a:effectLst>
                  <a:outerShdw blurRad="38100" dist="38100" dir="2700000" algn="tl">
                    <a:srgbClr val="000000">
                      <a:alpha val="43137"/>
                    </a:srgbClr>
                  </a:outerShdw>
                </a:effectLst>
              </a:rPr>
              <a:t> Be warned against falling prey to anything that would cause you to turn away from Jesus</a:t>
            </a:r>
          </a:p>
          <a:p>
            <a:pPr lvl="1"/>
            <a:r>
              <a:rPr lang="en-US" sz="3200" b="1" dirty="0">
                <a:effectLst>
                  <a:outerShdw blurRad="38100" dist="38100" dir="2700000" algn="tl">
                    <a:srgbClr val="000000">
                      <a:alpha val="43137"/>
                    </a:srgbClr>
                  </a:outerShdw>
                </a:effectLst>
              </a:rPr>
              <a:t> Be warned against the wisdom of this world</a:t>
            </a:r>
          </a:p>
          <a:p>
            <a:pPr lvl="1"/>
            <a:r>
              <a:rPr lang="en-US" sz="3200" b="1" dirty="0">
                <a:effectLst>
                  <a:outerShdw blurRad="38100" dist="38100" dir="2700000" algn="tl">
                    <a:srgbClr val="000000">
                      <a:alpha val="43137"/>
                    </a:srgbClr>
                  </a:outerShdw>
                </a:effectLst>
              </a:rPr>
              <a:t> I know it can be hard to believe that this world is coming to nothing</a:t>
            </a:r>
          </a:p>
          <a:p>
            <a:pPr lvl="1"/>
            <a:r>
              <a:rPr lang="en-US" sz="3200" b="1" dirty="0">
                <a:effectLst>
                  <a:outerShdw blurRad="38100" dist="38100" dir="2700000" algn="tl">
                    <a:srgbClr val="000000">
                      <a:alpha val="43137"/>
                    </a:srgbClr>
                  </a:outerShdw>
                </a:effectLst>
              </a:rPr>
              <a:t> Many of us see that hideous strength of darkness</a:t>
            </a:r>
          </a:p>
          <a:p>
            <a:pPr lvl="1"/>
            <a:r>
              <a:rPr lang="en-US" sz="3200" b="1" dirty="0">
                <a:effectLst>
                  <a:outerShdw blurRad="38100" dist="38100" dir="2700000" algn="tl">
                    <a:srgbClr val="000000">
                      <a:alpha val="43137"/>
                    </a:srgbClr>
                  </a:outerShdw>
                </a:effectLst>
              </a:rPr>
              <a:t> In the end of all things those who belong to Christ are being ushered into glory</a:t>
            </a:r>
          </a:p>
          <a:p>
            <a:pPr lvl="1"/>
            <a:r>
              <a:rPr lang="en-US" sz="3200" b="1" dirty="0">
                <a:effectLst>
                  <a:outerShdw blurRad="38100" dist="38100" dir="2700000" algn="tl">
                    <a:srgbClr val="000000">
                      <a:alpha val="43137"/>
                    </a:srgbClr>
                  </a:outerShdw>
                </a:effectLst>
              </a:rPr>
              <a:t> All the ways of the world can never attain the glory of God which lasts forever</a:t>
            </a:r>
          </a:p>
          <a:p>
            <a:pPr lvl="1"/>
            <a:r>
              <a:rPr lang="en-US" sz="3200" b="1" dirty="0">
                <a:effectLst>
                  <a:outerShdw blurRad="38100" dist="38100" dir="2700000" algn="tl">
                    <a:srgbClr val="000000">
                      <a:alpha val="43137"/>
                    </a:srgbClr>
                  </a:outerShdw>
                </a:effectLst>
              </a:rPr>
              <a:t> We have the truth, and we have hope</a:t>
            </a:r>
          </a:p>
          <a:p>
            <a:pPr lvl="1"/>
            <a:r>
              <a:rPr lang="en-US" sz="3200" b="1" dirty="0">
                <a:effectLst>
                  <a:outerShdw blurRad="38100" dist="38100" dir="2700000" algn="tl">
                    <a:srgbClr val="000000">
                      <a:alpha val="43137"/>
                    </a:srgbClr>
                  </a:outerShdw>
                </a:effectLst>
              </a:rPr>
              <a:t> God gifts us with the Spirit, and with this comes true Spiritual Wisdom to understand God</a:t>
            </a:r>
          </a:p>
          <a:p>
            <a:pPr lvl="1"/>
            <a:r>
              <a:rPr lang="en-US" sz="3200" b="1" dirty="0">
                <a:effectLst>
                  <a:outerShdw blurRad="38100" dist="38100" dir="2700000" algn="tl">
                    <a:srgbClr val="000000">
                      <a:alpha val="43137"/>
                    </a:srgbClr>
                  </a:outerShdw>
                </a:effectLst>
              </a:rPr>
              <a:t> Praise God for His Spirit</a:t>
            </a:r>
          </a:p>
        </p:txBody>
      </p:sp>
    </p:spTree>
    <p:extLst>
      <p:ext uri="{BB962C8B-B14F-4D97-AF65-F5344CB8AC3E}">
        <p14:creationId xmlns:p14="http://schemas.microsoft.com/office/powerpoint/2010/main" val="16745736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i="1" u="sng"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i="1" u="sng"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3.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5286</TotalTime>
  <Words>966</Words>
  <Application>Microsoft Office PowerPoint</Application>
  <PresentationFormat>Custom</PresentationFormat>
  <Paragraphs>77</Paragraphs>
  <Slides>12</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Euphemia</vt:lpstr>
      <vt:lpstr>Serenity 16x9</vt:lpstr>
      <vt:lpstr>I Corinthians 2:6-16</vt:lpstr>
      <vt:lpstr>The Wide World</vt:lpstr>
      <vt:lpstr>Corinth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80</cp:revision>
  <dcterms:created xsi:type="dcterms:W3CDTF">2017-08-10T21:04:20Z</dcterms:created>
  <dcterms:modified xsi:type="dcterms:W3CDTF">2022-07-09T15:01:47Z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