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handoutMasterIdLst>
    <p:handoutMasterId r:id="rId26"/>
  </p:handoutMasterIdLst>
  <p:sldIdLst>
    <p:sldId id="257" r:id="rId2"/>
    <p:sldId id="446" r:id="rId3"/>
    <p:sldId id="441" r:id="rId4"/>
    <p:sldId id="263" r:id="rId5"/>
    <p:sldId id="462" r:id="rId6"/>
    <p:sldId id="463" r:id="rId7"/>
    <p:sldId id="464" r:id="rId8"/>
    <p:sldId id="465" r:id="rId9"/>
    <p:sldId id="466" r:id="rId10"/>
    <p:sldId id="468" r:id="rId11"/>
    <p:sldId id="258" r:id="rId12"/>
    <p:sldId id="265" r:id="rId13"/>
    <p:sldId id="481" r:id="rId14"/>
    <p:sldId id="482" r:id="rId15"/>
    <p:sldId id="483" r:id="rId16"/>
    <p:sldId id="484" r:id="rId17"/>
    <p:sldId id="485" r:id="rId18"/>
    <p:sldId id="488" r:id="rId19"/>
    <p:sldId id="489" r:id="rId20"/>
    <p:sldId id="486" r:id="rId21"/>
    <p:sldId id="491" r:id="rId22"/>
    <p:sldId id="492" r:id="rId23"/>
    <p:sldId id="279"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620" autoAdjust="0"/>
    <p:restoredTop sz="94660"/>
  </p:normalViewPr>
  <p:slideViewPr>
    <p:cSldViewPr snapToGrid="0">
      <p:cViewPr varScale="1">
        <p:scale>
          <a:sx n="151" d="100"/>
          <a:sy n="151" d="100"/>
        </p:scale>
        <p:origin x="216" y="342"/>
      </p:cViewPr>
      <p:guideLst/>
    </p:cSldViewPr>
  </p:slideViewPr>
  <p:notesTextViewPr>
    <p:cViewPr>
      <p:scale>
        <a:sx n="1" d="1"/>
        <a:sy n="1" d="1"/>
      </p:scale>
      <p:origin x="0" y="0"/>
    </p:cViewPr>
  </p:notesTextViewPr>
  <p:notesViewPr>
    <p:cSldViewPr snapToGrid="0">
      <p:cViewPr varScale="1">
        <p:scale>
          <a:sx n="65" d="100"/>
          <a:sy n="65" d="100"/>
        </p:scale>
        <p:origin x="2784"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3A45BA1-980A-4507-BE5A-5C1E7C2FFD8F}" type="datetimeFigureOut">
              <a:rPr lang="en-US"/>
              <a:t>6/3/2022</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7E03411-58E2-43FD-AE1D-AD77DFF8CB20}" type="slidenum">
              <a:rPr/>
              <a:t>‹#›</a:t>
            </a:fld>
            <a:endParaRPr/>
          </a:p>
        </p:txBody>
      </p:sp>
    </p:spTree>
    <p:extLst>
      <p:ext uri="{BB962C8B-B14F-4D97-AF65-F5344CB8AC3E}">
        <p14:creationId xmlns:p14="http://schemas.microsoft.com/office/powerpoint/2010/main" val="1881910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A3416D-7FED-43BC-AA7C-D92DBA01ED64}" type="datetimeFigureOut">
              <a:rPr lang="en-US"/>
              <a:t>6/3/2022</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DC57A8-AE18-4654-B6AF-04B3577165BE}" type="slidenum">
              <a:rPr/>
              <a:t>‹#›</a:t>
            </a:fld>
            <a:endParaRPr/>
          </a:p>
        </p:txBody>
      </p:sp>
    </p:spTree>
    <p:extLst>
      <p:ext uri="{BB962C8B-B14F-4D97-AF65-F5344CB8AC3E}">
        <p14:creationId xmlns:p14="http://schemas.microsoft.com/office/powerpoint/2010/main" val="25813978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265611" y="1752600"/>
            <a:ext cx="6858002" cy="1828800"/>
          </a:xfrm>
        </p:spPr>
        <p:txBody>
          <a:bodyPr anchor="b">
            <a:normAutofit/>
          </a:bodyPr>
          <a:lstStyle>
            <a:lvl1pPr algn="l">
              <a:defRPr sz="5400"/>
            </a:lvl1pPr>
          </a:lstStyle>
          <a:p>
            <a:r>
              <a:rPr lang="en-US"/>
              <a:t>Click to edit Master title style</a:t>
            </a:r>
            <a:endParaRPr/>
          </a:p>
        </p:txBody>
      </p:sp>
      <p:sp>
        <p:nvSpPr>
          <p:cNvPr id="3" name="Subtitle 2"/>
          <p:cNvSpPr>
            <a:spLocks noGrp="1"/>
          </p:cNvSpPr>
          <p:nvPr>
            <p:ph type="subTitle" idx="1"/>
          </p:nvPr>
        </p:nvSpPr>
        <p:spPr>
          <a:xfrm>
            <a:off x="4265610" y="3733800"/>
            <a:ext cx="6858002" cy="914400"/>
          </a:xfrm>
        </p:spPr>
        <p:txBody>
          <a:bodyPr/>
          <a:lstStyle>
            <a:lvl1pPr marL="0" indent="0" algn="l">
              <a:spcBef>
                <a:spcPts val="0"/>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Tree>
    <p:extLst>
      <p:ext uri="{BB962C8B-B14F-4D97-AF65-F5344CB8AC3E}">
        <p14:creationId xmlns:p14="http://schemas.microsoft.com/office/powerpoint/2010/main" val="2981203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12"/>
          </p:nvPr>
        </p:nvSpPr>
        <p:spPr/>
        <p:txBody>
          <a:bodyPr/>
          <a:lstStyle/>
          <a:p>
            <a:fld id="{022B156B-59AE-415F-B24B-8756D48BB977}" type="slidenum">
              <a:rPr/>
              <a:t>‹#›</a:t>
            </a:fld>
            <a:endParaRPr dirty="0"/>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4CF99945-0A15-4715-AB6C-F5E56CF20F70}" type="datetimeFigureOut">
              <a:rPr lang="en-US"/>
              <a:t>6/3/2022</a:t>
            </a:fld>
            <a:endParaRPr/>
          </a:p>
        </p:txBody>
      </p:sp>
    </p:spTree>
    <p:extLst>
      <p:ext uri="{BB962C8B-B14F-4D97-AF65-F5344CB8AC3E}">
        <p14:creationId xmlns:p14="http://schemas.microsoft.com/office/powerpoint/2010/main" val="339630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265613" y="1828800"/>
            <a:ext cx="6858002" cy="1828800"/>
          </a:xfrm>
        </p:spPr>
        <p:txBody>
          <a:bodyPr anchor="b">
            <a:normAutofit/>
          </a:bodyPr>
          <a:lstStyle>
            <a:lvl1pPr>
              <a:defRPr sz="4400"/>
            </a:lvl1pPr>
          </a:lstStyle>
          <a:p>
            <a:r>
              <a:rPr lang="en-US"/>
              <a:t>Click to edit Master title style</a:t>
            </a:r>
            <a:endParaRPr/>
          </a:p>
        </p:txBody>
      </p:sp>
      <p:sp>
        <p:nvSpPr>
          <p:cNvPr id="3" name="Text Placeholder 2"/>
          <p:cNvSpPr>
            <a:spLocks noGrp="1"/>
          </p:cNvSpPr>
          <p:nvPr>
            <p:ph type="body" idx="1"/>
          </p:nvPr>
        </p:nvSpPr>
        <p:spPr>
          <a:xfrm>
            <a:off x="4265610" y="3733800"/>
            <a:ext cx="6858002" cy="914400"/>
          </a:xfrm>
        </p:spPr>
        <p:txBody>
          <a:bodyPr/>
          <a:lstStyle>
            <a:lvl1pPr marL="0" indent="0">
              <a:spcBef>
                <a:spcPts val="0"/>
              </a:spcBef>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229257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065212" y="1825625"/>
            <a:ext cx="4954588" cy="41879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172200" y="1825625"/>
            <a:ext cx="4951414" cy="41879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Slide Number Placeholder 6"/>
          <p:cNvSpPr>
            <a:spLocks noGrp="1"/>
          </p:cNvSpPr>
          <p:nvPr>
            <p:ph type="sldNum" sz="quarter" idx="12"/>
          </p:nvPr>
        </p:nvSpPr>
        <p:spPr/>
        <p:txBody>
          <a:bodyPr/>
          <a:lstStyle/>
          <a:p>
            <a:fld id="{022B156B-59AE-415F-B24B-8756D48BB977}" type="slidenum">
              <a:rPr/>
              <a:t>‹#›</a:t>
            </a:fld>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4CF99945-0A15-4715-AB6C-F5E56CF20F70}" type="datetimeFigureOut">
              <a:rPr lang="en-US"/>
              <a:t>6/3/2022</a:t>
            </a:fld>
            <a:endParaRPr/>
          </a:p>
        </p:txBody>
      </p:sp>
    </p:spTree>
    <p:extLst>
      <p:ext uri="{BB962C8B-B14F-4D97-AF65-F5344CB8AC3E}">
        <p14:creationId xmlns:p14="http://schemas.microsoft.com/office/powerpoint/2010/main" val="2972755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Text Placeholder 2"/>
          <p:cNvSpPr>
            <a:spLocks noGrp="1"/>
          </p:cNvSpPr>
          <p:nvPr>
            <p:ph type="body" idx="1"/>
          </p:nvPr>
        </p:nvSpPr>
        <p:spPr>
          <a:xfrm>
            <a:off x="1069848" y="1681163"/>
            <a:ext cx="4956048"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505075"/>
            <a:ext cx="4956048" cy="3476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172200" y="1681163"/>
            <a:ext cx="4956048"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4956048" cy="3476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9" name="Slide Number Placeholder 8"/>
          <p:cNvSpPr>
            <a:spLocks noGrp="1"/>
          </p:cNvSpPr>
          <p:nvPr>
            <p:ph type="sldNum" sz="quarter" idx="12"/>
          </p:nvPr>
        </p:nvSpPr>
        <p:spPr/>
        <p:txBody>
          <a:bodyPr/>
          <a:lstStyle/>
          <a:p>
            <a:fld id="{022B156B-59AE-415F-B24B-8756D48BB977}" type="slidenum">
              <a:rPr/>
              <a:t>‹#›</a:t>
            </a:fld>
            <a:endParaRPr/>
          </a:p>
        </p:txBody>
      </p:sp>
      <p:sp>
        <p:nvSpPr>
          <p:cNvPr id="8" name="Footer Placeholder 7"/>
          <p:cNvSpPr>
            <a:spLocks noGrp="1"/>
          </p:cNvSpPr>
          <p:nvPr>
            <p:ph type="ftr" sz="quarter" idx="11"/>
          </p:nvPr>
        </p:nvSpPr>
        <p:spPr/>
        <p:txBody>
          <a:bodyPr/>
          <a:lstStyle/>
          <a:p>
            <a:endParaRPr/>
          </a:p>
        </p:txBody>
      </p:sp>
      <p:sp>
        <p:nvSpPr>
          <p:cNvPr id="7" name="Date Placeholder 6"/>
          <p:cNvSpPr>
            <a:spLocks noGrp="1"/>
          </p:cNvSpPr>
          <p:nvPr>
            <p:ph type="dt" sz="half" idx="10"/>
          </p:nvPr>
        </p:nvSpPr>
        <p:spPr/>
        <p:txBody>
          <a:bodyPr/>
          <a:lstStyle/>
          <a:p>
            <a:fld id="{4CF99945-0A15-4715-AB6C-F5E56CF20F70}" type="datetimeFigureOut">
              <a:rPr lang="en-US"/>
              <a:t>6/3/2022</a:t>
            </a:fld>
            <a:endParaRPr/>
          </a:p>
        </p:txBody>
      </p:sp>
    </p:spTree>
    <p:extLst>
      <p:ext uri="{BB962C8B-B14F-4D97-AF65-F5344CB8AC3E}">
        <p14:creationId xmlns:p14="http://schemas.microsoft.com/office/powerpoint/2010/main" val="2318571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5" name="Slide Number Placeholder 4"/>
          <p:cNvSpPr>
            <a:spLocks noGrp="1"/>
          </p:cNvSpPr>
          <p:nvPr>
            <p:ph type="sldNum" sz="quarter" idx="12"/>
          </p:nvPr>
        </p:nvSpPr>
        <p:spPr/>
        <p:txBody>
          <a:bodyPr/>
          <a:lstStyle/>
          <a:p>
            <a:fld id="{022B156B-59AE-415F-B24B-8756D48BB977}" type="slidenum">
              <a:rPr/>
              <a:t>‹#›</a:t>
            </a:fld>
            <a:endParaRPr/>
          </a:p>
        </p:txBody>
      </p:sp>
      <p:sp>
        <p:nvSpPr>
          <p:cNvPr id="4" name="Footer Placeholder 3"/>
          <p:cNvSpPr>
            <a:spLocks noGrp="1"/>
          </p:cNvSpPr>
          <p:nvPr>
            <p:ph type="ftr" sz="quarter" idx="11"/>
          </p:nvPr>
        </p:nvSpPr>
        <p:spPr/>
        <p:txBody>
          <a:bodyPr/>
          <a:lstStyle/>
          <a:p>
            <a:endParaRPr/>
          </a:p>
        </p:txBody>
      </p:sp>
      <p:sp>
        <p:nvSpPr>
          <p:cNvPr id="3" name="Date Placeholder 2"/>
          <p:cNvSpPr>
            <a:spLocks noGrp="1"/>
          </p:cNvSpPr>
          <p:nvPr>
            <p:ph type="dt" sz="half" idx="10"/>
          </p:nvPr>
        </p:nvSpPr>
        <p:spPr/>
        <p:txBody>
          <a:bodyPr/>
          <a:lstStyle/>
          <a:p>
            <a:fld id="{4CF99945-0A15-4715-AB6C-F5E56CF20F70}" type="datetimeFigureOut">
              <a:rPr lang="en-US"/>
              <a:t>6/3/2022</a:t>
            </a:fld>
            <a:endParaRPr/>
          </a:p>
        </p:txBody>
      </p:sp>
    </p:spTree>
    <p:extLst>
      <p:ext uri="{BB962C8B-B14F-4D97-AF65-F5344CB8AC3E}">
        <p14:creationId xmlns:p14="http://schemas.microsoft.com/office/powerpoint/2010/main" val="3512816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22B156B-59AE-415F-B24B-8756D48BB977}" type="slidenum">
              <a:rPr/>
              <a:t>‹#›</a:t>
            </a:fld>
            <a:endParaRPr/>
          </a:p>
        </p:txBody>
      </p:sp>
      <p:sp>
        <p:nvSpPr>
          <p:cNvPr id="3" name="Footer Placeholder 2"/>
          <p:cNvSpPr>
            <a:spLocks noGrp="1"/>
          </p:cNvSpPr>
          <p:nvPr>
            <p:ph type="ftr" sz="quarter" idx="11"/>
          </p:nvPr>
        </p:nvSpPr>
        <p:spPr/>
        <p:txBody>
          <a:bodyPr/>
          <a:lstStyle/>
          <a:p>
            <a:endParaRPr/>
          </a:p>
        </p:txBody>
      </p:sp>
      <p:sp>
        <p:nvSpPr>
          <p:cNvPr id="2" name="Date Placeholder 1"/>
          <p:cNvSpPr>
            <a:spLocks noGrp="1"/>
          </p:cNvSpPr>
          <p:nvPr>
            <p:ph type="dt" sz="half" idx="10"/>
          </p:nvPr>
        </p:nvSpPr>
        <p:spPr/>
        <p:txBody>
          <a:bodyPr/>
          <a:lstStyle/>
          <a:p>
            <a:fld id="{4CF99945-0A15-4715-AB6C-F5E56CF20F70}" type="datetimeFigureOut">
              <a:rPr lang="en-US"/>
              <a:t>6/3/2022</a:t>
            </a:fld>
            <a:endParaRPr/>
          </a:p>
        </p:txBody>
      </p:sp>
    </p:spTree>
    <p:extLst>
      <p:ext uri="{BB962C8B-B14F-4D97-AF65-F5344CB8AC3E}">
        <p14:creationId xmlns:p14="http://schemas.microsoft.com/office/powerpoint/2010/main" val="847874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Pictures with Captions">
    <p:spTree>
      <p:nvGrpSpPr>
        <p:cNvPr id="1" name=""/>
        <p:cNvGrpSpPr/>
        <p:nvPr/>
      </p:nvGrpSpPr>
      <p:grpSpPr>
        <a:xfrm>
          <a:off x="0" y="0"/>
          <a:ext cx="0" cy="0"/>
          <a:chOff x="0" y="0"/>
          <a:chExt cx="0" cy="0"/>
        </a:xfrm>
      </p:grpSpPr>
      <p:sp>
        <p:nvSpPr>
          <p:cNvPr id="2" name="Title 1"/>
          <p:cNvSpPr>
            <a:spLocks noGrp="1"/>
          </p:cNvSpPr>
          <p:nvPr>
            <p:ph type="title"/>
          </p:nvPr>
        </p:nvSpPr>
        <p:spPr>
          <a:xfrm>
            <a:off x="1065212" y="304799"/>
            <a:ext cx="10058402" cy="1216152"/>
          </a:xfrm>
        </p:spPr>
        <p:txBody>
          <a:bodyPr/>
          <a:lstStyle>
            <a:lvl1pPr>
              <a:defRPr/>
            </a:lvl1pPr>
          </a:lstStyle>
          <a:p>
            <a:r>
              <a:rPr lang="en-US"/>
              <a:t>Click to edit Master title style</a:t>
            </a:r>
            <a:endParaRPr lang="en-US" dirty="0"/>
          </a:p>
        </p:txBody>
      </p:sp>
      <p:grpSp>
        <p:nvGrpSpPr>
          <p:cNvPr id="9" name="Group 8"/>
          <p:cNvGrpSpPr/>
          <p:nvPr/>
        </p:nvGrpSpPr>
        <p:grpSpPr>
          <a:xfrm>
            <a:off x="1052422" y="1733550"/>
            <a:ext cx="4360503" cy="3050038"/>
            <a:chOff x="895350" y="3313113"/>
            <a:chExt cx="3613151" cy="2790825"/>
          </a:xfrm>
          <a:solidFill>
            <a:schemeClr val="tx1">
              <a:lumMod val="50000"/>
            </a:schemeClr>
          </a:solidFill>
        </p:grpSpPr>
        <p:sp>
          <p:nvSpPr>
            <p:cNvPr id="10"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3"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4"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5"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6"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7"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8"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9"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0"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1"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36" name="Picture Placeholder 33" descr="An empty placeholder to add an image. Click on the placeholder and select the image that you wish to add."/>
          <p:cNvSpPr>
            <a:spLocks noGrp="1" noChangeAspect="1"/>
          </p:cNvSpPr>
          <p:nvPr>
            <p:ph type="pic" sz="quarter" idx="17"/>
          </p:nvPr>
        </p:nvSpPr>
        <p:spPr>
          <a:xfrm>
            <a:off x="1265028" y="1900210"/>
            <a:ext cx="3935536" cy="2571736"/>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sp>
        <p:nvSpPr>
          <p:cNvPr id="39" name="Text Placeholder 3"/>
          <p:cNvSpPr>
            <a:spLocks noGrp="1"/>
          </p:cNvSpPr>
          <p:nvPr>
            <p:ph type="body" sz="half" idx="2"/>
          </p:nvPr>
        </p:nvSpPr>
        <p:spPr>
          <a:xfrm>
            <a:off x="1052423" y="4935990"/>
            <a:ext cx="4368980" cy="100761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grpSp>
        <p:nvGrpSpPr>
          <p:cNvPr id="22" name="Group 21"/>
          <p:cNvGrpSpPr/>
          <p:nvPr/>
        </p:nvGrpSpPr>
        <p:grpSpPr>
          <a:xfrm>
            <a:off x="6763111" y="1733550"/>
            <a:ext cx="4360503" cy="3050038"/>
            <a:chOff x="895350" y="3313113"/>
            <a:chExt cx="3613151" cy="2790825"/>
          </a:xfrm>
          <a:solidFill>
            <a:schemeClr val="tx1">
              <a:lumMod val="50000"/>
            </a:schemeClr>
          </a:solidFill>
        </p:grpSpPr>
        <p:sp>
          <p:nvSpPr>
            <p:cNvPr id="23"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4"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5"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6"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7"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8"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9"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0"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1"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2"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3"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4"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37" name="Picture Placeholder 33" descr="An empty placeholder to add an image. Click on the placeholder and select the image that you wish to add."/>
          <p:cNvSpPr>
            <a:spLocks noGrp="1" noChangeAspect="1"/>
          </p:cNvSpPr>
          <p:nvPr>
            <p:ph type="pic" sz="quarter" idx="18"/>
          </p:nvPr>
        </p:nvSpPr>
        <p:spPr>
          <a:xfrm>
            <a:off x="6975717" y="1900210"/>
            <a:ext cx="3935536" cy="2571736"/>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sp>
        <p:nvSpPr>
          <p:cNvPr id="40" name="Text Placeholder 3"/>
          <p:cNvSpPr>
            <a:spLocks noGrp="1"/>
          </p:cNvSpPr>
          <p:nvPr>
            <p:ph type="body" sz="half" idx="19"/>
          </p:nvPr>
        </p:nvSpPr>
        <p:spPr>
          <a:xfrm>
            <a:off x="6742908" y="4935990"/>
            <a:ext cx="4368980" cy="100761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Slide Number Placeholder 7"/>
          <p:cNvSpPr>
            <a:spLocks noGrp="1"/>
          </p:cNvSpPr>
          <p:nvPr>
            <p:ph type="sldNum" sz="quarter" idx="12"/>
          </p:nvPr>
        </p:nvSpPr>
        <p:spPr/>
        <p:txBody>
          <a:bodyPr/>
          <a:lstStyle/>
          <a:p>
            <a:fld id="{022B156B-59AE-415F-B24B-8756D48BB977}" type="slidenum">
              <a:rPr/>
              <a:pPr/>
              <a:t>‹#›</a:t>
            </a:fld>
            <a:endParaRPr/>
          </a:p>
        </p:txBody>
      </p:sp>
      <p:sp>
        <p:nvSpPr>
          <p:cNvPr id="7" name="Footer Placeholder 6"/>
          <p:cNvSpPr>
            <a:spLocks noGrp="1"/>
          </p:cNvSpPr>
          <p:nvPr>
            <p:ph type="ftr" sz="quarter" idx="11"/>
          </p:nvPr>
        </p:nvSpPr>
        <p:spPr/>
        <p:txBody>
          <a:bodyPr/>
          <a:lstStyle/>
          <a:p>
            <a:endParaRPr/>
          </a:p>
        </p:txBody>
      </p:sp>
      <p:sp>
        <p:nvSpPr>
          <p:cNvPr id="6" name="Date Placeholder 5"/>
          <p:cNvSpPr>
            <a:spLocks noGrp="1"/>
          </p:cNvSpPr>
          <p:nvPr>
            <p:ph type="dt" sz="half" idx="10"/>
          </p:nvPr>
        </p:nvSpPr>
        <p:spPr/>
        <p:txBody>
          <a:bodyPr/>
          <a:lstStyle/>
          <a:p>
            <a:fld id="{4CF99945-0A15-4715-AB6C-F5E56CF20F70}" type="datetimeFigureOut">
              <a:rPr lang="en-US"/>
              <a:pPr/>
              <a:t>6/3/2022</a:t>
            </a:fld>
            <a:endParaRPr/>
          </a:p>
        </p:txBody>
      </p:sp>
    </p:spTree>
    <p:extLst>
      <p:ext uri="{BB962C8B-B14F-4D97-AF65-F5344CB8AC3E}">
        <p14:creationId xmlns:p14="http://schemas.microsoft.com/office/powerpoint/2010/main" val="1168274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hree Pictures with Caption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grpSp>
        <p:nvGrpSpPr>
          <p:cNvPr id="52" name="Group 51"/>
          <p:cNvGrpSpPr>
            <a:grpSpLocks noChangeAspect="1"/>
          </p:cNvGrpSpPr>
          <p:nvPr/>
        </p:nvGrpSpPr>
        <p:grpSpPr>
          <a:xfrm rot="5400000">
            <a:off x="1045139" y="1678105"/>
            <a:ext cx="3123347" cy="3089730"/>
            <a:chOff x="895350" y="3313113"/>
            <a:chExt cx="3613151" cy="2790825"/>
          </a:xfrm>
          <a:solidFill>
            <a:schemeClr val="tx1">
              <a:lumMod val="50000"/>
            </a:schemeClr>
          </a:solidFill>
        </p:grpSpPr>
        <p:sp>
          <p:nvSpPr>
            <p:cNvPr id="53"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4"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5"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6"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7"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8"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9"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0"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1"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2"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3"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4"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79" name="Picture Placeholder 33" descr="An empty placeholder to add an image. Click on the placeholder and select the image that you wish to add."/>
          <p:cNvSpPr>
            <a:spLocks noGrp="1"/>
          </p:cNvSpPr>
          <p:nvPr>
            <p:ph type="pic" sz="quarter" idx="19"/>
          </p:nvPr>
        </p:nvSpPr>
        <p:spPr>
          <a:xfrm>
            <a:off x="1249168" y="1824285"/>
            <a:ext cx="2715289" cy="2776308"/>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sp>
        <p:nvSpPr>
          <p:cNvPr id="81" name="Text Placeholder 3"/>
          <p:cNvSpPr>
            <a:spLocks noGrp="1"/>
          </p:cNvSpPr>
          <p:nvPr>
            <p:ph type="body" sz="half" idx="2"/>
          </p:nvPr>
        </p:nvSpPr>
        <p:spPr>
          <a:xfrm>
            <a:off x="1235212" y="4947405"/>
            <a:ext cx="2743200" cy="91440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grpSp>
        <p:nvGrpSpPr>
          <p:cNvPr id="84" name="Group 83"/>
          <p:cNvGrpSpPr>
            <a:grpSpLocks noChangeAspect="1"/>
          </p:cNvGrpSpPr>
          <p:nvPr userDrawn="1"/>
        </p:nvGrpSpPr>
        <p:grpSpPr>
          <a:xfrm rot="5400000">
            <a:off x="4517135" y="1678105"/>
            <a:ext cx="3123347" cy="3089730"/>
            <a:chOff x="895350" y="3313113"/>
            <a:chExt cx="3613151" cy="2790825"/>
          </a:xfrm>
          <a:solidFill>
            <a:schemeClr val="tx1">
              <a:lumMod val="50000"/>
            </a:schemeClr>
          </a:solidFill>
        </p:grpSpPr>
        <p:sp>
          <p:nvSpPr>
            <p:cNvPr id="85"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6"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7"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8"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9"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0"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1"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2"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3"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4"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5"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6"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78" name="Picture Placeholder 33" descr="An empty placeholder to add an image. Click on the placeholder and select the image that you wish to add."/>
          <p:cNvSpPr>
            <a:spLocks noGrp="1"/>
          </p:cNvSpPr>
          <p:nvPr>
            <p:ph type="pic" sz="quarter" idx="18"/>
          </p:nvPr>
        </p:nvSpPr>
        <p:spPr>
          <a:xfrm>
            <a:off x="4720924" y="1824285"/>
            <a:ext cx="2715768" cy="2776308"/>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sp>
        <p:nvSpPr>
          <p:cNvPr id="82" name="Text Placeholder 3"/>
          <p:cNvSpPr>
            <a:spLocks noGrp="1"/>
          </p:cNvSpPr>
          <p:nvPr>
            <p:ph type="body" sz="half" idx="21"/>
          </p:nvPr>
        </p:nvSpPr>
        <p:spPr>
          <a:xfrm>
            <a:off x="4707208" y="4947405"/>
            <a:ext cx="2743200" cy="91440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grpSp>
        <p:nvGrpSpPr>
          <p:cNvPr id="97" name="Group 96"/>
          <p:cNvGrpSpPr>
            <a:grpSpLocks noChangeAspect="1"/>
          </p:cNvGrpSpPr>
          <p:nvPr userDrawn="1"/>
        </p:nvGrpSpPr>
        <p:grpSpPr>
          <a:xfrm rot="5400000">
            <a:off x="8019009" y="1678105"/>
            <a:ext cx="3123347" cy="3089730"/>
            <a:chOff x="895350" y="3313113"/>
            <a:chExt cx="3613151" cy="2790825"/>
          </a:xfrm>
          <a:solidFill>
            <a:schemeClr val="tx1">
              <a:lumMod val="50000"/>
            </a:schemeClr>
          </a:solidFill>
        </p:grpSpPr>
        <p:sp>
          <p:nvSpPr>
            <p:cNvPr id="98"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9"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0"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1"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2"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3"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4"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5"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6"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7"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8"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9"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80" name="Picture Placeholder 33" descr="An empty placeholder to add an image. Click on the placeholder and select the image that you wish to add."/>
          <p:cNvSpPr>
            <a:spLocks noGrp="1"/>
          </p:cNvSpPr>
          <p:nvPr>
            <p:ph type="pic" sz="quarter" idx="20"/>
          </p:nvPr>
        </p:nvSpPr>
        <p:spPr>
          <a:xfrm>
            <a:off x="8222798" y="1824285"/>
            <a:ext cx="2715768" cy="2776308"/>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sp>
        <p:nvSpPr>
          <p:cNvPr id="83" name="Text Placeholder 3"/>
          <p:cNvSpPr>
            <a:spLocks noGrp="1"/>
          </p:cNvSpPr>
          <p:nvPr>
            <p:ph type="body" sz="half" idx="22"/>
          </p:nvPr>
        </p:nvSpPr>
        <p:spPr>
          <a:xfrm>
            <a:off x="8209082" y="4947405"/>
            <a:ext cx="2743200" cy="91440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Slide Number Placeholder 7"/>
          <p:cNvSpPr>
            <a:spLocks noGrp="1"/>
          </p:cNvSpPr>
          <p:nvPr>
            <p:ph type="sldNum" sz="quarter" idx="12"/>
          </p:nvPr>
        </p:nvSpPr>
        <p:spPr/>
        <p:txBody>
          <a:bodyPr/>
          <a:lstStyle/>
          <a:p>
            <a:fld id="{022B156B-59AE-415F-B24B-8756D48BB977}" type="slidenum">
              <a:rPr/>
              <a:pPr/>
              <a:t>‹#›</a:t>
            </a:fld>
            <a:endParaRPr/>
          </a:p>
        </p:txBody>
      </p:sp>
      <p:sp>
        <p:nvSpPr>
          <p:cNvPr id="7" name="Footer Placeholder 6"/>
          <p:cNvSpPr>
            <a:spLocks noGrp="1"/>
          </p:cNvSpPr>
          <p:nvPr>
            <p:ph type="ftr" sz="quarter" idx="11"/>
          </p:nvPr>
        </p:nvSpPr>
        <p:spPr/>
        <p:txBody>
          <a:bodyPr/>
          <a:lstStyle/>
          <a:p>
            <a:endParaRPr/>
          </a:p>
        </p:txBody>
      </p:sp>
      <p:sp>
        <p:nvSpPr>
          <p:cNvPr id="6" name="Date Placeholder 5"/>
          <p:cNvSpPr>
            <a:spLocks noGrp="1"/>
          </p:cNvSpPr>
          <p:nvPr>
            <p:ph type="dt" sz="half" idx="10"/>
          </p:nvPr>
        </p:nvSpPr>
        <p:spPr/>
        <p:txBody>
          <a:bodyPr/>
          <a:lstStyle/>
          <a:p>
            <a:fld id="{4CF99945-0A15-4715-AB6C-F5E56CF20F70}" type="datetimeFigureOut">
              <a:rPr lang="en-US"/>
              <a:pPr/>
              <a:t>6/3/2022</a:t>
            </a:fld>
            <a:endParaRPr/>
          </a:p>
        </p:txBody>
      </p:sp>
    </p:spTree>
    <p:extLst>
      <p:ext uri="{BB962C8B-B14F-4D97-AF65-F5344CB8AC3E}">
        <p14:creationId xmlns:p14="http://schemas.microsoft.com/office/powerpoint/2010/main" val="1681935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ree Pictures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066214" y="421594"/>
            <a:ext cx="2286000" cy="1885508"/>
          </a:xfrm>
        </p:spPr>
        <p:txBody>
          <a:bodyPr>
            <a:normAutofit/>
          </a:bodyPr>
          <a:lstStyle>
            <a:lvl1pPr>
              <a:defRPr sz="2400"/>
            </a:lvl1pPr>
          </a:lstStyle>
          <a:p>
            <a:r>
              <a:rPr lang="en-US"/>
              <a:t>Click to edit Master title style</a:t>
            </a:r>
          </a:p>
        </p:txBody>
      </p:sp>
      <p:grpSp>
        <p:nvGrpSpPr>
          <p:cNvPr id="84" name="Group 83"/>
          <p:cNvGrpSpPr>
            <a:grpSpLocks noChangeAspect="1"/>
          </p:cNvGrpSpPr>
          <p:nvPr/>
        </p:nvGrpSpPr>
        <p:grpSpPr>
          <a:xfrm rot="16200000" flipV="1">
            <a:off x="274315" y="1102304"/>
            <a:ext cx="5053664" cy="4411852"/>
            <a:chOff x="895350" y="3313113"/>
            <a:chExt cx="3613151" cy="2790825"/>
          </a:xfrm>
          <a:solidFill>
            <a:schemeClr val="tx1">
              <a:lumMod val="50000"/>
            </a:schemeClr>
          </a:solidFill>
        </p:grpSpPr>
        <p:sp>
          <p:nvSpPr>
            <p:cNvPr id="85"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6"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7"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8"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9"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0"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1"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2"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3"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4"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5"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6"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97" name="Picture Placeholder 33" descr="An empty placeholder to add an image. Click on the placeholder and select the image that you wish to add."/>
          <p:cNvSpPr>
            <a:spLocks noGrp="1"/>
          </p:cNvSpPr>
          <p:nvPr>
            <p:ph type="pic" sz="quarter" idx="17"/>
          </p:nvPr>
        </p:nvSpPr>
        <p:spPr>
          <a:xfrm>
            <a:off x="840795" y="1020193"/>
            <a:ext cx="3886200" cy="4572000"/>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grpSp>
        <p:nvGrpSpPr>
          <p:cNvPr id="98" name="Group 97"/>
          <p:cNvGrpSpPr/>
          <p:nvPr/>
        </p:nvGrpSpPr>
        <p:grpSpPr>
          <a:xfrm>
            <a:off x="5322489" y="319177"/>
            <a:ext cx="3389607" cy="2710838"/>
            <a:chOff x="895350" y="3313113"/>
            <a:chExt cx="3613151" cy="2790825"/>
          </a:xfrm>
          <a:solidFill>
            <a:schemeClr val="tx1">
              <a:lumMod val="50000"/>
            </a:schemeClr>
          </a:solidFill>
        </p:grpSpPr>
        <p:sp>
          <p:nvSpPr>
            <p:cNvPr id="99"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0"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1"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2"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3"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4"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5"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6"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7"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8"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9"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0"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111" name="Picture Placeholder 33" descr="An empty placeholder to add an image. Click on the placeholder and select the image that you wish to add."/>
          <p:cNvSpPr>
            <a:spLocks noGrp="1" noChangeAspect="1"/>
          </p:cNvSpPr>
          <p:nvPr>
            <p:ph type="pic" sz="quarter" idx="18"/>
          </p:nvPr>
        </p:nvSpPr>
        <p:spPr>
          <a:xfrm>
            <a:off x="5546780" y="529603"/>
            <a:ext cx="2993366" cy="2305338"/>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grpSp>
        <p:nvGrpSpPr>
          <p:cNvPr id="112" name="Group 111"/>
          <p:cNvGrpSpPr/>
          <p:nvPr/>
        </p:nvGrpSpPr>
        <p:grpSpPr>
          <a:xfrm>
            <a:off x="5322489" y="3245640"/>
            <a:ext cx="3389607" cy="2710838"/>
            <a:chOff x="895350" y="3313113"/>
            <a:chExt cx="3613151" cy="2790825"/>
          </a:xfrm>
          <a:solidFill>
            <a:schemeClr val="tx1">
              <a:lumMod val="50000"/>
            </a:schemeClr>
          </a:solidFill>
        </p:grpSpPr>
        <p:sp>
          <p:nvSpPr>
            <p:cNvPr id="113"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4"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5"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6"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7"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8"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9"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0"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1"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2"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3"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4"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125" name="Picture Placeholder 33" descr="An empty placeholder to add an image. Click on the placeholder and select the image that you wish to add."/>
          <p:cNvSpPr>
            <a:spLocks noGrp="1" noChangeAspect="1"/>
          </p:cNvSpPr>
          <p:nvPr>
            <p:ph type="pic" sz="quarter" idx="19"/>
          </p:nvPr>
        </p:nvSpPr>
        <p:spPr>
          <a:xfrm>
            <a:off x="5546780" y="3456066"/>
            <a:ext cx="2993366" cy="2305338"/>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sp>
        <p:nvSpPr>
          <p:cNvPr id="126" name="Text Placeholder 3"/>
          <p:cNvSpPr>
            <a:spLocks noGrp="1"/>
          </p:cNvSpPr>
          <p:nvPr>
            <p:ph type="body" sz="half" idx="21"/>
          </p:nvPr>
        </p:nvSpPr>
        <p:spPr>
          <a:xfrm>
            <a:off x="9066214" y="2484992"/>
            <a:ext cx="2286000" cy="3248729"/>
          </a:xfrm>
        </p:spPr>
        <p:txBody>
          <a:bodyPr anchor="t" anchorCtr="0">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Slide Number Placeholder 7"/>
          <p:cNvSpPr>
            <a:spLocks noGrp="1"/>
          </p:cNvSpPr>
          <p:nvPr>
            <p:ph type="sldNum" sz="quarter" idx="12"/>
          </p:nvPr>
        </p:nvSpPr>
        <p:spPr/>
        <p:txBody>
          <a:bodyPr/>
          <a:lstStyle/>
          <a:p>
            <a:fld id="{022B156B-59AE-415F-B24B-8756D48BB977}" type="slidenum">
              <a:rPr/>
              <a:pPr/>
              <a:t>‹#›</a:t>
            </a:fld>
            <a:endParaRPr/>
          </a:p>
        </p:txBody>
      </p:sp>
      <p:sp>
        <p:nvSpPr>
          <p:cNvPr id="7" name="Footer Placeholder 6"/>
          <p:cNvSpPr>
            <a:spLocks noGrp="1"/>
          </p:cNvSpPr>
          <p:nvPr>
            <p:ph type="ftr" sz="quarter" idx="11"/>
          </p:nvPr>
        </p:nvSpPr>
        <p:spPr/>
        <p:txBody>
          <a:bodyPr/>
          <a:lstStyle/>
          <a:p>
            <a:endParaRPr/>
          </a:p>
        </p:txBody>
      </p:sp>
      <p:sp>
        <p:nvSpPr>
          <p:cNvPr id="6" name="Date Placeholder 5"/>
          <p:cNvSpPr>
            <a:spLocks noGrp="1"/>
          </p:cNvSpPr>
          <p:nvPr>
            <p:ph type="dt" sz="half" idx="10"/>
          </p:nvPr>
        </p:nvSpPr>
        <p:spPr/>
        <p:txBody>
          <a:bodyPr/>
          <a:lstStyle/>
          <a:p>
            <a:fld id="{4CF99945-0A15-4715-AB6C-F5E56CF20F70}" type="datetimeFigureOut">
              <a:rPr lang="en-US"/>
              <a:pPr/>
              <a:t>6/3/2022</a:t>
            </a:fld>
            <a:endParaRPr/>
          </a:p>
        </p:txBody>
      </p:sp>
    </p:spTree>
    <p:extLst>
      <p:ext uri="{BB962C8B-B14F-4D97-AF65-F5344CB8AC3E}">
        <p14:creationId xmlns:p14="http://schemas.microsoft.com/office/powerpoint/2010/main" val="787425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11732" y="1330347"/>
            <a:ext cx="3840480" cy="2103120"/>
          </a:xfrm>
        </p:spPr>
        <p:txBody>
          <a:bodyPr anchor="b">
            <a:normAutofit/>
          </a:bodyPr>
          <a:lstStyle>
            <a:lvl1pPr>
              <a:defRPr sz="3600"/>
            </a:lvl1pPr>
          </a:lstStyle>
          <a:p>
            <a:r>
              <a:rPr lang="en-US"/>
              <a:t>Click to edit Master title style</a:t>
            </a:r>
            <a:endParaRPr dirty="0"/>
          </a:p>
        </p:txBody>
      </p:sp>
      <p:sp>
        <p:nvSpPr>
          <p:cNvPr id="3" name="Content Placeholder 2"/>
          <p:cNvSpPr>
            <a:spLocks noGrp="1"/>
          </p:cNvSpPr>
          <p:nvPr>
            <p:ph idx="1"/>
          </p:nvPr>
        </p:nvSpPr>
        <p:spPr>
          <a:xfrm>
            <a:off x="836613" y="914400"/>
            <a:ext cx="6172201" cy="5029200"/>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Text Placeholder 3"/>
          <p:cNvSpPr>
            <a:spLocks noGrp="1"/>
          </p:cNvSpPr>
          <p:nvPr>
            <p:ph type="body" sz="half" idx="2"/>
          </p:nvPr>
        </p:nvSpPr>
        <p:spPr>
          <a:xfrm>
            <a:off x="7511732" y="3555523"/>
            <a:ext cx="3840480" cy="2388077"/>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p:cNvSpPr>
            <a:spLocks noGrp="1"/>
          </p:cNvSpPr>
          <p:nvPr>
            <p:ph type="sldNum" sz="quarter" idx="12"/>
          </p:nvPr>
        </p:nvSpPr>
        <p:spPr>
          <a:xfrm>
            <a:off x="1065213" y="6019801"/>
            <a:ext cx="762000" cy="228600"/>
          </a:xfrm>
        </p:spPr>
        <p:txBody>
          <a:bodyPr/>
          <a:lstStyle>
            <a:lvl1pPr algn="l">
              <a:defRPr/>
            </a:lvl1pPr>
          </a:lstStyle>
          <a:p>
            <a:fld id="{022B156B-59AE-415F-B24B-8756D48BB977}" type="slidenum">
              <a:rPr/>
              <a:pPr/>
              <a:t>‹#›</a:t>
            </a:fld>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a:xfrm>
            <a:off x="8075611" y="6019801"/>
            <a:ext cx="1396260" cy="228600"/>
          </a:xfrm>
        </p:spPr>
        <p:txBody>
          <a:bodyPr/>
          <a:lstStyle/>
          <a:p>
            <a:fld id="{4CF99945-0A15-4715-AB6C-F5E56CF20F70}" type="datetimeFigureOut">
              <a:rPr lang="en-US"/>
              <a:t>6/3/2022</a:t>
            </a:fld>
            <a:endParaRPr/>
          </a:p>
        </p:txBody>
      </p:sp>
    </p:spTree>
    <p:extLst>
      <p:ext uri="{BB962C8B-B14F-4D97-AF65-F5344CB8AC3E}">
        <p14:creationId xmlns:p14="http://schemas.microsoft.com/office/powerpoint/2010/main" val="1239762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492891" y="1330347"/>
            <a:ext cx="3840480" cy="2103120"/>
          </a:xfrm>
        </p:spPr>
        <p:txBody>
          <a:bodyPr anchor="b">
            <a:normAutofit/>
          </a:bodyPr>
          <a:lstStyle>
            <a:lvl1pPr>
              <a:defRPr sz="3600"/>
            </a:lvl1pPr>
          </a:lstStyle>
          <a:p>
            <a:r>
              <a:rPr lang="en-US"/>
              <a:t>Click to edit Master title style</a:t>
            </a:r>
            <a:endParaRPr dirty="0"/>
          </a:p>
        </p:txBody>
      </p:sp>
      <p:grpSp>
        <p:nvGrpSpPr>
          <p:cNvPr id="8" name="Group 7"/>
          <p:cNvGrpSpPr/>
          <p:nvPr/>
        </p:nvGrpSpPr>
        <p:grpSpPr>
          <a:xfrm>
            <a:off x="595546" y="781398"/>
            <a:ext cx="6433398" cy="5053665"/>
            <a:chOff x="5162444" y="781398"/>
            <a:chExt cx="6433398" cy="5053665"/>
          </a:xfrm>
        </p:grpSpPr>
        <p:sp>
          <p:nvSpPr>
            <p:cNvPr id="9" name="Freeform 42"/>
            <p:cNvSpPr>
              <a:spLocks/>
            </p:cNvSpPr>
            <p:nvPr/>
          </p:nvSpPr>
          <p:spPr bwMode="auto">
            <a:xfrm rot="16200000" flipV="1">
              <a:off x="3342557" y="3275021"/>
              <a:ext cx="3827994" cy="17568"/>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0" name="Freeform 43"/>
            <p:cNvSpPr>
              <a:spLocks/>
            </p:cNvSpPr>
            <p:nvPr/>
          </p:nvSpPr>
          <p:spPr bwMode="auto">
            <a:xfrm rot="16200000" flipV="1">
              <a:off x="9565728" y="3299447"/>
              <a:ext cx="3836876" cy="17568"/>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grpSp>
          <p:nvGrpSpPr>
            <p:cNvPr id="11" name="Group 10"/>
            <p:cNvGrpSpPr/>
            <p:nvPr/>
          </p:nvGrpSpPr>
          <p:grpSpPr>
            <a:xfrm>
              <a:off x="5814205" y="859113"/>
              <a:ext cx="5129146" cy="4880471"/>
              <a:chOff x="7856559" y="859113"/>
              <a:chExt cx="3086791" cy="4880471"/>
            </a:xfrm>
          </p:grpSpPr>
          <p:sp>
            <p:nvSpPr>
              <p:cNvPr id="20" name="Freeform 41"/>
              <p:cNvSpPr>
                <a:spLocks/>
              </p:cNvSpPr>
              <p:nvPr/>
            </p:nvSpPr>
            <p:spPr bwMode="auto">
              <a:xfrm rot="16200000" flipV="1">
                <a:off x="9392183" y="4188416"/>
                <a:ext cx="15544" cy="3086791"/>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21" name="Freeform 44"/>
              <p:cNvSpPr>
                <a:spLocks/>
              </p:cNvSpPr>
              <p:nvPr/>
            </p:nvSpPr>
            <p:spPr bwMode="auto">
              <a:xfrm rot="16200000" flipV="1">
                <a:off x="9366943" y="-651271"/>
                <a:ext cx="13322" cy="3034090"/>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grpSp>
        <p:sp>
          <p:nvSpPr>
            <p:cNvPr id="12" name="Freeform 45"/>
            <p:cNvSpPr>
              <a:spLocks noEditPoints="1"/>
            </p:cNvSpPr>
            <p:nvPr/>
          </p:nvSpPr>
          <p:spPr bwMode="auto">
            <a:xfrm rot="16200000" flipV="1">
              <a:off x="5186001" y="5323012"/>
              <a:ext cx="477390" cy="524504"/>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3" name="Freeform 46"/>
            <p:cNvSpPr>
              <a:spLocks noEditPoints="1"/>
            </p:cNvSpPr>
            <p:nvPr/>
          </p:nvSpPr>
          <p:spPr bwMode="auto">
            <a:xfrm rot="16200000" flipV="1">
              <a:off x="5197295" y="5324846"/>
              <a:ext cx="477390" cy="511956"/>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4" name="Freeform 47"/>
            <p:cNvSpPr>
              <a:spLocks noEditPoints="1"/>
            </p:cNvSpPr>
            <p:nvPr/>
          </p:nvSpPr>
          <p:spPr bwMode="auto">
            <a:xfrm rot="16200000" flipV="1">
              <a:off x="11076843" y="5321082"/>
              <a:ext cx="508476" cy="519485"/>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5" name="Freeform 48"/>
            <p:cNvSpPr>
              <a:spLocks noEditPoints="1"/>
            </p:cNvSpPr>
            <p:nvPr/>
          </p:nvSpPr>
          <p:spPr bwMode="auto">
            <a:xfrm rot="16200000" flipV="1">
              <a:off x="11093207" y="5321324"/>
              <a:ext cx="470728" cy="534543"/>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6" name="Freeform 49"/>
            <p:cNvSpPr>
              <a:spLocks noEditPoints="1"/>
            </p:cNvSpPr>
            <p:nvPr/>
          </p:nvSpPr>
          <p:spPr bwMode="auto">
            <a:xfrm rot="16200000" flipV="1">
              <a:off x="11051654" y="771453"/>
              <a:ext cx="468508" cy="519485"/>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7" name="Freeform 50"/>
            <p:cNvSpPr>
              <a:spLocks noEditPoints="1"/>
            </p:cNvSpPr>
            <p:nvPr/>
          </p:nvSpPr>
          <p:spPr bwMode="auto">
            <a:xfrm rot="16200000" flipV="1">
              <a:off x="11044126" y="786511"/>
              <a:ext cx="468508" cy="489370"/>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8" name="Freeform 51"/>
            <p:cNvSpPr>
              <a:spLocks noEditPoints="1"/>
            </p:cNvSpPr>
            <p:nvPr/>
          </p:nvSpPr>
          <p:spPr bwMode="auto">
            <a:xfrm rot="16200000" flipV="1">
              <a:off x="5232723" y="721157"/>
              <a:ext cx="424100" cy="544581"/>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9" name="Freeform 52"/>
            <p:cNvSpPr>
              <a:spLocks noEditPoints="1"/>
            </p:cNvSpPr>
            <p:nvPr/>
          </p:nvSpPr>
          <p:spPr bwMode="auto">
            <a:xfrm rot="16200000" flipV="1">
              <a:off x="5241796" y="749729"/>
              <a:ext cx="428541" cy="491879"/>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grpSp>
      <p:sp>
        <p:nvSpPr>
          <p:cNvPr id="3" name="Picture Placeholder 2" descr="An empty placeholder to add an image. Click on the placeholder and select the image that you wish to add."/>
          <p:cNvSpPr>
            <a:spLocks noGrp="1"/>
          </p:cNvSpPr>
          <p:nvPr>
            <p:ph type="pic" idx="1"/>
          </p:nvPr>
        </p:nvSpPr>
        <p:spPr>
          <a:xfrm>
            <a:off x="836613" y="1031195"/>
            <a:ext cx="5943600" cy="4572000"/>
          </a:xfrm>
          <a:solidFill>
            <a:schemeClr val="accent2">
              <a:lumMod val="40000"/>
              <a:lumOff val="60000"/>
            </a:schemeClr>
          </a:solidFill>
          <a:ln w="38100">
            <a:solidFill>
              <a:schemeClr val="bg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dirty="0"/>
          </a:p>
        </p:txBody>
      </p:sp>
      <p:sp>
        <p:nvSpPr>
          <p:cNvPr id="4" name="Text Placeholder 3"/>
          <p:cNvSpPr>
            <a:spLocks noGrp="1"/>
          </p:cNvSpPr>
          <p:nvPr>
            <p:ph type="body" sz="half" idx="2"/>
          </p:nvPr>
        </p:nvSpPr>
        <p:spPr>
          <a:xfrm>
            <a:off x="7492891" y="3555521"/>
            <a:ext cx="3840480" cy="2168517"/>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022B156B-59AE-415F-B24B-8756D48BB977}" type="slidenum">
              <a:rPr/>
              <a:t>‹#›</a:t>
            </a:fld>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4CF99945-0A15-4715-AB6C-F5E56CF20F70}" type="datetimeFigureOut">
              <a:rPr lang="en-US"/>
              <a:t>6/3/2022</a:t>
            </a:fld>
            <a:endParaRPr/>
          </a:p>
        </p:txBody>
      </p:sp>
    </p:spTree>
    <p:extLst>
      <p:ext uri="{BB962C8B-B14F-4D97-AF65-F5344CB8AC3E}">
        <p14:creationId xmlns:p14="http://schemas.microsoft.com/office/powerpoint/2010/main" val="2659575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12"/>
          </p:nvPr>
        </p:nvSpPr>
        <p:spPr/>
        <p:txBody>
          <a:bodyPr/>
          <a:lstStyle/>
          <a:p>
            <a:fld id="{022B156B-59AE-415F-B24B-8756D48BB977}" type="slidenum">
              <a:rPr/>
              <a:t>‹#›</a:t>
            </a:fld>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4CF99945-0A15-4715-AB6C-F5E56CF20F70}" type="datetimeFigureOut">
              <a:rPr lang="en-US"/>
              <a:t>6/3/2022</a:t>
            </a:fld>
            <a:endParaRPr/>
          </a:p>
        </p:txBody>
      </p:sp>
    </p:spTree>
    <p:extLst>
      <p:ext uri="{BB962C8B-B14F-4D97-AF65-F5344CB8AC3E}">
        <p14:creationId xmlns:p14="http://schemas.microsoft.com/office/powerpoint/2010/main" val="2447936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extLst>
    <p:ext uri="{DCECCB84-F9BA-43D5-87BE-67443E8EF086}">
      <p15:sldGuideLst xmlns:p15="http://schemas.microsoft.com/office/powerpoint/2012/main">
        <p15:guide id="1" orient="horz" pos="216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624268" y="304800"/>
            <a:ext cx="1729531" cy="56769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838199" y="304800"/>
            <a:ext cx="8633671" cy="56769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12"/>
          </p:nvPr>
        </p:nvSpPr>
        <p:spPr/>
        <p:txBody>
          <a:bodyPr/>
          <a:lstStyle/>
          <a:p>
            <a:fld id="{022B156B-59AE-415F-B24B-8756D48BB977}" type="slidenum">
              <a:rPr/>
              <a:t>‹#›</a:t>
            </a:fld>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4CF99945-0A15-4715-AB6C-F5E56CF20F70}" type="datetimeFigureOut">
              <a:rPr lang="en-US"/>
              <a:t>6/3/2022</a:t>
            </a:fld>
            <a:endParaRPr/>
          </a:p>
        </p:txBody>
      </p:sp>
    </p:spTree>
    <p:extLst>
      <p:ext uri="{BB962C8B-B14F-4D97-AF65-F5344CB8AC3E}">
        <p14:creationId xmlns:p14="http://schemas.microsoft.com/office/powerpoint/2010/main" val="4205803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Section Divider 1">
    <p:spTree>
      <p:nvGrpSpPr>
        <p:cNvPr id="1" name=""/>
        <p:cNvGrpSpPr/>
        <p:nvPr/>
      </p:nvGrpSpPr>
      <p:grpSpPr>
        <a:xfrm>
          <a:off x="0" y="0"/>
          <a:ext cx="0" cy="0"/>
          <a:chOff x="0" y="0"/>
          <a:chExt cx="0" cy="0"/>
        </a:xfrm>
      </p:grpSpPr>
      <p:sp>
        <p:nvSpPr>
          <p:cNvPr id="9" name="Picture Placeholder 1">
            <a:extLst>
              <a:ext uri="{FF2B5EF4-FFF2-40B4-BE49-F238E27FC236}">
                <a16:creationId xmlns:a16="http://schemas.microsoft.com/office/drawing/2014/main" id="{837F9836-5B23-424D-8C60-AC02A8512A4B}"/>
              </a:ext>
            </a:extLst>
          </p:cNvPr>
          <p:cNvSpPr>
            <a:spLocks noGrp="1"/>
          </p:cNvSpPr>
          <p:nvPr>
            <p:ph type="pic" sz="quarter" idx="13" hasCustomPrompt="1"/>
          </p:nvPr>
        </p:nvSpPr>
        <p:spPr>
          <a:xfrm>
            <a:off x="144000" y="144000"/>
            <a:ext cx="11905200" cy="6060155"/>
          </a:xfrm>
          <a:solidFill>
            <a:schemeClr val="bg1">
              <a:lumMod val="95000"/>
            </a:schemeClr>
          </a:solidFill>
        </p:spPr>
        <p:txBody>
          <a:bodyPr lIns="0" rIns="1764000" anchor="ctr"/>
          <a:lstStyle>
            <a:lvl1pPr marL="0" indent="0" algn="r">
              <a:buNone/>
              <a:defRPr sz="1200" i="1">
                <a:latin typeface="Times New Roman" panose="02020603050405020304" pitchFamily="18" charset="0"/>
                <a:cs typeface="Times New Roman" panose="02020603050405020304" pitchFamily="18" charset="0"/>
              </a:defRPr>
            </a:lvl1pPr>
          </a:lstStyle>
          <a:p>
            <a:r>
              <a:rPr lang="en-US" noProof="0" dirty="0"/>
              <a:t>Insert or Drag &amp; Drop your photo</a:t>
            </a:r>
          </a:p>
        </p:txBody>
      </p:sp>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779100" y="804500"/>
            <a:ext cx="4416588" cy="3818712"/>
          </a:xfrm>
          <a:gradFill>
            <a:gsLst>
              <a:gs pos="46000">
                <a:schemeClr val="bg1">
                  <a:alpha val="90000"/>
                </a:schemeClr>
              </a:gs>
              <a:gs pos="0">
                <a:schemeClr val="accent1">
                  <a:lumMod val="20000"/>
                  <a:lumOff val="80000"/>
                  <a:alpha val="50000"/>
                </a:schemeClr>
              </a:gs>
              <a:gs pos="80000">
                <a:schemeClr val="bg1"/>
              </a:gs>
            </a:gsLst>
            <a:lin ang="3600000" scaled="0"/>
          </a:gradFill>
        </p:spPr>
        <p:txBody>
          <a:bodyPr lIns="72000" rIns="180000" bIns="180000" anchor="b"/>
          <a:lstStyle>
            <a:lvl1pPr algn="r">
              <a:lnSpc>
                <a:spcPts val="4700"/>
              </a:lnSpc>
              <a:defRPr sz="4500">
                <a:solidFill>
                  <a:schemeClr val="tx1"/>
                </a:solidFill>
              </a:defRPr>
            </a:lvl1pPr>
          </a:lstStyle>
          <a:p>
            <a:r>
              <a:rPr lang="en-US" noProof="0"/>
              <a:t>Click to edit segue title</a:t>
            </a:r>
          </a:p>
        </p:txBody>
      </p:sp>
      <p:sp>
        <p:nvSpPr>
          <p:cNvPr id="3" name="Subtitle 2">
            <a:extLst>
              <a:ext uri="{FF2B5EF4-FFF2-40B4-BE49-F238E27FC236}">
                <a16:creationId xmlns:a16="http://schemas.microsoft.com/office/drawing/2014/main" id="{C9980B88-3F4A-4688-9ED0-17EF37E62D93}"/>
              </a:ext>
            </a:extLst>
          </p:cNvPr>
          <p:cNvSpPr>
            <a:spLocks noGrp="1"/>
          </p:cNvSpPr>
          <p:nvPr>
            <p:ph type="subTitle" idx="1"/>
          </p:nvPr>
        </p:nvSpPr>
        <p:spPr>
          <a:xfrm>
            <a:off x="779099" y="4623212"/>
            <a:ext cx="4416587" cy="816075"/>
          </a:xfrm>
          <a:solidFill>
            <a:schemeClr val="bg1">
              <a:alpha val="80000"/>
            </a:schemeClr>
          </a:solidFill>
          <a:ln>
            <a:gradFill>
              <a:gsLst>
                <a:gs pos="0">
                  <a:schemeClr val="bg1">
                    <a:lumMod val="75000"/>
                  </a:schemeClr>
                </a:gs>
                <a:gs pos="100000">
                  <a:schemeClr val="accent1"/>
                </a:gs>
              </a:gsLst>
              <a:lin ang="0" scaled="0"/>
            </a:gradFill>
          </a:ln>
        </p:spPr>
        <p:txBody>
          <a:bodyPr tIns="144000" rIns="180000"/>
          <a:lstStyle>
            <a:lvl1pPr marL="0" indent="0" algn="r">
              <a:buNone/>
              <a:defRPr sz="18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5" name="Footer Placeholder 4">
            <a:extLst>
              <a:ext uri="{FF2B5EF4-FFF2-40B4-BE49-F238E27FC236}">
                <a16:creationId xmlns:a16="http://schemas.microsoft.com/office/drawing/2014/main" id="{0CB24018-690B-4552-9994-3F090E16014A}"/>
              </a:ext>
            </a:extLst>
          </p:cNvPr>
          <p:cNvSpPr>
            <a:spLocks noGrp="1"/>
          </p:cNvSpPr>
          <p:nvPr>
            <p:ph type="ftr" sz="quarter" idx="12"/>
          </p:nvPr>
        </p:nvSpPr>
        <p:spPr/>
        <p:txBody>
          <a:bodyPr/>
          <a:lstStyle/>
          <a:p>
            <a:r>
              <a:rPr lang="en-US" noProof="0" dirty="0"/>
              <a:t>Add a footer</a:t>
            </a:r>
          </a:p>
        </p:txBody>
      </p:sp>
      <p:sp>
        <p:nvSpPr>
          <p:cNvPr id="10" name="Slide Number Placeholder 9">
            <a:extLst>
              <a:ext uri="{FF2B5EF4-FFF2-40B4-BE49-F238E27FC236}">
                <a16:creationId xmlns:a16="http://schemas.microsoft.com/office/drawing/2014/main" id="{4D8B2323-066D-4AC1-9FC8-A06D7E8B5818}"/>
              </a:ext>
            </a:extLst>
          </p:cNvPr>
          <p:cNvSpPr>
            <a:spLocks noGrp="1"/>
          </p:cNvSpPr>
          <p:nvPr>
            <p:ph type="sldNum" sz="quarter" idx="14"/>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35220626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7">
            <a:alphaModFix amt="4000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5212" y="304800"/>
            <a:ext cx="10058402" cy="1219200"/>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065214" y="1752600"/>
            <a:ext cx="10058400" cy="42291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4"/>
          </p:nvPr>
        </p:nvSpPr>
        <p:spPr>
          <a:xfrm>
            <a:off x="1065213" y="6019801"/>
            <a:ext cx="762000" cy="228600"/>
          </a:xfrm>
          <a:prstGeom prst="rect">
            <a:avLst/>
          </a:prstGeom>
        </p:spPr>
        <p:txBody>
          <a:bodyPr vert="horz" lIns="91440" tIns="45720" rIns="91440" bIns="45720" rtlCol="0" anchor="ctr"/>
          <a:lstStyle>
            <a:lvl1pPr algn="l">
              <a:defRPr sz="1100">
                <a:solidFill>
                  <a:schemeClr val="tx1"/>
                </a:solidFill>
              </a:defRPr>
            </a:lvl1pPr>
          </a:lstStyle>
          <a:p>
            <a:fld id="{022B156B-59AE-415F-B24B-8756D48BB977}" type="slidenum">
              <a:rPr lang="en-US" smtClean="0"/>
              <a:pPr/>
              <a:t>‹#›</a:t>
            </a:fld>
            <a:endParaRPr lang="en-US"/>
          </a:p>
        </p:txBody>
      </p:sp>
      <p:sp>
        <p:nvSpPr>
          <p:cNvPr id="5" name="Footer Placeholder 4"/>
          <p:cNvSpPr>
            <a:spLocks noGrp="1"/>
          </p:cNvSpPr>
          <p:nvPr>
            <p:ph type="ftr" sz="quarter" idx="3"/>
          </p:nvPr>
        </p:nvSpPr>
        <p:spPr>
          <a:xfrm>
            <a:off x="1979613" y="6019801"/>
            <a:ext cx="5943600" cy="228600"/>
          </a:xfrm>
          <a:prstGeom prst="rect">
            <a:avLst/>
          </a:prstGeom>
        </p:spPr>
        <p:txBody>
          <a:bodyPr vert="horz" lIns="91440" tIns="45720" rIns="91440" bIns="45720" rtlCol="0" anchor="ctr"/>
          <a:lstStyle>
            <a:lvl1pPr algn="l">
              <a:defRPr sz="1100">
                <a:solidFill>
                  <a:schemeClr val="tx1"/>
                </a:solidFill>
              </a:defRPr>
            </a:lvl1pPr>
          </a:lstStyle>
          <a:p>
            <a:endParaRPr lang="en-US"/>
          </a:p>
        </p:txBody>
      </p:sp>
      <p:sp>
        <p:nvSpPr>
          <p:cNvPr id="4" name="Date Placeholder 3"/>
          <p:cNvSpPr>
            <a:spLocks noGrp="1"/>
          </p:cNvSpPr>
          <p:nvPr>
            <p:ph type="dt" sz="half" idx="2"/>
          </p:nvPr>
        </p:nvSpPr>
        <p:spPr>
          <a:xfrm>
            <a:off x="8075611" y="6019801"/>
            <a:ext cx="1396260" cy="228600"/>
          </a:xfrm>
          <a:prstGeom prst="rect">
            <a:avLst/>
          </a:prstGeom>
        </p:spPr>
        <p:txBody>
          <a:bodyPr vert="horz" lIns="91440" tIns="45720" rIns="91440" bIns="45720" rtlCol="0" anchor="ctr"/>
          <a:lstStyle>
            <a:lvl1pPr algn="l">
              <a:defRPr sz="1100">
                <a:solidFill>
                  <a:schemeClr val="tx1"/>
                </a:solidFill>
              </a:defRPr>
            </a:lvl1pPr>
          </a:lstStyle>
          <a:p>
            <a:fld id="{4CF99945-0A15-4715-AB6C-F5E56CF20F70}" type="datetimeFigureOut">
              <a:rPr lang="en-US" smtClean="0"/>
              <a:pPr/>
              <a:t>6/3/2022</a:t>
            </a:fld>
            <a:endParaRPr lang="en-US"/>
          </a:p>
        </p:txBody>
      </p:sp>
    </p:spTree>
    <p:extLst>
      <p:ext uri="{BB962C8B-B14F-4D97-AF65-F5344CB8AC3E}">
        <p14:creationId xmlns:p14="http://schemas.microsoft.com/office/powerpoint/2010/main" val="13006304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62" r:id="rId10"/>
    <p:sldLayoutId id="2147483656" r:id="rId11"/>
    <p:sldLayoutId id="2147483657" r:id="rId12"/>
    <p:sldLayoutId id="2147483658" r:id="rId13"/>
    <p:sldLayoutId id="2147483659" r:id="rId14"/>
    <p:sldLayoutId id="2147483663" r:id="rId15"/>
  </p:sldLayoutIdLst>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xStyles>
    <p:titleStyle>
      <a:lvl1pPr algn="l" defTabSz="914400" rtl="0" eaLnBrk="1" latinLnBrk="0" hangingPunct="1">
        <a:lnSpc>
          <a:spcPct val="90000"/>
        </a:lnSpc>
        <a:spcBef>
          <a:spcPct val="0"/>
        </a:spcBef>
        <a:buNone/>
        <a:defRPr sz="3600" kern="1200">
          <a:solidFill>
            <a:schemeClr val="tx1">
              <a:lumMod val="50000"/>
            </a:schemeClr>
          </a:solidFill>
          <a:latin typeface="+mj-lt"/>
          <a:ea typeface="+mj-ea"/>
          <a:cs typeface="+mj-cs"/>
        </a:defRPr>
      </a:lvl1pPr>
    </p:titleStyle>
    <p:bodyStyle>
      <a:lvl1pPr marL="347472" indent="-347472" algn="l" defTabSz="914400" rtl="0" eaLnBrk="1" latinLnBrk="0" hangingPunct="1">
        <a:lnSpc>
          <a:spcPct val="100000"/>
        </a:lnSpc>
        <a:spcBef>
          <a:spcPts val="1800"/>
        </a:spcBef>
        <a:buFont typeface="Arial" panose="020B0604020202020204" pitchFamily="34" charset="0"/>
        <a:buChar char="•"/>
        <a:defRPr sz="2400" kern="1200">
          <a:solidFill>
            <a:schemeClr val="tx1"/>
          </a:solidFill>
          <a:latin typeface="+mn-lt"/>
          <a:ea typeface="+mn-ea"/>
          <a:cs typeface="+mn-cs"/>
        </a:defRPr>
      </a:lvl1pPr>
      <a:lvl2pPr marL="740664" indent="-283464" algn="l" defTabSz="914400" rtl="0" eaLnBrk="1" latinLnBrk="0" hangingPunct="1">
        <a:lnSpc>
          <a:spcPct val="100000"/>
        </a:lnSpc>
        <a:spcBef>
          <a:spcPts val="12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8pPr>
      <a:lvl9pPr marL="38862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orient="horz" pos="216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4400" b="1" dirty="0">
                <a:effectLst>
                  <a:outerShdw blurRad="38100" dist="38100" dir="2700000" algn="tl">
                    <a:srgbClr val="000000">
                      <a:alpha val="43137"/>
                    </a:srgbClr>
                  </a:outerShdw>
                </a:effectLst>
              </a:rPr>
              <a:t>I Corinthians 1:18-25</a:t>
            </a:r>
          </a:p>
        </p:txBody>
      </p:sp>
      <p:sp>
        <p:nvSpPr>
          <p:cNvPr id="3" name="Subtitle 2"/>
          <p:cNvSpPr>
            <a:spLocks noGrp="1"/>
          </p:cNvSpPr>
          <p:nvPr>
            <p:ph type="subTitle" idx="1"/>
          </p:nvPr>
        </p:nvSpPr>
        <p:spPr/>
        <p:txBody>
          <a:bodyPr>
            <a:normAutofit fontScale="70000" lnSpcReduction="20000"/>
          </a:bodyPr>
          <a:lstStyle/>
          <a:p>
            <a:r>
              <a:rPr lang="en-US" sz="4400" b="1" dirty="0">
                <a:effectLst>
                  <a:outerShdw blurRad="38100" dist="38100" dir="2700000" algn="tl">
                    <a:srgbClr val="000000">
                      <a:alpha val="43137"/>
                    </a:srgbClr>
                  </a:outerShdw>
                </a:effectLst>
              </a:rPr>
              <a:t>Salvation in Folly and Weakness</a:t>
            </a:r>
          </a:p>
        </p:txBody>
      </p:sp>
    </p:spTree>
    <p:extLst>
      <p:ext uri="{BB962C8B-B14F-4D97-AF65-F5344CB8AC3E}">
        <p14:creationId xmlns:p14="http://schemas.microsoft.com/office/powerpoint/2010/main" val="7696750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000"/>
            <a:lum/>
          </a:blip>
          <a:srcRect/>
          <a:stretch>
            <a:fillRect/>
          </a:stretch>
        </a:blipFill>
        <a:effectLst/>
      </p:bgPr>
    </p:bg>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3FC9CB78-28C7-5936-4B6F-968989BC20F9}"/>
              </a:ext>
            </a:extLst>
          </p:cNvPr>
          <p:cNvSpPr>
            <a:spLocks noGrp="1"/>
          </p:cNvSpPr>
          <p:nvPr>
            <p:ph type="title"/>
          </p:nvPr>
        </p:nvSpPr>
        <p:spPr>
          <a:xfrm>
            <a:off x="1065212" y="304800"/>
            <a:ext cx="10058402" cy="473413"/>
          </a:xfrm>
        </p:spPr>
        <p:txBody>
          <a:bodyPr>
            <a:noAutofit/>
          </a:bodyPr>
          <a:lstStyle/>
          <a:p>
            <a:pPr algn="ctr"/>
            <a:r>
              <a:rPr lang="en-US" sz="2000" b="1" dirty="0">
                <a:effectLst>
                  <a:outerShdw blurRad="38100" dist="38100" dir="2700000" algn="tl">
                    <a:srgbClr val="000000">
                      <a:alpha val="43137"/>
                    </a:srgbClr>
                  </a:outerShdw>
                </a:effectLst>
              </a:rPr>
              <a:t>The Wide World</a:t>
            </a:r>
          </a:p>
        </p:txBody>
      </p:sp>
      <p:pic>
        <p:nvPicPr>
          <p:cNvPr id="3" name="Picture 2" descr="Map&#10;&#10;Description automatically generated">
            <a:extLst>
              <a:ext uri="{FF2B5EF4-FFF2-40B4-BE49-F238E27FC236}">
                <a16:creationId xmlns:a16="http://schemas.microsoft.com/office/drawing/2014/main" id="{7AE25BED-1FFF-F040-8D90-61F4CC66F9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15890" y="778212"/>
            <a:ext cx="8760219" cy="6079787"/>
          </a:xfrm>
          <a:prstGeom prst="rect">
            <a:avLst/>
          </a:prstGeom>
        </p:spPr>
      </p:pic>
    </p:spTree>
    <p:extLst>
      <p:ext uri="{BB962C8B-B14F-4D97-AF65-F5344CB8AC3E}">
        <p14:creationId xmlns:p14="http://schemas.microsoft.com/office/powerpoint/2010/main" val="5397709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000"/>
            <a:lum/>
          </a:blip>
          <a:srcRect/>
          <a:stretch>
            <a:fillRect/>
          </a:stretch>
        </a:blipFill>
        <a:effectLst/>
      </p:bgPr>
    </p:bg>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3FC9CB78-28C7-5936-4B6F-968989BC20F9}"/>
              </a:ext>
            </a:extLst>
          </p:cNvPr>
          <p:cNvSpPr>
            <a:spLocks noGrp="1"/>
          </p:cNvSpPr>
          <p:nvPr>
            <p:ph type="title"/>
          </p:nvPr>
        </p:nvSpPr>
        <p:spPr>
          <a:xfrm>
            <a:off x="1065212" y="304800"/>
            <a:ext cx="10058402" cy="473413"/>
          </a:xfrm>
        </p:spPr>
        <p:txBody>
          <a:bodyPr>
            <a:noAutofit/>
          </a:bodyPr>
          <a:lstStyle/>
          <a:p>
            <a:pPr algn="ctr"/>
            <a:r>
              <a:rPr lang="en-US" sz="2000" b="1" dirty="0">
                <a:effectLst>
                  <a:outerShdw blurRad="38100" dist="38100" dir="2700000" algn="tl">
                    <a:srgbClr val="000000">
                      <a:alpha val="43137"/>
                    </a:srgbClr>
                  </a:outerShdw>
                </a:effectLst>
              </a:rPr>
              <a:t>Corinth</a:t>
            </a:r>
          </a:p>
        </p:txBody>
      </p:sp>
      <p:pic>
        <p:nvPicPr>
          <p:cNvPr id="3" name="Picture 2" descr="Map&#10;&#10;Description automatically generated">
            <a:extLst>
              <a:ext uri="{FF2B5EF4-FFF2-40B4-BE49-F238E27FC236}">
                <a16:creationId xmlns:a16="http://schemas.microsoft.com/office/drawing/2014/main" id="{7750C3A2-E92F-B1ED-3884-8C11FBF19C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49977" y="778212"/>
            <a:ext cx="9092045" cy="6079787"/>
          </a:xfrm>
          <a:prstGeom prst="rect">
            <a:avLst/>
          </a:prstGeom>
        </p:spPr>
      </p:pic>
    </p:spTree>
    <p:extLst>
      <p:ext uri="{BB962C8B-B14F-4D97-AF65-F5344CB8AC3E}">
        <p14:creationId xmlns:p14="http://schemas.microsoft.com/office/powerpoint/2010/main" val="32239002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0"/>
            <a:ext cx="12192000" cy="6858000"/>
          </a:xfrm>
        </p:spPr>
        <p:txBody>
          <a:bodyPr numCol="1">
            <a:normAutofit fontScale="77500" lnSpcReduction="20000"/>
          </a:bodyPr>
          <a:lstStyle/>
          <a:p>
            <a:pPr algn="ctr"/>
            <a:r>
              <a:rPr lang="en-US" sz="4000" b="1" dirty="0">
                <a:effectLst>
                  <a:outerShdw blurRad="38100" dist="38100" dir="2700000" algn="tl">
                    <a:srgbClr val="000000">
                      <a:alpha val="43137"/>
                    </a:srgbClr>
                  </a:outerShdw>
                </a:effectLst>
              </a:rPr>
              <a:t>18 For the word of the cross is folly to those who are perishing, but to us who are being saved it is the power of God. 19 For it is written, “I will destroy the wisdom of the wise, and the discernment of the discerning I will thwart.”</a:t>
            </a:r>
          </a:p>
          <a:p>
            <a:pPr algn="ctr"/>
            <a:r>
              <a:rPr lang="en-US" sz="4000" b="1" dirty="0">
                <a:effectLst>
                  <a:outerShdw blurRad="38100" dist="38100" dir="2700000" algn="tl">
                    <a:srgbClr val="000000">
                      <a:alpha val="43137"/>
                    </a:srgbClr>
                  </a:outerShdw>
                </a:effectLst>
              </a:rPr>
              <a:t>20 Where is the one who is wise? Where is the scribe? Where is the debater of this age? Has not God made foolish the wisdom of the world? 21 For since, in the wisdom of God, the world did not know God through wisdom, it pleased God through the folly of what we preach to save those who believe. 22 For Jews demand signs and Greeks seek wisdom, 23 but we preach Christ crucified, a stumbling block to Jews and folly to Gentiles, 24 but to those who are called, both Jews and Greeks, Christ the power of God and the wisdom of God. 25 For the foolishness of God is wiser than men, and the weakness of God is stronger than men.</a:t>
            </a:r>
            <a:br>
              <a:rPr lang="en-US" sz="4000" b="1" dirty="0">
                <a:effectLst>
                  <a:outerShdw blurRad="38100" dist="38100" dir="2700000" algn="tl">
                    <a:srgbClr val="000000">
                      <a:alpha val="43137"/>
                    </a:srgbClr>
                  </a:outerShdw>
                </a:effectLst>
              </a:rPr>
            </a:br>
            <a:r>
              <a:rPr lang="en-US" sz="4000" b="1" dirty="0">
                <a:effectLst>
                  <a:outerShdw blurRad="38100" dist="38100" dir="2700000" algn="tl">
                    <a:srgbClr val="000000">
                      <a:alpha val="43137"/>
                    </a:srgbClr>
                  </a:outerShdw>
                </a:effectLst>
              </a:rPr>
              <a:t>(I Corinthians 1:18-25, ESV)</a:t>
            </a:r>
          </a:p>
        </p:txBody>
      </p:sp>
    </p:spTree>
    <p:extLst>
      <p:ext uri="{BB962C8B-B14F-4D97-AF65-F5344CB8AC3E}">
        <p14:creationId xmlns:p14="http://schemas.microsoft.com/office/powerpoint/2010/main" val="18057482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0"/>
            <a:ext cx="12192000" cy="6858000"/>
          </a:xfrm>
        </p:spPr>
        <p:txBody>
          <a:bodyPr numCol="1">
            <a:normAutofit/>
          </a:bodyPr>
          <a:lstStyle/>
          <a:p>
            <a:pPr algn="ctr"/>
            <a:r>
              <a:rPr lang="en-US" sz="7200" b="1" dirty="0">
                <a:effectLst>
                  <a:outerShdw blurRad="38100" dist="38100" dir="2700000" algn="tl">
                    <a:srgbClr val="000000">
                      <a:alpha val="43137"/>
                    </a:srgbClr>
                  </a:outerShdw>
                </a:effectLst>
              </a:rPr>
              <a:t>For the word of the cross is folly to those who are perishing, but to us who are being saved it is the power of God. </a:t>
            </a:r>
            <a:br>
              <a:rPr lang="en-US" sz="7200" b="1" dirty="0">
                <a:effectLst>
                  <a:outerShdw blurRad="38100" dist="38100" dir="2700000" algn="tl">
                    <a:srgbClr val="000000">
                      <a:alpha val="43137"/>
                    </a:srgbClr>
                  </a:outerShdw>
                </a:effectLst>
              </a:rPr>
            </a:br>
            <a:r>
              <a:rPr lang="en-US" sz="7200" b="1" dirty="0">
                <a:effectLst>
                  <a:outerShdw blurRad="38100" dist="38100" dir="2700000" algn="tl">
                    <a:srgbClr val="000000">
                      <a:alpha val="43137"/>
                    </a:srgbClr>
                  </a:outerShdw>
                </a:effectLst>
              </a:rPr>
              <a:t>(I Corinthians 1:18, ESV)</a:t>
            </a:r>
          </a:p>
        </p:txBody>
      </p:sp>
    </p:spTree>
    <p:extLst>
      <p:ext uri="{BB962C8B-B14F-4D97-AF65-F5344CB8AC3E}">
        <p14:creationId xmlns:p14="http://schemas.microsoft.com/office/powerpoint/2010/main" val="28955619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0"/>
            <a:ext cx="12192000" cy="6858000"/>
          </a:xfrm>
        </p:spPr>
        <p:txBody>
          <a:bodyPr numCol="1">
            <a:normAutofit/>
          </a:bodyPr>
          <a:lstStyle/>
          <a:p>
            <a:pPr algn="ctr"/>
            <a:r>
              <a:rPr lang="en-US" sz="7200" b="1" dirty="0">
                <a:effectLst>
                  <a:outerShdw blurRad="38100" dist="38100" dir="2700000" algn="tl">
                    <a:srgbClr val="000000">
                      <a:alpha val="43137"/>
                    </a:srgbClr>
                  </a:outerShdw>
                </a:effectLst>
              </a:rPr>
              <a:t>For it is written, “I will destroy the wisdom of the wise, and the discernment of the discerning I will thwart.”</a:t>
            </a:r>
            <a:br>
              <a:rPr lang="en-US" sz="7200" b="1" dirty="0">
                <a:effectLst>
                  <a:outerShdw blurRad="38100" dist="38100" dir="2700000" algn="tl">
                    <a:srgbClr val="000000">
                      <a:alpha val="43137"/>
                    </a:srgbClr>
                  </a:outerShdw>
                </a:effectLst>
              </a:rPr>
            </a:br>
            <a:r>
              <a:rPr lang="en-US" sz="7200" b="1" dirty="0">
                <a:effectLst>
                  <a:outerShdw blurRad="38100" dist="38100" dir="2700000" algn="tl">
                    <a:srgbClr val="000000">
                      <a:alpha val="43137"/>
                    </a:srgbClr>
                  </a:outerShdw>
                </a:effectLst>
              </a:rPr>
              <a:t>(I Corinthians 1:19, ESV)</a:t>
            </a:r>
          </a:p>
        </p:txBody>
      </p:sp>
    </p:spTree>
    <p:extLst>
      <p:ext uri="{BB962C8B-B14F-4D97-AF65-F5344CB8AC3E}">
        <p14:creationId xmlns:p14="http://schemas.microsoft.com/office/powerpoint/2010/main" val="34574786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0"/>
            <a:ext cx="12192000" cy="6858000"/>
          </a:xfrm>
        </p:spPr>
        <p:txBody>
          <a:bodyPr numCol="1">
            <a:normAutofit fontScale="92500" lnSpcReduction="10000"/>
          </a:bodyPr>
          <a:lstStyle/>
          <a:p>
            <a:pPr algn="ctr"/>
            <a:r>
              <a:rPr lang="en-US" sz="7200" b="1" dirty="0">
                <a:effectLst>
                  <a:outerShdw blurRad="38100" dist="38100" dir="2700000" algn="tl">
                    <a:srgbClr val="000000">
                      <a:alpha val="43137"/>
                    </a:srgbClr>
                  </a:outerShdw>
                </a:effectLst>
              </a:rPr>
              <a:t>Where is the one who is wise? Where is the scribe? Where is the debater of this age? Has not God made foolish the wisdom of the world? </a:t>
            </a:r>
            <a:br>
              <a:rPr lang="en-US" sz="7200" b="1" dirty="0">
                <a:effectLst>
                  <a:outerShdw blurRad="38100" dist="38100" dir="2700000" algn="tl">
                    <a:srgbClr val="000000">
                      <a:alpha val="43137"/>
                    </a:srgbClr>
                  </a:outerShdw>
                </a:effectLst>
              </a:rPr>
            </a:br>
            <a:r>
              <a:rPr lang="en-US" sz="7200" b="1" dirty="0">
                <a:effectLst>
                  <a:outerShdw blurRad="38100" dist="38100" dir="2700000" algn="tl">
                    <a:srgbClr val="000000">
                      <a:alpha val="43137"/>
                    </a:srgbClr>
                  </a:outerShdw>
                </a:effectLst>
              </a:rPr>
              <a:t>(I Corinthians 1:20, ESV)</a:t>
            </a:r>
          </a:p>
        </p:txBody>
      </p:sp>
    </p:spTree>
    <p:extLst>
      <p:ext uri="{BB962C8B-B14F-4D97-AF65-F5344CB8AC3E}">
        <p14:creationId xmlns:p14="http://schemas.microsoft.com/office/powerpoint/2010/main" val="17922897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0"/>
            <a:ext cx="12192000" cy="6858000"/>
          </a:xfrm>
        </p:spPr>
        <p:txBody>
          <a:bodyPr numCol="1">
            <a:normAutofit fontScale="92500" lnSpcReduction="10000"/>
          </a:bodyPr>
          <a:lstStyle/>
          <a:p>
            <a:pPr algn="ctr"/>
            <a:r>
              <a:rPr lang="en-US" sz="7200" b="1" dirty="0">
                <a:effectLst>
                  <a:outerShdw blurRad="38100" dist="38100" dir="2700000" algn="tl">
                    <a:srgbClr val="000000">
                      <a:alpha val="43137"/>
                    </a:srgbClr>
                  </a:outerShdw>
                </a:effectLst>
              </a:rPr>
              <a:t>For since, in the wisdom of God, the world did not know God through wisdom, it pleased God through the folly of what we preach to save those who believe.</a:t>
            </a:r>
            <a:br>
              <a:rPr lang="en-US" sz="7200" b="1" dirty="0">
                <a:effectLst>
                  <a:outerShdw blurRad="38100" dist="38100" dir="2700000" algn="tl">
                    <a:srgbClr val="000000">
                      <a:alpha val="43137"/>
                    </a:srgbClr>
                  </a:outerShdw>
                </a:effectLst>
              </a:rPr>
            </a:br>
            <a:r>
              <a:rPr lang="en-US" sz="7200" b="1" dirty="0">
                <a:effectLst>
                  <a:outerShdw blurRad="38100" dist="38100" dir="2700000" algn="tl">
                    <a:srgbClr val="000000">
                      <a:alpha val="43137"/>
                    </a:srgbClr>
                  </a:outerShdw>
                </a:effectLst>
              </a:rPr>
              <a:t>(I Corinthians 1:21, ESV)</a:t>
            </a:r>
          </a:p>
        </p:txBody>
      </p:sp>
    </p:spTree>
    <p:extLst>
      <p:ext uri="{BB962C8B-B14F-4D97-AF65-F5344CB8AC3E}">
        <p14:creationId xmlns:p14="http://schemas.microsoft.com/office/powerpoint/2010/main" val="39945297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0"/>
            <a:ext cx="12192000" cy="6858000"/>
          </a:xfrm>
        </p:spPr>
        <p:txBody>
          <a:bodyPr numCol="1">
            <a:normAutofit fontScale="92500" lnSpcReduction="20000"/>
          </a:bodyPr>
          <a:lstStyle/>
          <a:p>
            <a:pPr algn="ctr"/>
            <a:r>
              <a:rPr lang="en-US" sz="6000" b="1" dirty="0">
                <a:effectLst>
                  <a:outerShdw blurRad="38100" dist="38100" dir="2700000" algn="tl">
                    <a:srgbClr val="000000">
                      <a:alpha val="43137"/>
                    </a:srgbClr>
                  </a:outerShdw>
                </a:effectLst>
              </a:rPr>
              <a:t>22 For Jews demand signs and Greeks seek wisdom, 23 but we preach Christ crucified, a stumbling block to Jews and folly to Gentiles, 24 but to those who are called, both Jews and Greeks, Christ the power of God and the wisdom of God. </a:t>
            </a:r>
            <a:br>
              <a:rPr lang="en-US" sz="6000" b="1" dirty="0">
                <a:effectLst>
                  <a:outerShdw blurRad="38100" dist="38100" dir="2700000" algn="tl">
                    <a:srgbClr val="000000">
                      <a:alpha val="43137"/>
                    </a:srgbClr>
                  </a:outerShdw>
                </a:effectLst>
              </a:rPr>
            </a:br>
            <a:r>
              <a:rPr lang="en-US" sz="6000" b="1" dirty="0">
                <a:effectLst>
                  <a:outerShdw blurRad="38100" dist="38100" dir="2700000" algn="tl">
                    <a:srgbClr val="000000">
                      <a:alpha val="43137"/>
                    </a:srgbClr>
                  </a:outerShdw>
                </a:effectLst>
              </a:rPr>
              <a:t>(I Corinthians 1:22-24, ESV)</a:t>
            </a:r>
          </a:p>
        </p:txBody>
      </p:sp>
    </p:spTree>
    <p:extLst>
      <p:ext uri="{BB962C8B-B14F-4D97-AF65-F5344CB8AC3E}">
        <p14:creationId xmlns:p14="http://schemas.microsoft.com/office/powerpoint/2010/main" val="35047668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0"/>
            <a:ext cx="12192000" cy="6858000"/>
          </a:xfrm>
        </p:spPr>
        <p:txBody>
          <a:bodyPr numCol="1">
            <a:normAutofit/>
          </a:bodyPr>
          <a:lstStyle/>
          <a:p>
            <a:pPr algn="ctr"/>
            <a:r>
              <a:rPr lang="en-US" sz="7200" b="1" dirty="0">
                <a:effectLst>
                  <a:outerShdw blurRad="38100" dist="38100" dir="2700000" algn="tl">
                    <a:srgbClr val="000000">
                      <a:alpha val="43137"/>
                    </a:srgbClr>
                  </a:outerShdw>
                </a:effectLst>
              </a:rPr>
              <a:t>For the foolishness of God is wiser than men, and the weakness of God is stronger than men.</a:t>
            </a:r>
            <a:br>
              <a:rPr lang="en-US" sz="7200" b="1" dirty="0">
                <a:effectLst>
                  <a:outerShdw blurRad="38100" dist="38100" dir="2700000" algn="tl">
                    <a:srgbClr val="000000">
                      <a:alpha val="43137"/>
                    </a:srgbClr>
                  </a:outerShdw>
                </a:effectLst>
              </a:rPr>
            </a:br>
            <a:r>
              <a:rPr lang="en-US" sz="7200" b="1" dirty="0">
                <a:effectLst>
                  <a:outerShdw blurRad="38100" dist="38100" dir="2700000" algn="tl">
                    <a:srgbClr val="000000">
                      <a:alpha val="43137"/>
                    </a:srgbClr>
                  </a:outerShdw>
                </a:effectLst>
              </a:rPr>
              <a:t>(I Corinthians 1:25, ESV)</a:t>
            </a:r>
          </a:p>
        </p:txBody>
      </p:sp>
    </p:spTree>
    <p:extLst>
      <p:ext uri="{BB962C8B-B14F-4D97-AF65-F5344CB8AC3E}">
        <p14:creationId xmlns:p14="http://schemas.microsoft.com/office/powerpoint/2010/main" val="15101439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1066800"/>
          </a:xfrm>
        </p:spPr>
        <p:txBody>
          <a:bodyPr>
            <a:normAutofit/>
          </a:bodyPr>
          <a:lstStyle/>
          <a:p>
            <a:pPr algn="ctr"/>
            <a:r>
              <a:rPr lang="en-US" sz="4800" b="1" dirty="0">
                <a:effectLst>
                  <a:outerShdw blurRad="38100" dist="38100" dir="2700000" algn="tl">
                    <a:srgbClr val="000000">
                      <a:alpha val="43137"/>
                    </a:srgbClr>
                  </a:outerShdw>
                </a:effectLst>
              </a:rPr>
              <a:t>Main Point</a:t>
            </a:r>
            <a:endParaRPr sz="4800"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0" y="1066800"/>
            <a:ext cx="12192000" cy="5791200"/>
          </a:xfrm>
        </p:spPr>
        <p:txBody>
          <a:bodyPr>
            <a:normAutofit fontScale="62500" lnSpcReduction="20000"/>
          </a:bodyPr>
          <a:lstStyle/>
          <a:p>
            <a:r>
              <a:rPr lang="en-US" sz="6600" b="1" dirty="0">
                <a:effectLst>
                  <a:outerShdw blurRad="38100" dist="38100" dir="2700000" algn="tl">
                    <a:srgbClr val="000000">
                      <a:alpha val="43137"/>
                    </a:srgbClr>
                  </a:outerShdw>
                </a:effectLst>
              </a:rPr>
              <a:t>These verses present an argument against the rhetorical wisdom in Corinth</a:t>
            </a:r>
          </a:p>
          <a:p>
            <a:r>
              <a:rPr lang="en-US" sz="6600" b="1" dirty="0">
                <a:effectLst>
                  <a:outerShdw blurRad="38100" dist="38100" dir="2700000" algn="tl">
                    <a:srgbClr val="000000">
                      <a:alpha val="43137"/>
                    </a:srgbClr>
                  </a:outerShdw>
                </a:effectLst>
              </a:rPr>
              <a:t>God has brought salvation not by human ingenuity</a:t>
            </a:r>
          </a:p>
          <a:p>
            <a:r>
              <a:rPr lang="en-US" sz="6600" b="1" dirty="0">
                <a:effectLst>
                  <a:outerShdw blurRad="38100" dist="38100" dir="2700000" algn="tl">
                    <a:srgbClr val="000000">
                      <a:alpha val="43137"/>
                    </a:srgbClr>
                  </a:outerShdw>
                </a:effectLst>
              </a:rPr>
              <a:t>Instead He has done it through what is considered foolish and weak…the cross of Christ</a:t>
            </a:r>
          </a:p>
          <a:p>
            <a:r>
              <a:rPr lang="en-US" sz="6600" b="1" dirty="0">
                <a:effectLst>
                  <a:outerShdw blurRad="38100" dist="38100" dir="2700000" algn="tl">
                    <a:srgbClr val="000000">
                      <a:alpha val="43137"/>
                    </a:srgbClr>
                  </a:outerShdw>
                </a:effectLst>
              </a:rPr>
              <a:t>God has accomplished what was not even possible for the best of humanity to achieve</a:t>
            </a:r>
          </a:p>
        </p:txBody>
      </p:sp>
    </p:spTree>
    <p:extLst>
      <p:ext uri="{BB962C8B-B14F-4D97-AF65-F5344CB8AC3E}">
        <p14:creationId xmlns:p14="http://schemas.microsoft.com/office/powerpoint/2010/main" val="30810741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randombar(horizontal)">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22" dur="500"/>
                                        <p:tgtEl>
                                          <p:spTgt spid="1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900332"/>
          </a:xfrm>
        </p:spPr>
        <p:txBody>
          <a:bodyPr>
            <a:normAutofit/>
          </a:bodyPr>
          <a:lstStyle/>
          <a:p>
            <a:pPr algn="ctr"/>
            <a:r>
              <a:rPr lang="en-US" sz="4800" b="1" dirty="0">
                <a:effectLst>
                  <a:outerShdw blurRad="38100" dist="38100" dir="2700000" algn="tl">
                    <a:srgbClr val="000000">
                      <a:alpha val="43137"/>
                    </a:srgbClr>
                  </a:outerShdw>
                </a:effectLst>
              </a:rPr>
              <a:t>Application Points</a:t>
            </a:r>
            <a:endParaRPr sz="4800"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0" y="900332"/>
            <a:ext cx="12192000" cy="5957668"/>
          </a:xfrm>
        </p:spPr>
        <p:txBody>
          <a:bodyPr>
            <a:normAutofit fontScale="92500" lnSpcReduction="20000"/>
          </a:bodyPr>
          <a:lstStyle/>
          <a:p>
            <a:r>
              <a:rPr lang="en-US" sz="3300" b="1" dirty="0">
                <a:effectLst>
                  <a:outerShdw blurRad="38100" dist="38100" dir="2700000" algn="tl">
                    <a:srgbClr val="000000">
                      <a:alpha val="43137"/>
                    </a:srgbClr>
                  </a:outerShdw>
                </a:effectLst>
              </a:rPr>
              <a:t>Salvation in Folly and Weakness</a:t>
            </a:r>
          </a:p>
          <a:p>
            <a:pPr lvl="1"/>
            <a:r>
              <a:rPr lang="en-US" sz="3300" b="1" dirty="0">
                <a:effectLst>
                  <a:outerShdw blurRad="38100" dist="38100" dir="2700000" algn="tl">
                    <a:srgbClr val="000000">
                      <a:alpha val="43137"/>
                    </a:srgbClr>
                  </a:outerShdw>
                </a:effectLst>
              </a:rPr>
              <a:t>This displays the understanding of the Apostles concerning the cross of Christ</a:t>
            </a:r>
          </a:p>
          <a:p>
            <a:pPr lvl="1"/>
            <a:r>
              <a:rPr lang="en-US" sz="3300" b="1" dirty="0">
                <a:effectLst>
                  <a:outerShdw blurRad="38100" dist="38100" dir="2700000" algn="tl">
                    <a:srgbClr val="000000">
                      <a:alpha val="43137"/>
                    </a:srgbClr>
                  </a:outerShdw>
                </a:effectLst>
              </a:rPr>
              <a:t>When Paul declares the cross…it is shorthand for the whole purpose of God concerning salvation</a:t>
            </a:r>
          </a:p>
          <a:p>
            <a:pPr lvl="1"/>
            <a:r>
              <a:rPr lang="en-US" sz="3300" b="1" dirty="0">
                <a:effectLst>
                  <a:outerShdw blurRad="38100" dist="38100" dir="2700000" algn="tl">
                    <a:srgbClr val="000000">
                      <a:alpha val="43137"/>
                    </a:srgbClr>
                  </a:outerShdw>
                </a:effectLst>
              </a:rPr>
              <a:t>This Gospel is folly and weakness to the eyes of the world</a:t>
            </a:r>
          </a:p>
          <a:p>
            <a:pPr lvl="1"/>
            <a:r>
              <a:rPr lang="en-US" sz="3300" b="1" dirty="0">
                <a:effectLst>
                  <a:outerShdw blurRad="38100" dist="38100" dir="2700000" algn="tl">
                    <a:srgbClr val="000000">
                      <a:alpha val="43137"/>
                    </a:srgbClr>
                  </a:outerShdw>
                </a:effectLst>
              </a:rPr>
              <a:t>All we need to do is look at the wise, the scribe, and the debater in our own time</a:t>
            </a:r>
          </a:p>
          <a:p>
            <a:pPr lvl="1"/>
            <a:r>
              <a:rPr lang="en-US" sz="3300" b="1" dirty="0">
                <a:effectLst>
                  <a:outerShdw blurRad="38100" dist="38100" dir="2700000" algn="tl">
                    <a:srgbClr val="000000">
                      <a:alpha val="43137"/>
                    </a:srgbClr>
                  </a:outerShdw>
                </a:effectLst>
              </a:rPr>
              <a:t>The wise, the modern day sages, tell us the way to salvation is through personal happiness</a:t>
            </a:r>
          </a:p>
          <a:p>
            <a:pPr lvl="1"/>
            <a:r>
              <a:rPr lang="en-US" sz="3300" b="1" dirty="0">
                <a:effectLst>
                  <a:outerShdw blurRad="38100" dist="38100" dir="2700000" algn="tl">
                    <a:srgbClr val="000000">
                      <a:alpha val="43137"/>
                    </a:srgbClr>
                  </a:outerShdw>
                </a:effectLst>
              </a:rPr>
              <a:t>We are in need of being set free from anything that would cause us to be unhappy</a:t>
            </a:r>
          </a:p>
          <a:p>
            <a:pPr lvl="1"/>
            <a:endParaRPr lang="en-US" sz="24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7953086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fade">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fade">
                                      <p:cBhvr>
                                        <p:cTn id="27" dur="500"/>
                                        <p:tgtEl>
                                          <p:spTgt spid="1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fade">
                                      <p:cBhvr>
                                        <p:cTn id="32" dur="500"/>
                                        <p:tgtEl>
                                          <p:spTgt spid="1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Effect transition="in" filter="fade">
                                      <p:cBhvr>
                                        <p:cTn id="37" dur="500"/>
                                        <p:tgtEl>
                                          <p:spTgt spid="1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900332"/>
          </a:xfrm>
        </p:spPr>
        <p:txBody>
          <a:bodyPr>
            <a:normAutofit/>
          </a:bodyPr>
          <a:lstStyle/>
          <a:p>
            <a:pPr algn="ctr"/>
            <a:r>
              <a:rPr lang="en-US" sz="4800" b="1" dirty="0">
                <a:effectLst>
                  <a:outerShdw blurRad="38100" dist="38100" dir="2700000" algn="tl">
                    <a:srgbClr val="000000">
                      <a:alpha val="43137"/>
                    </a:srgbClr>
                  </a:outerShdw>
                </a:effectLst>
              </a:rPr>
              <a:t>Application Points</a:t>
            </a:r>
            <a:endParaRPr sz="4800"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0" y="900332"/>
            <a:ext cx="12192000" cy="5957668"/>
          </a:xfrm>
        </p:spPr>
        <p:txBody>
          <a:bodyPr>
            <a:normAutofit fontScale="85000" lnSpcReduction="20000"/>
          </a:bodyPr>
          <a:lstStyle/>
          <a:p>
            <a:r>
              <a:rPr lang="en-US" sz="3300" b="1" dirty="0">
                <a:effectLst>
                  <a:outerShdw blurRad="38100" dist="38100" dir="2700000" algn="tl">
                    <a:srgbClr val="000000">
                      <a:alpha val="43137"/>
                    </a:srgbClr>
                  </a:outerShdw>
                </a:effectLst>
              </a:rPr>
              <a:t>Salvation in Folly and Weakness (2)</a:t>
            </a:r>
          </a:p>
          <a:p>
            <a:pPr lvl="1"/>
            <a:r>
              <a:rPr lang="en-US" sz="3300" b="1" dirty="0">
                <a:effectLst>
                  <a:outerShdw blurRad="38100" dist="38100" dir="2700000" algn="tl">
                    <a:srgbClr val="000000">
                      <a:alpha val="43137"/>
                    </a:srgbClr>
                  </a:outerShdw>
                </a:effectLst>
              </a:rPr>
              <a:t>Whether naturalist, classical liberal, and onward to the sexual revolutionists religion was the problem</a:t>
            </a:r>
          </a:p>
          <a:p>
            <a:pPr lvl="1"/>
            <a:r>
              <a:rPr lang="en-US" sz="3300" b="1" dirty="0">
                <a:effectLst>
                  <a:outerShdw blurRad="38100" dist="38100" dir="2700000" algn="tl">
                    <a:srgbClr val="000000">
                      <a:alpha val="43137"/>
                    </a:srgbClr>
                  </a:outerShdw>
                </a:effectLst>
              </a:rPr>
              <a:t>We couldn’t always follow our own happiness because we had a right and wrong when it came to life</a:t>
            </a:r>
          </a:p>
          <a:p>
            <a:pPr lvl="1"/>
            <a:r>
              <a:rPr lang="en-US" sz="3300" b="1" dirty="0">
                <a:effectLst>
                  <a:outerShdw blurRad="38100" dist="38100" dir="2700000" algn="tl">
                    <a:srgbClr val="000000">
                      <a:alpha val="43137"/>
                    </a:srgbClr>
                  </a:outerShdw>
                </a:effectLst>
              </a:rPr>
              <a:t>This was atrocious because it purposefully limited human freedom</a:t>
            </a:r>
          </a:p>
          <a:p>
            <a:pPr lvl="1"/>
            <a:r>
              <a:rPr lang="en-US" sz="3300" b="1" dirty="0">
                <a:effectLst>
                  <a:outerShdw blurRad="38100" dist="38100" dir="2700000" algn="tl">
                    <a:srgbClr val="000000">
                      <a:alpha val="43137"/>
                    </a:srgbClr>
                  </a:outerShdw>
                </a:effectLst>
              </a:rPr>
              <a:t>The sexual revolution comes to mind with the rise of all kinds of sexual immoral lifestyles</a:t>
            </a:r>
          </a:p>
          <a:p>
            <a:pPr lvl="1"/>
            <a:r>
              <a:rPr lang="en-US" sz="3300" b="1" dirty="0">
                <a:effectLst>
                  <a:outerShdw blurRad="38100" dist="38100" dir="2700000" algn="tl">
                    <a:srgbClr val="000000">
                      <a:alpha val="43137"/>
                    </a:srgbClr>
                  </a:outerShdw>
                </a:effectLst>
              </a:rPr>
              <a:t>Interestingly enough such sexual freedom was not unknown in ancient times</a:t>
            </a:r>
          </a:p>
          <a:p>
            <a:pPr lvl="1"/>
            <a:r>
              <a:rPr lang="en-US" sz="3300" b="1" dirty="0">
                <a:effectLst>
                  <a:outerShdw blurRad="38100" dist="38100" dir="2700000" algn="tl">
                    <a:srgbClr val="000000">
                      <a:alpha val="43137"/>
                    </a:srgbClr>
                  </a:outerShdw>
                </a:effectLst>
              </a:rPr>
              <a:t>The only difference is that today we do not have sex to appease the goddess Athena, but instead on the altar of personal liberation and happiness</a:t>
            </a:r>
          </a:p>
          <a:p>
            <a:pPr lvl="1"/>
            <a:endParaRPr lang="en-US" sz="24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74071204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fade">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fade">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fade">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fade">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fade">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fade">
                                      <p:cBhvr>
                                        <p:cTn id="32" dur="500"/>
                                        <p:tgtEl>
                                          <p:spTgt spid="1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900332"/>
          </a:xfrm>
        </p:spPr>
        <p:txBody>
          <a:bodyPr>
            <a:normAutofit/>
          </a:bodyPr>
          <a:lstStyle/>
          <a:p>
            <a:pPr algn="ctr"/>
            <a:r>
              <a:rPr lang="en-US" sz="4800" b="1" dirty="0">
                <a:effectLst>
                  <a:outerShdw blurRad="38100" dist="38100" dir="2700000" algn="tl">
                    <a:srgbClr val="000000">
                      <a:alpha val="43137"/>
                    </a:srgbClr>
                  </a:outerShdw>
                </a:effectLst>
              </a:rPr>
              <a:t>Application Points</a:t>
            </a:r>
            <a:endParaRPr sz="4800"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0" y="900332"/>
            <a:ext cx="12192000" cy="5957668"/>
          </a:xfrm>
        </p:spPr>
        <p:txBody>
          <a:bodyPr>
            <a:normAutofit fontScale="77500" lnSpcReduction="20000"/>
          </a:bodyPr>
          <a:lstStyle/>
          <a:p>
            <a:r>
              <a:rPr lang="en-US" sz="3300" b="1" dirty="0">
                <a:effectLst>
                  <a:outerShdw blurRad="38100" dist="38100" dir="2700000" algn="tl">
                    <a:srgbClr val="000000">
                      <a:alpha val="43137"/>
                    </a:srgbClr>
                  </a:outerShdw>
                </a:effectLst>
              </a:rPr>
              <a:t>Salvation in Folly and Weakness (3)</a:t>
            </a:r>
          </a:p>
          <a:p>
            <a:pPr lvl="1"/>
            <a:r>
              <a:rPr lang="en-US" sz="3300" b="1" dirty="0">
                <a:effectLst>
                  <a:outerShdw blurRad="38100" dist="38100" dir="2700000" algn="tl">
                    <a:srgbClr val="000000">
                      <a:alpha val="43137"/>
                    </a:srgbClr>
                  </a:outerShdw>
                </a:effectLst>
              </a:rPr>
              <a:t>Even </a:t>
            </a:r>
            <a:r>
              <a:rPr lang="en-US" sz="3300" b="1" dirty="0" err="1">
                <a:effectLst>
                  <a:outerShdw blurRad="38100" dist="38100" dir="2700000" algn="tl">
                    <a:srgbClr val="000000">
                      <a:alpha val="43137"/>
                    </a:srgbClr>
                  </a:outerShdw>
                </a:effectLst>
              </a:rPr>
              <a:t>moreso</a:t>
            </a:r>
            <a:r>
              <a:rPr lang="en-US" sz="3300" b="1" dirty="0">
                <a:effectLst>
                  <a:outerShdw blurRad="38100" dist="38100" dir="2700000" algn="tl">
                    <a:srgbClr val="000000">
                      <a:alpha val="43137"/>
                    </a:srgbClr>
                  </a:outerShdw>
                </a:effectLst>
              </a:rPr>
              <a:t> we have let go of truth</a:t>
            </a:r>
          </a:p>
          <a:p>
            <a:pPr lvl="1"/>
            <a:r>
              <a:rPr lang="en-US" sz="3300" b="1" dirty="0">
                <a:effectLst>
                  <a:outerShdw blurRad="38100" dist="38100" dir="2700000" algn="tl">
                    <a:srgbClr val="000000">
                      <a:alpha val="43137"/>
                    </a:srgbClr>
                  </a:outerShdw>
                </a:effectLst>
              </a:rPr>
              <a:t>We allow people to believe whatever they want as long as it makes them happy</a:t>
            </a:r>
          </a:p>
          <a:p>
            <a:pPr lvl="1"/>
            <a:r>
              <a:rPr lang="en-US" sz="3300" b="1" dirty="0">
                <a:effectLst>
                  <a:outerShdw blurRad="38100" dist="38100" dir="2700000" algn="tl">
                    <a:srgbClr val="000000">
                      <a:alpha val="43137"/>
                    </a:srgbClr>
                  </a:outerShdw>
                </a:effectLst>
              </a:rPr>
              <a:t>The self is the ultimate, and nothing should stop it</a:t>
            </a:r>
          </a:p>
          <a:p>
            <a:pPr lvl="1"/>
            <a:r>
              <a:rPr lang="en-US" sz="3300" b="1" dirty="0">
                <a:effectLst>
                  <a:outerShdw blurRad="38100" dist="38100" dir="2700000" algn="tl">
                    <a:srgbClr val="000000">
                      <a:alpha val="43137"/>
                    </a:srgbClr>
                  </a:outerShdw>
                </a:effectLst>
              </a:rPr>
              <a:t>To be utterly free is the greatest salvation we can achieve…so says the wise</a:t>
            </a:r>
          </a:p>
          <a:p>
            <a:pPr lvl="1"/>
            <a:r>
              <a:rPr lang="en-US" sz="3300" b="1" dirty="0">
                <a:effectLst>
                  <a:outerShdw blurRad="38100" dist="38100" dir="2700000" algn="tl">
                    <a:srgbClr val="000000">
                      <a:alpha val="43137"/>
                    </a:srgbClr>
                  </a:outerShdw>
                </a:effectLst>
              </a:rPr>
              <a:t>What about the Scribe?</a:t>
            </a:r>
          </a:p>
          <a:p>
            <a:pPr lvl="1"/>
            <a:r>
              <a:rPr lang="en-US" sz="3300" b="1" dirty="0">
                <a:effectLst>
                  <a:outerShdw blurRad="38100" dist="38100" dir="2700000" algn="tl">
                    <a:srgbClr val="000000">
                      <a:alpha val="43137"/>
                    </a:srgbClr>
                  </a:outerShdw>
                </a:effectLst>
              </a:rPr>
              <a:t>We have seen the scientist and futurist encourage humanity ever onward to that promised land of biological and technical achievement</a:t>
            </a:r>
          </a:p>
          <a:p>
            <a:pPr lvl="1"/>
            <a:r>
              <a:rPr lang="en-US" sz="3300" b="1" dirty="0">
                <a:effectLst>
                  <a:outerShdw blurRad="38100" dist="38100" dir="2700000" algn="tl">
                    <a:srgbClr val="000000">
                      <a:alpha val="43137"/>
                    </a:srgbClr>
                  </a:outerShdw>
                </a:effectLst>
              </a:rPr>
              <a:t>Trans (change) human (human persons)</a:t>
            </a:r>
          </a:p>
          <a:p>
            <a:pPr lvl="1"/>
            <a:r>
              <a:rPr lang="en-US" sz="3300" b="1" dirty="0">
                <a:effectLst>
                  <a:outerShdw blurRad="38100" dist="38100" dir="2700000" algn="tl">
                    <a:srgbClr val="000000">
                      <a:alpha val="43137"/>
                    </a:srgbClr>
                  </a:outerShdw>
                </a:effectLst>
              </a:rPr>
              <a:t>Through technology we will find our greatest salvation</a:t>
            </a:r>
          </a:p>
          <a:p>
            <a:pPr lvl="1"/>
            <a:r>
              <a:rPr lang="en-US" sz="3300" b="1" dirty="0">
                <a:effectLst>
                  <a:outerShdw blurRad="38100" dist="38100" dir="2700000" algn="tl">
                    <a:srgbClr val="000000">
                      <a:alpha val="43137"/>
                    </a:srgbClr>
                  </a:outerShdw>
                </a:effectLst>
              </a:rPr>
              <a:t>Salvation through human technological progress</a:t>
            </a:r>
          </a:p>
          <a:p>
            <a:pPr lvl="1"/>
            <a:endParaRPr lang="en-US" sz="24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60536992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fade">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fade">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fade">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fade">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fade">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fade">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fade">
                                      <p:cBhvr>
                                        <p:cTn id="37" dur="500"/>
                                        <p:tgtEl>
                                          <p:spTgt spid="1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4">
                                            <p:txEl>
                                              <p:pRg st="8" end="8"/>
                                            </p:txEl>
                                          </p:spTgt>
                                        </p:tgtEl>
                                        <p:attrNameLst>
                                          <p:attrName>style.visibility</p:attrName>
                                        </p:attrNameLst>
                                      </p:cBhvr>
                                      <p:to>
                                        <p:strVal val="visible"/>
                                      </p:to>
                                    </p:set>
                                    <p:animEffect transition="in" filter="fade">
                                      <p:cBhvr>
                                        <p:cTn id="42" dur="500"/>
                                        <p:tgtEl>
                                          <p:spTgt spid="14">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4">
                                            <p:txEl>
                                              <p:pRg st="9" end="9"/>
                                            </p:txEl>
                                          </p:spTgt>
                                        </p:tgtEl>
                                        <p:attrNameLst>
                                          <p:attrName>style.visibility</p:attrName>
                                        </p:attrNameLst>
                                      </p:cBhvr>
                                      <p:to>
                                        <p:strVal val="visible"/>
                                      </p:to>
                                    </p:set>
                                    <p:animEffect transition="in" filter="fade">
                                      <p:cBhvr>
                                        <p:cTn id="47" dur="500"/>
                                        <p:tgtEl>
                                          <p:spTgt spid="1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900332"/>
          </a:xfrm>
        </p:spPr>
        <p:txBody>
          <a:bodyPr>
            <a:normAutofit/>
          </a:bodyPr>
          <a:lstStyle/>
          <a:p>
            <a:pPr algn="ctr"/>
            <a:r>
              <a:rPr lang="en-US" sz="4800" b="1" dirty="0">
                <a:effectLst>
                  <a:outerShdw blurRad="38100" dist="38100" dir="2700000" algn="tl">
                    <a:srgbClr val="000000">
                      <a:alpha val="43137"/>
                    </a:srgbClr>
                  </a:outerShdw>
                </a:effectLst>
              </a:rPr>
              <a:t>Application Points</a:t>
            </a:r>
            <a:endParaRPr sz="4800"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0" y="900332"/>
            <a:ext cx="12192000" cy="5957668"/>
          </a:xfrm>
        </p:spPr>
        <p:txBody>
          <a:bodyPr>
            <a:normAutofit fontScale="85000" lnSpcReduction="10000"/>
          </a:bodyPr>
          <a:lstStyle/>
          <a:p>
            <a:r>
              <a:rPr lang="en-US" sz="3300" b="1" dirty="0">
                <a:effectLst>
                  <a:outerShdw blurRad="38100" dist="38100" dir="2700000" algn="tl">
                    <a:srgbClr val="000000">
                      <a:alpha val="43137"/>
                    </a:srgbClr>
                  </a:outerShdw>
                </a:effectLst>
              </a:rPr>
              <a:t>Salvation in Folly and Weakness (4)</a:t>
            </a:r>
          </a:p>
          <a:p>
            <a:pPr lvl="1"/>
            <a:r>
              <a:rPr lang="en-US" sz="3300" b="1" dirty="0">
                <a:effectLst>
                  <a:outerShdw blurRad="38100" dist="38100" dir="2700000" algn="tl">
                    <a:srgbClr val="000000">
                      <a:alpha val="43137"/>
                    </a:srgbClr>
                  </a:outerShdw>
                </a:effectLst>
              </a:rPr>
              <a:t>For the debater, salvation is found in politics</a:t>
            </a:r>
          </a:p>
          <a:p>
            <a:pPr lvl="1"/>
            <a:r>
              <a:rPr lang="en-US" sz="3300" b="1" dirty="0">
                <a:effectLst>
                  <a:outerShdw blurRad="38100" dist="38100" dir="2700000" algn="tl">
                    <a:srgbClr val="000000">
                      <a:alpha val="43137"/>
                    </a:srgbClr>
                  </a:outerShdw>
                </a:effectLst>
              </a:rPr>
              <a:t>The right representatives, the right president, the right policy</a:t>
            </a:r>
          </a:p>
          <a:p>
            <a:pPr lvl="1"/>
            <a:r>
              <a:rPr lang="en-US" sz="3300" b="1" dirty="0">
                <a:effectLst>
                  <a:outerShdw blurRad="38100" dist="38100" dir="2700000" algn="tl">
                    <a:srgbClr val="000000">
                      <a:alpha val="43137"/>
                    </a:srgbClr>
                  </a:outerShdw>
                </a:effectLst>
              </a:rPr>
              <a:t>Salvation through human political power</a:t>
            </a:r>
          </a:p>
          <a:p>
            <a:pPr lvl="1"/>
            <a:r>
              <a:rPr lang="en-US" sz="3300" b="1" dirty="0">
                <a:effectLst>
                  <a:outerShdw blurRad="38100" dist="38100" dir="2700000" algn="tl">
                    <a:srgbClr val="000000">
                      <a:alpha val="43137"/>
                    </a:srgbClr>
                  </a:outerShdw>
                </a:effectLst>
              </a:rPr>
              <a:t>Imagine a world where we have selfish people with almost unending technological progress dedicating themselves to politics</a:t>
            </a:r>
          </a:p>
          <a:p>
            <a:pPr lvl="1"/>
            <a:r>
              <a:rPr lang="en-US" sz="3300" b="1" dirty="0">
                <a:effectLst>
                  <a:outerShdw blurRad="38100" dist="38100" dir="2700000" algn="tl">
                    <a:srgbClr val="000000">
                      <a:alpha val="43137"/>
                    </a:srgbClr>
                  </a:outerShdw>
                </a:effectLst>
              </a:rPr>
              <a:t>It is the wisdom of the world to look at these different places for our salvation</a:t>
            </a:r>
          </a:p>
          <a:p>
            <a:pPr lvl="1"/>
            <a:r>
              <a:rPr lang="en-US" sz="3300" b="1" dirty="0">
                <a:effectLst>
                  <a:outerShdw blurRad="38100" dist="38100" dir="2700000" algn="tl">
                    <a:srgbClr val="000000">
                      <a:alpha val="43137"/>
                    </a:srgbClr>
                  </a:outerShdw>
                </a:effectLst>
              </a:rPr>
              <a:t>Has selfishness brought about any lasting salvation?</a:t>
            </a:r>
          </a:p>
          <a:p>
            <a:pPr lvl="1"/>
            <a:r>
              <a:rPr lang="en-US" sz="3300" b="1" dirty="0">
                <a:effectLst>
                  <a:outerShdw blurRad="38100" dist="38100" dir="2700000" algn="tl">
                    <a:srgbClr val="000000">
                      <a:alpha val="43137"/>
                    </a:srgbClr>
                  </a:outerShdw>
                </a:effectLst>
              </a:rPr>
              <a:t>When I am focused only on myself I tend to not have enough and always want more</a:t>
            </a:r>
          </a:p>
          <a:p>
            <a:pPr lvl="1"/>
            <a:endParaRPr lang="en-US" sz="3300" b="1" dirty="0">
              <a:effectLst>
                <a:outerShdw blurRad="38100" dist="38100" dir="2700000" algn="tl">
                  <a:srgbClr val="000000">
                    <a:alpha val="43137"/>
                  </a:srgbClr>
                </a:outerShdw>
              </a:effectLst>
            </a:endParaRPr>
          </a:p>
          <a:p>
            <a:pPr lvl="1"/>
            <a:endParaRPr lang="en-US" sz="24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6488418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fade">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fade">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fade">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fade">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fade">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fade">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fade">
                                      <p:cBhvr>
                                        <p:cTn id="37" dur="500"/>
                                        <p:tgtEl>
                                          <p:spTgt spid="1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900332"/>
          </a:xfrm>
        </p:spPr>
        <p:txBody>
          <a:bodyPr>
            <a:normAutofit/>
          </a:bodyPr>
          <a:lstStyle/>
          <a:p>
            <a:pPr algn="ctr"/>
            <a:r>
              <a:rPr lang="en-US" sz="4800" b="1" dirty="0">
                <a:effectLst>
                  <a:outerShdw blurRad="38100" dist="38100" dir="2700000" algn="tl">
                    <a:srgbClr val="000000">
                      <a:alpha val="43137"/>
                    </a:srgbClr>
                  </a:outerShdw>
                </a:effectLst>
              </a:rPr>
              <a:t>Application Points</a:t>
            </a:r>
            <a:endParaRPr sz="4800"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0" y="900332"/>
            <a:ext cx="12192000" cy="5957668"/>
          </a:xfrm>
        </p:spPr>
        <p:txBody>
          <a:bodyPr>
            <a:normAutofit fontScale="85000" lnSpcReduction="20000"/>
          </a:bodyPr>
          <a:lstStyle/>
          <a:p>
            <a:r>
              <a:rPr lang="en-US" sz="3300" b="1" dirty="0">
                <a:effectLst>
                  <a:outerShdw blurRad="38100" dist="38100" dir="2700000" algn="tl">
                    <a:srgbClr val="000000">
                      <a:alpha val="43137"/>
                    </a:srgbClr>
                  </a:outerShdw>
                </a:effectLst>
              </a:rPr>
              <a:t>Salvation in Folly and Weakness (5)</a:t>
            </a:r>
          </a:p>
          <a:p>
            <a:pPr lvl="1"/>
            <a:r>
              <a:rPr lang="en-US" sz="3300" b="1" dirty="0">
                <a:effectLst>
                  <a:outerShdw blurRad="38100" dist="38100" dir="2700000" algn="tl">
                    <a:srgbClr val="000000">
                      <a:alpha val="43137"/>
                    </a:srgbClr>
                  </a:outerShdw>
                </a:effectLst>
              </a:rPr>
              <a:t>Where does morality play into this?</a:t>
            </a:r>
          </a:p>
          <a:p>
            <a:pPr lvl="1"/>
            <a:r>
              <a:rPr lang="en-US" sz="3300" b="1" dirty="0">
                <a:effectLst>
                  <a:outerShdw blurRad="38100" dist="38100" dir="2700000" algn="tl">
                    <a:srgbClr val="000000">
                      <a:alpha val="43137"/>
                    </a:srgbClr>
                  </a:outerShdw>
                </a:effectLst>
              </a:rPr>
              <a:t>What if someone found personal happiness in polluting?</a:t>
            </a:r>
          </a:p>
          <a:p>
            <a:pPr lvl="1"/>
            <a:r>
              <a:rPr lang="en-US" sz="3300" b="1" dirty="0">
                <a:effectLst>
                  <a:outerShdw blurRad="38100" dist="38100" dir="2700000" algn="tl">
                    <a:srgbClr val="000000">
                      <a:alpha val="43137"/>
                    </a:srgbClr>
                  </a:outerShdw>
                </a:effectLst>
              </a:rPr>
              <a:t>Or an individual who was only happy when causing others harm?</a:t>
            </a:r>
          </a:p>
          <a:p>
            <a:pPr lvl="1"/>
            <a:r>
              <a:rPr lang="en-US" sz="3300" b="1" dirty="0">
                <a:effectLst>
                  <a:outerShdw blurRad="38100" dist="38100" dir="2700000" algn="tl">
                    <a:srgbClr val="000000">
                      <a:alpha val="43137"/>
                    </a:srgbClr>
                  </a:outerShdw>
                </a:effectLst>
              </a:rPr>
              <a:t>Has the endless search for personal happiness brought about anyone's salvation?</a:t>
            </a:r>
          </a:p>
          <a:p>
            <a:pPr lvl="1"/>
            <a:r>
              <a:rPr lang="en-US" sz="3300" b="1" dirty="0">
                <a:effectLst>
                  <a:outerShdw blurRad="38100" dist="38100" dir="2700000" algn="tl">
                    <a:srgbClr val="000000">
                      <a:alpha val="43137"/>
                    </a:srgbClr>
                  </a:outerShdw>
                </a:effectLst>
              </a:rPr>
              <a:t>What about technology?</a:t>
            </a:r>
          </a:p>
          <a:p>
            <a:pPr lvl="1"/>
            <a:r>
              <a:rPr lang="en-US" sz="3300" b="1" dirty="0">
                <a:effectLst>
                  <a:outerShdw blurRad="38100" dist="38100" dir="2700000" algn="tl">
                    <a:srgbClr val="000000">
                      <a:alpha val="43137"/>
                    </a:srgbClr>
                  </a:outerShdw>
                </a:effectLst>
              </a:rPr>
              <a:t>There are many who credit technology with the rise of all sorts of psychological malfunction</a:t>
            </a:r>
          </a:p>
          <a:p>
            <a:pPr lvl="1"/>
            <a:r>
              <a:rPr lang="en-US" sz="3300" b="1" dirty="0">
                <a:effectLst>
                  <a:outerShdw blurRad="38100" dist="38100" dir="2700000" algn="tl">
                    <a:srgbClr val="000000">
                      <a:alpha val="43137"/>
                    </a:srgbClr>
                  </a:outerShdw>
                </a:effectLst>
              </a:rPr>
              <a:t>Has technology brought about the great salvation?</a:t>
            </a:r>
          </a:p>
          <a:p>
            <a:pPr lvl="1"/>
            <a:r>
              <a:rPr lang="en-US" sz="3300" b="1" dirty="0">
                <a:effectLst>
                  <a:outerShdw blurRad="38100" dist="38100" dir="2700000" algn="tl">
                    <a:srgbClr val="000000">
                      <a:alpha val="43137"/>
                    </a:srgbClr>
                  </a:outerShdw>
                </a:effectLst>
              </a:rPr>
              <a:t>Should we even ask about politics?</a:t>
            </a:r>
          </a:p>
          <a:p>
            <a:pPr lvl="1"/>
            <a:r>
              <a:rPr lang="en-US" sz="3300" b="1" dirty="0">
                <a:effectLst>
                  <a:outerShdw blurRad="38100" dist="38100" dir="2700000" algn="tl">
                    <a:srgbClr val="000000">
                      <a:alpha val="43137"/>
                    </a:srgbClr>
                  </a:outerShdw>
                </a:effectLst>
              </a:rPr>
              <a:t>Has such a salvation come from the political world?</a:t>
            </a:r>
          </a:p>
          <a:p>
            <a:pPr lvl="1"/>
            <a:endParaRPr lang="en-US" sz="3300" b="1" dirty="0">
              <a:effectLst>
                <a:outerShdw blurRad="38100" dist="38100" dir="2700000" algn="tl">
                  <a:srgbClr val="000000">
                    <a:alpha val="43137"/>
                  </a:srgbClr>
                </a:outerShdw>
              </a:effectLst>
            </a:endParaRPr>
          </a:p>
          <a:p>
            <a:pPr lvl="1"/>
            <a:endParaRPr lang="en-US" sz="24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07799493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fade">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fade">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fade">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fade">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fade">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fade">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fade">
                                      <p:cBhvr>
                                        <p:cTn id="37" dur="500"/>
                                        <p:tgtEl>
                                          <p:spTgt spid="1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4">
                                            <p:txEl>
                                              <p:pRg st="8" end="8"/>
                                            </p:txEl>
                                          </p:spTgt>
                                        </p:tgtEl>
                                        <p:attrNameLst>
                                          <p:attrName>style.visibility</p:attrName>
                                        </p:attrNameLst>
                                      </p:cBhvr>
                                      <p:to>
                                        <p:strVal val="visible"/>
                                      </p:to>
                                    </p:set>
                                    <p:animEffect transition="in" filter="fade">
                                      <p:cBhvr>
                                        <p:cTn id="42" dur="500"/>
                                        <p:tgtEl>
                                          <p:spTgt spid="14">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4">
                                            <p:txEl>
                                              <p:pRg st="9" end="9"/>
                                            </p:txEl>
                                          </p:spTgt>
                                        </p:tgtEl>
                                        <p:attrNameLst>
                                          <p:attrName>style.visibility</p:attrName>
                                        </p:attrNameLst>
                                      </p:cBhvr>
                                      <p:to>
                                        <p:strVal val="visible"/>
                                      </p:to>
                                    </p:set>
                                    <p:animEffect transition="in" filter="fade">
                                      <p:cBhvr>
                                        <p:cTn id="47" dur="500"/>
                                        <p:tgtEl>
                                          <p:spTgt spid="1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900332"/>
          </a:xfrm>
        </p:spPr>
        <p:txBody>
          <a:bodyPr>
            <a:normAutofit/>
          </a:bodyPr>
          <a:lstStyle/>
          <a:p>
            <a:pPr algn="ctr"/>
            <a:r>
              <a:rPr lang="en-US" sz="4800" b="1" dirty="0">
                <a:effectLst>
                  <a:outerShdw blurRad="38100" dist="38100" dir="2700000" algn="tl">
                    <a:srgbClr val="000000">
                      <a:alpha val="43137"/>
                    </a:srgbClr>
                  </a:outerShdw>
                </a:effectLst>
              </a:rPr>
              <a:t>Application Points</a:t>
            </a:r>
            <a:endParaRPr sz="4800"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0" y="900332"/>
            <a:ext cx="12192000" cy="5957668"/>
          </a:xfrm>
        </p:spPr>
        <p:txBody>
          <a:bodyPr>
            <a:normAutofit fontScale="85000" lnSpcReduction="10000"/>
          </a:bodyPr>
          <a:lstStyle/>
          <a:p>
            <a:r>
              <a:rPr lang="en-US" sz="3300" b="1" dirty="0">
                <a:effectLst>
                  <a:outerShdw blurRad="38100" dist="38100" dir="2700000" algn="tl">
                    <a:srgbClr val="000000">
                      <a:alpha val="43137"/>
                    </a:srgbClr>
                  </a:outerShdw>
                </a:effectLst>
              </a:rPr>
              <a:t>Salvation in Folly and Weakness (6)</a:t>
            </a:r>
          </a:p>
          <a:p>
            <a:pPr lvl="1"/>
            <a:r>
              <a:rPr lang="en-US" sz="3300" b="1" dirty="0">
                <a:effectLst>
                  <a:outerShdw blurRad="38100" dist="38100" dir="2700000" algn="tl">
                    <a:srgbClr val="000000">
                      <a:alpha val="43137"/>
                    </a:srgbClr>
                  </a:outerShdw>
                </a:effectLst>
              </a:rPr>
              <a:t>These are ways the world promises salvation</a:t>
            </a:r>
          </a:p>
          <a:p>
            <a:pPr lvl="1"/>
            <a:r>
              <a:rPr lang="en-US" sz="3300" b="1" dirty="0">
                <a:effectLst>
                  <a:outerShdw blurRad="38100" dist="38100" dir="2700000" algn="tl">
                    <a:srgbClr val="000000">
                      <a:alpha val="43137"/>
                    </a:srgbClr>
                  </a:outerShdw>
                </a:effectLst>
              </a:rPr>
              <a:t>It never can achieve what it claims</a:t>
            </a:r>
          </a:p>
          <a:p>
            <a:pPr lvl="1"/>
            <a:r>
              <a:rPr lang="en-US" sz="3300" b="1" dirty="0">
                <a:effectLst>
                  <a:outerShdw blurRad="38100" dist="38100" dir="2700000" algn="tl">
                    <a:srgbClr val="000000">
                      <a:alpha val="43137"/>
                    </a:srgbClr>
                  </a:outerShdw>
                </a:effectLst>
              </a:rPr>
              <a:t>Do you know what has not failed?</a:t>
            </a:r>
          </a:p>
          <a:p>
            <a:pPr lvl="1"/>
            <a:r>
              <a:rPr lang="en-US" sz="3300" b="1" dirty="0">
                <a:effectLst>
                  <a:outerShdw blurRad="38100" dist="38100" dir="2700000" algn="tl">
                    <a:srgbClr val="000000">
                      <a:alpha val="43137"/>
                    </a:srgbClr>
                  </a:outerShdw>
                </a:effectLst>
              </a:rPr>
              <a:t>What has caused the greatest salvation is not found in human selfishness, human ingenuity, or political powers, but in the cross</a:t>
            </a:r>
          </a:p>
          <a:p>
            <a:pPr lvl="1"/>
            <a:r>
              <a:rPr lang="en-US" sz="3300" b="1" dirty="0">
                <a:effectLst>
                  <a:outerShdw blurRad="38100" dist="38100" dir="2700000" algn="tl">
                    <a:srgbClr val="000000">
                      <a:alpha val="43137"/>
                    </a:srgbClr>
                  </a:outerShdw>
                </a:effectLst>
              </a:rPr>
              <a:t>When compared to the ways of the world it is utter folly and weakness</a:t>
            </a:r>
          </a:p>
          <a:p>
            <a:pPr lvl="1"/>
            <a:r>
              <a:rPr lang="en-US" sz="3300" b="1" dirty="0">
                <a:effectLst>
                  <a:outerShdw blurRad="38100" dist="38100" dir="2700000" algn="tl">
                    <a:srgbClr val="000000">
                      <a:alpha val="43137"/>
                    </a:srgbClr>
                  </a:outerShdw>
                </a:effectLst>
              </a:rPr>
              <a:t>The Gospel claims we are incapable of achieving our own salvation</a:t>
            </a:r>
          </a:p>
          <a:p>
            <a:pPr lvl="1"/>
            <a:r>
              <a:rPr lang="en-US" sz="3300" b="1" dirty="0">
                <a:effectLst>
                  <a:outerShdw blurRad="38100" dist="38100" dir="2700000" algn="tl">
                    <a:srgbClr val="000000">
                      <a:alpha val="43137"/>
                    </a:srgbClr>
                  </a:outerShdw>
                </a:effectLst>
              </a:rPr>
              <a:t>He does this by selflessly carrying the burden of sin and death</a:t>
            </a:r>
          </a:p>
          <a:p>
            <a:pPr lvl="1"/>
            <a:endParaRPr lang="en-US" sz="24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32913583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7" dur="500"/>
                                        <p:tgtEl>
                                          <p:spTgt spid="1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0"/>
            <a:ext cx="12192000" cy="6858000"/>
          </a:xfrm>
        </p:spPr>
        <p:txBody>
          <a:bodyPr numCol="1">
            <a:normAutofit fontScale="92500" lnSpcReduction="10000"/>
          </a:bodyPr>
          <a:lstStyle/>
          <a:p>
            <a:pPr algn="ctr"/>
            <a:r>
              <a:rPr lang="en-US" sz="4400" b="1" dirty="0">
                <a:effectLst>
                  <a:outerShdw blurRad="38100" dist="38100" dir="2700000" algn="tl">
                    <a:srgbClr val="000000">
                      <a:alpha val="43137"/>
                    </a:srgbClr>
                  </a:outerShdw>
                </a:effectLst>
              </a:rPr>
              <a:t>“21 From that time Jesus began to show his disciples that he must go to Jerusalem and suffer many things from the elders and chief priests and scribes, and be killed, and on the third day be raised. 22 And Peter took him aside and began to rebuke him, saying, “Far be it from you, Lord! This shall never happen to you.” 23 But he turned and said to Peter, “Get behind me, Satan! You are a hindrance to me. For you are not setting your mind on the things of God, but on the things of man.”</a:t>
            </a:r>
          </a:p>
        </p:txBody>
      </p:sp>
    </p:spTree>
    <p:extLst>
      <p:ext uri="{BB962C8B-B14F-4D97-AF65-F5344CB8AC3E}">
        <p14:creationId xmlns:p14="http://schemas.microsoft.com/office/powerpoint/2010/main" val="315717074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0"/>
            <a:ext cx="12192000" cy="6858000"/>
          </a:xfrm>
        </p:spPr>
        <p:txBody>
          <a:bodyPr numCol="1">
            <a:normAutofit fontScale="85000" lnSpcReduction="20000"/>
          </a:bodyPr>
          <a:lstStyle/>
          <a:p>
            <a:pPr algn="ctr"/>
            <a:r>
              <a:rPr lang="en-US" sz="4400" b="1" dirty="0">
                <a:effectLst>
                  <a:outerShdw blurRad="38100" dist="38100" dir="2700000" algn="tl">
                    <a:srgbClr val="000000">
                      <a:alpha val="43137"/>
                    </a:srgbClr>
                  </a:outerShdw>
                </a:effectLst>
              </a:rPr>
              <a:t>24 Then Jesus told his disciples, “If anyone would come after me, let him deny himself and take up his cross and follow me. 25 For whoever would save his life will lose it, but whoever loses his life for my sake will find it. 26 For what will it profit a man if he gains the whole world and forfeits his soul? Or what shall a man give in return for his soul? 27 For the Son of Man is going to come with his angels in the glory of his Father, and then he will repay each person according to what he has done. 28 Truly, I say to you, there are some standing here who will not taste death until they see the Son of Man coming in his kingdom.”</a:t>
            </a:r>
          </a:p>
          <a:p>
            <a:pPr algn="ctr"/>
            <a:r>
              <a:rPr lang="en-US" sz="4400" b="1" dirty="0">
                <a:effectLst>
                  <a:outerShdw blurRad="38100" dist="38100" dir="2700000" algn="tl">
                    <a:srgbClr val="000000">
                      <a:alpha val="43137"/>
                    </a:srgbClr>
                  </a:outerShdw>
                </a:effectLst>
              </a:rPr>
              <a:t>(Matthew 16:21-28, ESV)</a:t>
            </a:r>
          </a:p>
        </p:txBody>
      </p:sp>
    </p:spTree>
    <p:extLst>
      <p:ext uri="{BB962C8B-B14F-4D97-AF65-F5344CB8AC3E}">
        <p14:creationId xmlns:p14="http://schemas.microsoft.com/office/powerpoint/2010/main" val="324285447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900332"/>
          </a:xfrm>
        </p:spPr>
        <p:txBody>
          <a:bodyPr>
            <a:normAutofit/>
          </a:bodyPr>
          <a:lstStyle/>
          <a:p>
            <a:pPr algn="ctr"/>
            <a:r>
              <a:rPr lang="en-US" sz="4800" b="1" dirty="0">
                <a:effectLst>
                  <a:outerShdw blurRad="38100" dist="38100" dir="2700000" algn="tl">
                    <a:srgbClr val="000000">
                      <a:alpha val="43137"/>
                    </a:srgbClr>
                  </a:outerShdw>
                </a:effectLst>
              </a:rPr>
              <a:t>Application Points</a:t>
            </a:r>
            <a:endParaRPr sz="4800"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0" y="900332"/>
            <a:ext cx="12192000" cy="5957668"/>
          </a:xfrm>
        </p:spPr>
        <p:txBody>
          <a:bodyPr>
            <a:normAutofit fontScale="85000" lnSpcReduction="20000"/>
          </a:bodyPr>
          <a:lstStyle/>
          <a:p>
            <a:r>
              <a:rPr lang="en-US" sz="3300" b="1" dirty="0">
                <a:effectLst>
                  <a:outerShdw blurRad="38100" dist="38100" dir="2700000" algn="tl">
                    <a:srgbClr val="000000">
                      <a:alpha val="43137"/>
                    </a:srgbClr>
                  </a:outerShdw>
                </a:effectLst>
              </a:rPr>
              <a:t>Salvation in Folly and Weakness (7)</a:t>
            </a:r>
          </a:p>
          <a:p>
            <a:pPr lvl="1"/>
            <a:r>
              <a:rPr lang="en-US" sz="3300" b="1" dirty="0">
                <a:effectLst>
                  <a:outerShdw blurRad="38100" dist="38100" dir="2700000" algn="tl">
                    <a:srgbClr val="000000">
                      <a:alpha val="43137"/>
                    </a:srgbClr>
                  </a:outerShdw>
                </a:effectLst>
              </a:rPr>
              <a:t>The apostles were thinking in the ways of the world</a:t>
            </a:r>
          </a:p>
          <a:p>
            <a:pPr lvl="1"/>
            <a:r>
              <a:rPr lang="en-US" sz="3300" b="1" dirty="0">
                <a:effectLst>
                  <a:outerShdw blurRad="38100" dist="38100" dir="2700000" algn="tl">
                    <a:srgbClr val="000000">
                      <a:alpha val="43137"/>
                    </a:srgbClr>
                  </a:outerShdw>
                </a:effectLst>
              </a:rPr>
              <a:t>Yet it would be through death that salvation would come and bring transformation</a:t>
            </a:r>
          </a:p>
          <a:p>
            <a:pPr lvl="1"/>
            <a:r>
              <a:rPr lang="en-US" sz="3300" b="1" dirty="0">
                <a:effectLst>
                  <a:outerShdw blurRad="38100" dist="38100" dir="2700000" algn="tl">
                    <a:srgbClr val="000000">
                      <a:alpha val="43137"/>
                    </a:srgbClr>
                  </a:outerShdw>
                </a:effectLst>
              </a:rPr>
              <a:t>This salvation would lead to them not </a:t>
            </a:r>
            <a:r>
              <a:rPr lang="en-US" sz="3300" b="1" dirty="0" err="1">
                <a:effectLst>
                  <a:outerShdw blurRad="38100" dist="38100" dir="2700000" algn="tl">
                    <a:srgbClr val="000000">
                      <a:alpha val="43137"/>
                    </a:srgbClr>
                  </a:outerShdw>
                </a:effectLst>
              </a:rPr>
              <a:t>activing</a:t>
            </a:r>
            <a:r>
              <a:rPr lang="en-US" sz="3300" b="1" dirty="0">
                <a:effectLst>
                  <a:outerShdw blurRad="38100" dist="38100" dir="2700000" algn="tl">
                    <a:srgbClr val="000000">
                      <a:alpha val="43137"/>
                    </a:srgbClr>
                  </a:outerShdw>
                </a:effectLst>
              </a:rPr>
              <a:t> selfishly, but selflessly</a:t>
            </a:r>
          </a:p>
          <a:p>
            <a:pPr lvl="1"/>
            <a:r>
              <a:rPr lang="en-US" sz="3300" b="1" dirty="0">
                <a:effectLst>
                  <a:outerShdw blurRad="38100" dist="38100" dir="2700000" algn="tl">
                    <a:srgbClr val="000000">
                      <a:alpha val="43137"/>
                    </a:srgbClr>
                  </a:outerShdw>
                </a:effectLst>
              </a:rPr>
              <a:t>They would live for God</a:t>
            </a:r>
          </a:p>
          <a:p>
            <a:pPr lvl="1"/>
            <a:r>
              <a:rPr lang="en-US" sz="3300" b="1" dirty="0">
                <a:effectLst>
                  <a:outerShdw blurRad="38100" dist="38100" dir="2700000" algn="tl">
                    <a:srgbClr val="000000">
                      <a:alpha val="43137"/>
                    </a:srgbClr>
                  </a:outerShdw>
                </a:effectLst>
              </a:rPr>
              <a:t>To desire what is good, right, and just and seek it in this world</a:t>
            </a:r>
          </a:p>
          <a:p>
            <a:pPr lvl="1"/>
            <a:r>
              <a:rPr lang="en-US" sz="3300" b="1" dirty="0">
                <a:effectLst>
                  <a:outerShdw blurRad="38100" dist="38100" dir="2700000" algn="tl">
                    <a:srgbClr val="000000">
                      <a:alpha val="43137"/>
                    </a:srgbClr>
                  </a:outerShdw>
                </a:effectLst>
              </a:rPr>
              <a:t>In all this we do not want to be misled</a:t>
            </a:r>
          </a:p>
          <a:p>
            <a:pPr lvl="1"/>
            <a:r>
              <a:rPr lang="en-US" sz="3300" b="1" dirty="0">
                <a:effectLst>
                  <a:outerShdw blurRad="38100" dist="38100" dir="2700000" algn="tl">
                    <a:srgbClr val="000000">
                      <a:alpha val="43137"/>
                    </a:srgbClr>
                  </a:outerShdw>
                </a:effectLst>
              </a:rPr>
              <a:t>These things are not </a:t>
            </a:r>
            <a:r>
              <a:rPr lang="en-US" sz="3300" b="1" i="1" u="sng" dirty="0">
                <a:effectLst>
                  <a:outerShdw blurRad="38100" dist="38100" dir="2700000" algn="tl">
                    <a:srgbClr val="000000">
                      <a:alpha val="43137"/>
                    </a:srgbClr>
                  </a:outerShdw>
                </a:effectLst>
              </a:rPr>
              <a:t>necessarily</a:t>
            </a:r>
            <a:r>
              <a:rPr lang="en-US" sz="3300" b="1" dirty="0">
                <a:effectLst>
                  <a:outerShdw blurRad="38100" dist="38100" dir="2700000" algn="tl">
                    <a:srgbClr val="000000">
                      <a:alpha val="43137"/>
                    </a:srgbClr>
                  </a:outerShdw>
                </a:effectLst>
              </a:rPr>
              <a:t> of this world</a:t>
            </a:r>
          </a:p>
          <a:p>
            <a:pPr lvl="1"/>
            <a:r>
              <a:rPr lang="en-US" sz="3300" b="1" dirty="0">
                <a:effectLst>
                  <a:outerShdw blurRad="38100" dist="38100" dir="2700000" algn="tl">
                    <a:srgbClr val="000000">
                      <a:alpha val="43137"/>
                    </a:srgbClr>
                  </a:outerShdw>
                </a:effectLst>
              </a:rPr>
              <a:t>Paul is showing us that these things </a:t>
            </a:r>
            <a:r>
              <a:rPr lang="en-US" sz="3300" b="1" i="1" u="sng" dirty="0">
                <a:effectLst>
                  <a:outerShdw blurRad="38100" dist="38100" dir="2700000" algn="tl">
                    <a:srgbClr val="000000">
                      <a:alpha val="43137"/>
                    </a:srgbClr>
                  </a:outerShdw>
                </a:effectLst>
              </a:rPr>
              <a:t>are not </a:t>
            </a:r>
            <a:r>
              <a:rPr lang="en-US" sz="3300" b="1" dirty="0">
                <a:effectLst>
                  <a:outerShdw blurRad="38100" dist="38100" dir="2700000" algn="tl">
                    <a:srgbClr val="000000">
                      <a:alpha val="43137"/>
                    </a:srgbClr>
                  </a:outerShdw>
                </a:effectLst>
              </a:rPr>
              <a:t>capable of providing what we need which is salvation</a:t>
            </a:r>
          </a:p>
          <a:p>
            <a:pPr lvl="1"/>
            <a:endParaRPr lang="en-US" sz="24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19192630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fade">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fade">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fade">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fade">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fade">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fade">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fade">
                                      <p:cBhvr>
                                        <p:cTn id="37" dur="500"/>
                                        <p:tgtEl>
                                          <p:spTgt spid="1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4">
                                            <p:txEl>
                                              <p:pRg st="8" end="8"/>
                                            </p:txEl>
                                          </p:spTgt>
                                        </p:tgtEl>
                                        <p:attrNameLst>
                                          <p:attrName>style.visibility</p:attrName>
                                        </p:attrNameLst>
                                      </p:cBhvr>
                                      <p:to>
                                        <p:strVal val="visible"/>
                                      </p:to>
                                    </p:set>
                                    <p:animEffect transition="in" filter="fade">
                                      <p:cBhvr>
                                        <p:cTn id="42" dur="500"/>
                                        <p:tgtEl>
                                          <p:spTgt spid="1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900332"/>
          </a:xfrm>
        </p:spPr>
        <p:txBody>
          <a:bodyPr>
            <a:normAutofit/>
          </a:bodyPr>
          <a:lstStyle/>
          <a:p>
            <a:pPr algn="ctr"/>
            <a:r>
              <a:rPr lang="en-US" sz="4800" b="1" dirty="0">
                <a:effectLst>
                  <a:outerShdw blurRad="38100" dist="38100" dir="2700000" algn="tl">
                    <a:srgbClr val="000000">
                      <a:alpha val="43137"/>
                    </a:srgbClr>
                  </a:outerShdw>
                </a:effectLst>
              </a:rPr>
              <a:t>Application Points</a:t>
            </a:r>
            <a:endParaRPr sz="4800"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0" y="900332"/>
            <a:ext cx="12192000" cy="5957668"/>
          </a:xfrm>
        </p:spPr>
        <p:txBody>
          <a:bodyPr>
            <a:normAutofit fontScale="92500" lnSpcReduction="20000"/>
          </a:bodyPr>
          <a:lstStyle/>
          <a:p>
            <a:r>
              <a:rPr lang="en-US" sz="2800" b="1" dirty="0">
                <a:effectLst>
                  <a:outerShdw blurRad="38100" dist="38100" dir="2700000" algn="tl">
                    <a:srgbClr val="000000">
                      <a:alpha val="43137"/>
                    </a:srgbClr>
                  </a:outerShdw>
                </a:effectLst>
              </a:rPr>
              <a:t>Salvation in Folly and Weakness (8)</a:t>
            </a:r>
          </a:p>
          <a:p>
            <a:pPr lvl="1"/>
            <a:r>
              <a:rPr lang="en-US" sz="2800" b="1" dirty="0">
                <a:effectLst>
                  <a:outerShdw blurRad="38100" dist="38100" dir="2700000" algn="tl">
                    <a:srgbClr val="000000">
                      <a:alpha val="43137"/>
                    </a:srgbClr>
                  </a:outerShdw>
                </a:effectLst>
              </a:rPr>
              <a:t>The world will claim what we believe is folly and weakness</a:t>
            </a:r>
          </a:p>
          <a:p>
            <a:pPr lvl="1"/>
            <a:r>
              <a:rPr lang="en-US" sz="2800" b="1" dirty="0">
                <a:effectLst>
                  <a:outerShdw blurRad="38100" dist="38100" dir="2700000" algn="tl">
                    <a:srgbClr val="000000">
                      <a:alpha val="43137"/>
                    </a:srgbClr>
                  </a:outerShdw>
                </a:effectLst>
              </a:rPr>
              <a:t>“For the word of the cross is folly to those who are perishing, but to us who are </a:t>
            </a:r>
            <a:r>
              <a:rPr lang="en-US" sz="2800" b="1" i="1" u="sng" dirty="0">
                <a:effectLst>
                  <a:outerShdw blurRad="38100" dist="38100" dir="2700000" algn="tl">
                    <a:srgbClr val="000000">
                      <a:alpha val="43137"/>
                    </a:srgbClr>
                  </a:outerShdw>
                </a:effectLst>
              </a:rPr>
              <a:t>being saved </a:t>
            </a:r>
            <a:r>
              <a:rPr lang="en-US" sz="2800" b="1" dirty="0">
                <a:effectLst>
                  <a:outerShdw blurRad="38100" dist="38100" dir="2700000" algn="tl">
                    <a:srgbClr val="000000">
                      <a:alpha val="43137"/>
                    </a:srgbClr>
                  </a:outerShdw>
                </a:effectLst>
              </a:rPr>
              <a:t>it is the power of God.”</a:t>
            </a:r>
          </a:p>
          <a:p>
            <a:pPr lvl="1"/>
            <a:r>
              <a:rPr lang="en-US" sz="2800" b="1" dirty="0">
                <a:effectLst>
                  <a:outerShdw blurRad="38100" dist="38100" dir="2700000" algn="tl">
                    <a:srgbClr val="000000">
                      <a:alpha val="43137"/>
                    </a:srgbClr>
                  </a:outerShdw>
                </a:effectLst>
              </a:rPr>
              <a:t>We rejoice because we recognize this salvation brought about by the power of God through Christ is the greatest power for it actually does what it claims</a:t>
            </a:r>
          </a:p>
          <a:p>
            <a:pPr lvl="1"/>
            <a:r>
              <a:rPr lang="en-US" sz="2800" b="1" dirty="0">
                <a:effectLst>
                  <a:outerShdw blurRad="38100" dist="38100" dir="2700000" algn="tl">
                    <a:srgbClr val="000000">
                      <a:alpha val="43137"/>
                    </a:srgbClr>
                  </a:outerShdw>
                </a:effectLst>
              </a:rPr>
              <a:t>It also reminds us that the scope of salvation is greater than we often realize</a:t>
            </a:r>
          </a:p>
          <a:p>
            <a:pPr lvl="1"/>
            <a:r>
              <a:rPr lang="en-US" sz="2800" b="1" dirty="0">
                <a:effectLst>
                  <a:outerShdw blurRad="38100" dist="38100" dir="2700000" algn="tl">
                    <a:srgbClr val="000000">
                      <a:alpha val="43137"/>
                    </a:srgbClr>
                  </a:outerShdw>
                </a:effectLst>
              </a:rPr>
              <a:t>Paul shows us that these things are not capable of providing the salvation we need</a:t>
            </a:r>
          </a:p>
          <a:p>
            <a:pPr lvl="1"/>
            <a:r>
              <a:rPr lang="en-US" sz="2800" b="1" dirty="0">
                <a:effectLst>
                  <a:outerShdw blurRad="38100" dist="38100" dir="2700000" algn="tl">
                    <a:srgbClr val="000000">
                      <a:alpha val="43137"/>
                    </a:srgbClr>
                  </a:outerShdw>
                </a:effectLst>
              </a:rPr>
              <a:t>Once we recognize this and turn toward Christ, then we can utilize these things to follow God</a:t>
            </a:r>
          </a:p>
          <a:p>
            <a:pPr lvl="1"/>
            <a:r>
              <a:rPr lang="en-US" sz="2800" b="1" dirty="0">
                <a:effectLst>
                  <a:outerShdw blurRad="38100" dist="38100" dir="2700000" algn="tl">
                    <a:srgbClr val="000000">
                      <a:alpha val="43137"/>
                    </a:srgbClr>
                  </a:outerShdw>
                </a:effectLst>
              </a:rPr>
              <a:t>In this way the salvation of Christ extends to these things as well, so that as we are being saved so too are our pursuits in these areas</a:t>
            </a:r>
          </a:p>
        </p:txBody>
      </p:sp>
    </p:spTree>
    <p:extLst>
      <p:ext uri="{BB962C8B-B14F-4D97-AF65-F5344CB8AC3E}">
        <p14:creationId xmlns:p14="http://schemas.microsoft.com/office/powerpoint/2010/main" val="361050708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7" dur="500"/>
                                        <p:tgtEl>
                                          <p:spTgt spid="1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900332"/>
          </a:xfrm>
        </p:spPr>
        <p:txBody>
          <a:bodyPr>
            <a:normAutofit/>
          </a:bodyPr>
          <a:lstStyle/>
          <a:p>
            <a:pPr algn="ctr"/>
            <a:r>
              <a:rPr lang="en-US" sz="4800" b="1" dirty="0">
                <a:effectLst>
                  <a:outerShdw blurRad="38100" dist="38100" dir="2700000" algn="tl">
                    <a:srgbClr val="000000">
                      <a:alpha val="43137"/>
                    </a:srgbClr>
                  </a:outerShdw>
                </a:effectLst>
              </a:rPr>
              <a:t>Application Points</a:t>
            </a:r>
            <a:endParaRPr sz="4800"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0" y="900332"/>
            <a:ext cx="12192000" cy="5957668"/>
          </a:xfrm>
        </p:spPr>
        <p:txBody>
          <a:bodyPr>
            <a:normAutofit/>
          </a:bodyPr>
          <a:lstStyle/>
          <a:p>
            <a:r>
              <a:rPr lang="en-US" sz="2800" b="1" dirty="0">
                <a:effectLst>
                  <a:outerShdw blurRad="38100" dist="38100" dir="2700000" algn="tl">
                    <a:srgbClr val="000000">
                      <a:alpha val="43137"/>
                    </a:srgbClr>
                  </a:outerShdw>
                </a:effectLst>
              </a:rPr>
              <a:t>Salvation in Folly and Weakness (9)</a:t>
            </a:r>
          </a:p>
          <a:p>
            <a:pPr lvl="1"/>
            <a:r>
              <a:rPr lang="en-US" sz="2800" b="1" dirty="0">
                <a:effectLst>
                  <a:outerShdw blurRad="38100" dist="38100" dir="2700000" algn="tl">
                    <a:srgbClr val="000000">
                      <a:alpha val="43137"/>
                    </a:srgbClr>
                  </a:outerShdw>
                </a:effectLst>
              </a:rPr>
              <a:t>Thus as Christians we seek wisdom, knowledge, and what is good for society</a:t>
            </a:r>
          </a:p>
          <a:p>
            <a:pPr lvl="1"/>
            <a:r>
              <a:rPr lang="en-US" sz="2800" b="1" dirty="0">
                <a:effectLst>
                  <a:outerShdw blurRad="38100" dist="38100" dir="2700000" algn="tl">
                    <a:srgbClr val="000000">
                      <a:alpha val="43137"/>
                    </a:srgbClr>
                  </a:outerShdw>
                </a:effectLst>
              </a:rPr>
              <a:t>The Christian understands none of these things are good or bad in and of themselves but relying on them to do what they cannot we will fall into the ways of the world</a:t>
            </a:r>
          </a:p>
          <a:p>
            <a:pPr lvl="1"/>
            <a:r>
              <a:rPr lang="en-US" sz="2800" b="1" dirty="0">
                <a:effectLst>
                  <a:outerShdw blurRad="38100" dist="38100" dir="2700000" algn="tl">
                    <a:srgbClr val="000000">
                      <a:alpha val="43137"/>
                    </a:srgbClr>
                  </a:outerShdw>
                </a:effectLst>
              </a:rPr>
              <a:t>Christ crucified is our foundation</a:t>
            </a:r>
          </a:p>
          <a:p>
            <a:pPr lvl="1"/>
            <a:r>
              <a:rPr lang="en-US" sz="2800" b="1" dirty="0">
                <a:effectLst>
                  <a:outerShdw blurRad="38100" dist="38100" dir="2700000" algn="tl">
                    <a:srgbClr val="000000">
                      <a:alpha val="43137"/>
                    </a:srgbClr>
                  </a:outerShdw>
                </a:effectLst>
              </a:rPr>
              <a:t>Without Him we would still be seeking the ways of the world to find salvation</a:t>
            </a:r>
          </a:p>
          <a:p>
            <a:pPr lvl="1"/>
            <a:r>
              <a:rPr lang="en-US" sz="2800" b="1" dirty="0">
                <a:effectLst>
                  <a:outerShdw blurRad="38100" dist="38100" dir="2700000" algn="tl">
                    <a:srgbClr val="000000">
                      <a:alpha val="43137"/>
                    </a:srgbClr>
                  </a:outerShdw>
                </a:effectLst>
              </a:rPr>
              <a:t>Because of this supposed folly and weakness, we find God’s own wisdom and power</a:t>
            </a:r>
          </a:p>
        </p:txBody>
      </p:sp>
    </p:spTree>
    <p:extLst>
      <p:ext uri="{BB962C8B-B14F-4D97-AF65-F5344CB8AC3E}">
        <p14:creationId xmlns:p14="http://schemas.microsoft.com/office/powerpoint/2010/main" val="331987823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fade">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fade">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fade">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fade">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fade">
                                      <p:cBhvr>
                                        <p:cTn id="27" dur="500"/>
                                        <p:tgtEl>
                                          <p:spTgt spid="1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1066800"/>
          </a:xfrm>
        </p:spPr>
        <p:txBody>
          <a:bodyPr>
            <a:normAutofit/>
          </a:bodyPr>
          <a:lstStyle/>
          <a:p>
            <a:pPr algn="ctr"/>
            <a:r>
              <a:rPr lang="en-US" sz="4800" b="1" dirty="0">
                <a:effectLst>
                  <a:outerShdw blurRad="38100" dist="38100" dir="2700000" algn="tl">
                    <a:srgbClr val="000000">
                      <a:alpha val="43137"/>
                    </a:srgbClr>
                  </a:outerShdw>
                </a:effectLst>
              </a:rPr>
              <a:t>Application Points</a:t>
            </a:r>
            <a:endParaRPr sz="4800"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0" y="1240972"/>
            <a:ext cx="12192000" cy="5617028"/>
          </a:xfrm>
        </p:spPr>
        <p:txBody>
          <a:bodyPr>
            <a:normAutofit fontScale="32500" lnSpcReduction="20000"/>
          </a:bodyPr>
          <a:lstStyle/>
          <a:p>
            <a:r>
              <a:rPr lang="en-US" sz="11200" b="1" dirty="0">
                <a:effectLst>
                  <a:outerShdw blurRad="38100" dist="38100" dir="2700000" algn="tl">
                    <a:srgbClr val="000000">
                      <a:alpha val="43137"/>
                    </a:srgbClr>
                  </a:outerShdw>
                </a:effectLst>
              </a:rPr>
              <a:t>The Gospel of Christ</a:t>
            </a:r>
          </a:p>
          <a:p>
            <a:pPr lvl="1"/>
            <a:r>
              <a:rPr lang="en-US" sz="10800" b="1" dirty="0">
                <a:effectLst>
                  <a:outerShdw blurRad="38100" dist="38100" dir="2700000" algn="tl">
                    <a:srgbClr val="000000">
                      <a:alpha val="43137"/>
                    </a:srgbClr>
                  </a:outerShdw>
                </a:effectLst>
              </a:rPr>
              <a:t>Origins</a:t>
            </a:r>
          </a:p>
          <a:p>
            <a:pPr lvl="2"/>
            <a:r>
              <a:rPr lang="en-US" sz="10600" b="1" dirty="0">
                <a:effectLst>
                  <a:outerShdw blurRad="38100" dist="38100" dir="2700000" algn="tl">
                    <a:srgbClr val="000000">
                      <a:alpha val="43137"/>
                    </a:srgbClr>
                  </a:outerShdw>
                </a:effectLst>
              </a:rPr>
              <a:t>Where it begins</a:t>
            </a:r>
          </a:p>
          <a:p>
            <a:pPr lvl="1"/>
            <a:r>
              <a:rPr lang="en-US" sz="10800" b="1" i="1" u="sng" dirty="0">
                <a:effectLst>
                  <a:outerShdw blurRad="38100" dist="38100" dir="2700000" algn="tl">
                    <a:srgbClr val="000000">
                      <a:alpha val="43137"/>
                    </a:srgbClr>
                  </a:outerShdw>
                </a:effectLst>
              </a:rPr>
              <a:t>Fall</a:t>
            </a:r>
          </a:p>
          <a:p>
            <a:pPr lvl="2"/>
            <a:r>
              <a:rPr lang="en-US" sz="10600" b="1" dirty="0">
                <a:effectLst>
                  <a:outerShdw blurRad="38100" dist="38100" dir="2700000" algn="tl">
                    <a:srgbClr val="000000">
                      <a:alpha val="43137"/>
                    </a:srgbClr>
                  </a:outerShdw>
                </a:effectLst>
              </a:rPr>
              <a:t>What went wrong</a:t>
            </a:r>
          </a:p>
          <a:p>
            <a:pPr lvl="1"/>
            <a:r>
              <a:rPr lang="en-US" sz="10800" b="1" i="1" u="sng" dirty="0">
                <a:effectLst>
                  <a:outerShdw blurRad="38100" dist="38100" dir="2700000" algn="tl">
                    <a:srgbClr val="000000">
                      <a:alpha val="43137"/>
                    </a:srgbClr>
                  </a:outerShdw>
                </a:effectLst>
              </a:rPr>
              <a:t>Redemption</a:t>
            </a:r>
          </a:p>
          <a:p>
            <a:pPr lvl="2"/>
            <a:r>
              <a:rPr lang="en-US" sz="10600" b="1" dirty="0">
                <a:effectLst>
                  <a:outerShdw blurRad="38100" dist="38100" dir="2700000" algn="tl">
                    <a:srgbClr val="000000">
                      <a:alpha val="43137"/>
                    </a:srgbClr>
                  </a:outerShdw>
                </a:effectLst>
              </a:rPr>
              <a:t>How it is fixed</a:t>
            </a:r>
          </a:p>
          <a:p>
            <a:pPr lvl="1"/>
            <a:r>
              <a:rPr lang="en-US" sz="10800" b="1" i="1" u="sng" dirty="0">
                <a:effectLst>
                  <a:outerShdw blurRad="38100" dist="38100" dir="2700000" algn="tl">
                    <a:srgbClr val="000000">
                      <a:alpha val="43137"/>
                    </a:srgbClr>
                  </a:outerShdw>
                </a:effectLst>
              </a:rPr>
              <a:t>Glorification</a:t>
            </a:r>
          </a:p>
          <a:p>
            <a:pPr lvl="2"/>
            <a:r>
              <a:rPr lang="en-US" sz="10600" b="1" dirty="0">
                <a:effectLst>
                  <a:outerShdw blurRad="38100" dist="38100" dir="2700000" algn="tl">
                    <a:srgbClr val="000000">
                      <a:alpha val="43137"/>
                    </a:srgbClr>
                  </a:outerShdw>
                </a:effectLst>
              </a:rPr>
              <a:t>Where it at leads</a:t>
            </a:r>
            <a:endParaRPr lang="en-US" sz="26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792756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5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14">
                                            <p:txEl>
                                              <p:pRg st="0" end="0"/>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 calcmode="lin" valueType="num">
                                      <p:cBhvr>
                                        <p:cTn id="12" dur="500" fill="hold"/>
                                        <p:tgtEl>
                                          <p:spTgt spid="14">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14">
                                            <p:txEl>
                                              <p:pRg st="1" end="1"/>
                                            </p:txEl>
                                          </p:spTgt>
                                        </p:tgtEl>
                                        <p:attrNameLst>
                                          <p:attrName>ppt_h</p:attrName>
                                        </p:attrNameLst>
                                      </p:cBhvr>
                                      <p:tavLst>
                                        <p:tav tm="0">
                                          <p:val>
                                            <p:fltVal val="0"/>
                                          </p:val>
                                        </p:tav>
                                        <p:tav tm="100000">
                                          <p:val>
                                            <p:strVal val="#ppt_h"/>
                                          </p:val>
                                        </p:tav>
                                      </p:tavLst>
                                    </p:anim>
                                    <p:animEffect transition="in" filter="fade">
                                      <p:cBhvr>
                                        <p:cTn id="14" dur="500"/>
                                        <p:tgtEl>
                                          <p:spTgt spid="14">
                                            <p:txEl>
                                              <p:pRg st="1" end="1"/>
                                            </p:txEl>
                                          </p:spTgt>
                                        </p:tgtEl>
                                      </p:cBhvr>
                                    </p:animEffect>
                                  </p:childTnLst>
                                </p:cTn>
                              </p:par>
                              <p:par>
                                <p:cTn id="15" presetID="53" presetClass="entr" presetSubtype="16" fill="hold" nodeType="with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 calcmode="lin" valueType="num">
                                      <p:cBhvr>
                                        <p:cTn id="17" dur="500" fill="hold"/>
                                        <p:tgtEl>
                                          <p:spTgt spid="14">
                                            <p:txEl>
                                              <p:pRg st="2" end="2"/>
                                            </p:txEl>
                                          </p:spTgt>
                                        </p:tgtEl>
                                        <p:attrNameLst>
                                          <p:attrName>ppt_w</p:attrName>
                                        </p:attrNameLst>
                                      </p:cBhvr>
                                      <p:tavLst>
                                        <p:tav tm="0">
                                          <p:val>
                                            <p:fltVal val="0"/>
                                          </p:val>
                                        </p:tav>
                                        <p:tav tm="100000">
                                          <p:val>
                                            <p:strVal val="#ppt_w"/>
                                          </p:val>
                                        </p:tav>
                                      </p:tavLst>
                                    </p:anim>
                                    <p:anim calcmode="lin" valueType="num">
                                      <p:cBhvr>
                                        <p:cTn id="18" dur="500" fill="hold"/>
                                        <p:tgtEl>
                                          <p:spTgt spid="14">
                                            <p:txEl>
                                              <p:pRg st="2" end="2"/>
                                            </p:txEl>
                                          </p:spTgt>
                                        </p:tgtEl>
                                        <p:attrNameLst>
                                          <p:attrName>ppt_h</p:attrName>
                                        </p:attrNameLst>
                                      </p:cBhvr>
                                      <p:tavLst>
                                        <p:tav tm="0">
                                          <p:val>
                                            <p:fltVal val="0"/>
                                          </p:val>
                                        </p:tav>
                                        <p:tav tm="100000">
                                          <p:val>
                                            <p:strVal val="#ppt_h"/>
                                          </p:val>
                                        </p:tav>
                                      </p:tavLst>
                                    </p:anim>
                                    <p:animEffect transition="in" filter="fade">
                                      <p:cBhvr>
                                        <p:cTn id="19" dur="500"/>
                                        <p:tgtEl>
                                          <p:spTgt spid="14">
                                            <p:txEl>
                                              <p:pRg st="2" end="2"/>
                                            </p:txEl>
                                          </p:spTgt>
                                        </p:tgtEl>
                                      </p:cBhvr>
                                    </p:animEffect>
                                  </p:childTnLst>
                                </p:cTn>
                              </p:par>
                              <p:par>
                                <p:cTn id="20" presetID="53" presetClass="entr" presetSubtype="16" fill="hold" nodeType="with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 calcmode="lin" valueType="num">
                                      <p:cBhvr>
                                        <p:cTn id="22" dur="500" fill="hold"/>
                                        <p:tgtEl>
                                          <p:spTgt spid="14">
                                            <p:txEl>
                                              <p:pRg st="3" end="3"/>
                                            </p:txEl>
                                          </p:spTgt>
                                        </p:tgtEl>
                                        <p:attrNameLst>
                                          <p:attrName>ppt_w</p:attrName>
                                        </p:attrNameLst>
                                      </p:cBhvr>
                                      <p:tavLst>
                                        <p:tav tm="0">
                                          <p:val>
                                            <p:fltVal val="0"/>
                                          </p:val>
                                        </p:tav>
                                        <p:tav tm="100000">
                                          <p:val>
                                            <p:strVal val="#ppt_w"/>
                                          </p:val>
                                        </p:tav>
                                      </p:tavLst>
                                    </p:anim>
                                    <p:anim calcmode="lin" valueType="num">
                                      <p:cBhvr>
                                        <p:cTn id="23" dur="500" fill="hold"/>
                                        <p:tgtEl>
                                          <p:spTgt spid="14">
                                            <p:txEl>
                                              <p:pRg st="3" end="3"/>
                                            </p:txEl>
                                          </p:spTgt>
                                        </p:tgtEl>
                                        <p:attrNameLst>
                                          <p:attrName>ppt_h</p:attrName>
                                        </p:attrNameLst>
                                      </p:cBhvr>
                                      <p:tavLst>
                                        <p:tav tm="0">
                                          <p:val>
                                            <p:fltVal val="0"/>
                                          </p:val>
                                        </p:tav>
                                        <p:tav tm="100000">
                                          <p:val>
                                            <p:strVal val="#ppt_h"/>
                                          </p:val>
                                        </p:tav>
                                      </p:tavLst>
                                    </p:anim>
                                    <p:animEffect transition="in" filter="fade">
                                      <p:cBhvr>
                                        <p:cTn id="24" dur="500"/>
                                        <p:tgtEl>
                                          <p:spTgt spid="14">
                                            <p:txEl>
                                              <p:pRg st="3" end="3"/>
                                            </p:txEl>
                                          </p:spTgt>
                                        </p:tgtEl>
                                      </p:cBhvr>
                                    </p:animEffect>
                                  </p:childTnLst>
                                </p:cTn>
                              </p:par>
                              <p:par>
                                <p:cTn id="25" presetID="53" presetClass="entr" presetSubtype="16" fill="hold" nodeType="with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 calcmode="lin" valueType="num">
                                      <p:cBhvr>
                                        <p:cTn id="27" dur="500" fill="hold"/>
                                        <p:tgtEl>
                                          <p:spTgt spid="14">
                                            <p:txEl>
                                              <p:pRg st="4" end="4"/>
                                            </p:txEl>
                                          </p:spTgt>
                                        </p:tgtEl>
                                        <p:attrNameLst>
                                          <p:attrName>ppt_w</p:attrName>
                                        </p:attrNameLst>
                                      </p:cBhvr>
                                      <p:tavLst>
                                        <p:tav tm="0">
                                          <p:val>
                                            <p:fltVal val="0"/>
                                          </p:val>
                                        </p:tav>
                                        <p:tav tm="100000">
                                          <p:val>
                                            <p:strVal val="#ppt_w"/>
                                          </p:val>
                                        </p:tav>
                                      </p:tavLst>
                                    </p:anim>
                                    <p:anim calcmode="lin" valueType="num">
                                      <p:cBhvr>
                                        <p:cTn id="28" dur="500" fill="hold"/>
                                        <p:tgtEl>
                                          <p:spTgt spid="14">
                                            <p:txEl>
                                              <p:pRg st="4" end="4"/>
                                            </p:txEl>
                                          </p:spTgt>
                                        </p:tgtEl>
                                        <p:attrNameLst>
                                          <p:attrName>ppt_h</p:attrName>
                                        </p:attrNameLst>
                                      </p:cBhvr>
                                      <p:tavLst>
                                        <p:tav tm="0">
                                          <p:val>
                                            <p:fltVal val="0"/>
                                          </p:val>
                                        </p:tav>
                                        <p:tav tm="100000">
                                          <p:val>
                                            <p:strVal val="#ppt_h"/>
                                          </p:val>
                                        </p:tav>
                                      </p:tavLst>
                                    </p:anim>
                                    <p:animEffect transition="in" filter="fade">
                                      <p:cBhvr>
                                        <p:cTn id="29" dur="500"/>
                                        <p:tgtEl>
                                          <p:spTgt spid="14">
                                            <p:txEl>
                                              <p:pRg st="4" end="4"/>
                                            </p:txEl>
                                          </p:spTgt>
                                        </p:tgtEl>
                                      </p:cBhvr>
                                    </p:animEffect>
                                  </p:childTnLst>
                                </p:cTn>
                              </p:par>
                              <p:par>
                                <p:cTn id="30" presetID="53" presetClass="entr" presetSubtype="16" fill="hold" nodeType="with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 calcmode="lin" valueType="num">
                                      <p:cBhvr>
                                        <p:cTn id="32" dur="500" fill="hold"/>
                                        <p:tgtEl>
                                          <p:spTgt spid="14">
                                            <p:txEl>
                                              <p:pRg st="5" end="5"/>
                                            </p:txEl>
                                          </p:spTgt>
                                        </p:tgtEl>
                                        <p:attrNameLst>
                                          <p:attrName>ppt_w</p:attrName>
                                        </p:attrNameLst>
                                      </p:cBhvr>
                                      <p:tavLst>
                                        <p:tav tm="0">
                                          <p:val>
                                            <p:fltVal val="0"/>
                                          </p:val>
                                        </p:tav>
                                        <p:tav tm="100000">
                                          <p:val>
                                            <p:strVal val="#ppt_w"/>
                                          </p:val>
                                        </p:tav>
                                      </p:tavLst>
                                    </p:anim>
                                    <p:anim calcmode="lin" valueType="num">
                                      <p:cBhvr>
                                        <p:cTn id="33" dur="500" fill="hold"/>
                                        <p:tgtEl>
                                          <p:spTgt spid="14">
                                            <p:txEl>
                                              <p:pRg st="5" end="5"/>
                                            </p:txEl>
                                          </p:spTgt>
                                        </p:tgtEl>
                                        <p:attrNameLst>
                                          <p:attrName>ppt_h</p:attrName>
                                        </p:attrNameLst>
                                      </p:cBhvr>
                                      <p:tavLst>
                                        <p:tav tm="0">
                                          <p:val>
                                            <p:fltVal val="0"/>
                                          </p:val>
                                        </p:tav>
                                        <p:tav tm="100000">
                                          <p:val>
                                            <p:strVal val="#ppt_h"/>
                                          </p:val>
                                        </p:tav>
                                      </p:tavLst>
                                    </p:anim>
                                    <p:animEffect transition="in" filter="fade">
                                      <p:cBhvr>
                                        <p:cTn id="34" dur="500"/>
                                        <p:tgtEl>
                                          <p:spTgt spid="14">
                                            <p:txEl>
                                              <p:pRg st="5" end="5"/>
                                            </p:txEl>
                                          </p:spTgt>
                                        </p:tgtEl>
                                      </p:cBhvr>
                                    </p:animEffect>
                                  </p:childTnLst>
                                </p:cTn>
                              </p:par>
                              <p:par>
                                <p:cTn id="35" presetID="53" presetClass="entr" presetSubtype="16" fill="hold" nodeType="with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 calcmode="lin" valueType="num">
                                      <p:cBhvr>
                                        <p:cTn id="37" dur="500" fill="hold"/>
                                        <p:tgtEl>
                                          <p:spTgt spid="14">
                                            <p:txEl>
                                              <p:pRg st="6" end="6"/>
                                            </p:txEl>
                                          </p:spTgt>
                                        </p:tgtEl>
                                        <p:attrNameLst>
                                          <p:attrName>ppt_w</p:attrName>
                                        </p:attrNameLst>
                                      </p:cBhvr>
                                      <p:tavLst>
                                        <p:tav tm="0">
                                          <p:val>
                                            <p:fltVal val="0"/>
                                          </p:val>
                                        </p:tav>
                                        <p:tav tm="100000">
                                          <p:val>
                                            <p:strVal val="#ppt_w"/>
                                          </p:val>
                                        </p:tav>
                                      </p:tavLst>
                                    </p:anim>
                                    <p:anim calcmode="lin" valueType="num">
                                      <p:cBhvr>
                                        <p:cTn id="38" dur="500" fill="hold"/>
                                        <p:tgtEl>
                                          <p:spTgt spid="14">
                                            <p:txEl>
                                              <p:pRg st="6" end="6"/>
                                            </p:txEl>
                                          </p:spTgt>
                                        </p:tgtEl>
                                        <p:attrNameLst>
                                          <p:attrName>ppt_h</p:attrName>
                                        </p:attrNameLst>
                                      </p:cBhvr>
                                      <p:tavLst>
                                        <p:tav tm="0">
                                          <p:val>
                                            <p:fltVal val="0"/>
                                          </p:val>
                                        </p:tav>
                                        <p:tav tm="100000">
                                          <p:val>
                                            <p:strVal val="#ppt_h"/>
                                          </p:val>
                                        </p:tav>
                                      </p:tavLst>
                                    </p:anim>
                                    <p:animEffect transition="in" filter="fade">
                                      <p:cBhvr>
                                        <p:cTn id="39" dur="500"/>
                                        <p:tgtEl>
                                          <p:spTgt spid="14">
                                            <p:txEl>
                                              <p:pRg st="6" end="6"/>
                                            </p:txEl>
                                          </p:spTgt>
                                        </p:tgtEl>
                                      </p:cBhvr>
                                    </p:animEffect>
                                  </p:childTnLst>
                                </p:cTn>
                              </p:par>
                              <p:par>
                                <p:cTn id="40" presetID="53" presetClass="entr" presetSubtype="16" fill="hold" nodeType="withEffect">
                                  <p:stCondLst>
                                    <p:cond delay="0"/>
                                  </p:stCondLst>
                                  <p:childTnLst>
                                    <p:set>
                                      <p:cBhvr>
                                        <p:cTn id="41" dur="1" fill="hold">
                                          <p:stCondLst>
                                            <p:cond delay="0"/>
                                          </p:stCondLst>
                                        </p:cTn>
                                        <p:tgtEl>
                                          <p:spTgt spid="14">
                                            <p:txEl>
                                              <p:pRg st="7" end="7"/>
                                            </p:txEl>
                                          </p:spTgt>
                                        </p:tgtEl>
                                        <p:attrNameLst>
                                          <p:attrName>style.visibility</p:attrName>
                                        </p:attrNameLst>
                                      </p:cBhvr>
                                      <p:to>
                                        <p:strVal val="visible"/>
                                      </p:to>
                                    </p:set>
                                    <p:anim calcmode="lin" valueType="num">
                                      <p:cBhvr>
                                        <p:cTn id="42" dur="500" fill="hold"/>
                                        <p:tgtEl>
                                          <p:spTgt spid="14">
                                            <p:txEl>
                                              <p:pRg st="7" end="7"/>
                                            </p:txEl>
                                          </p:spTgt>
                                        </p:tgtEl>
                                        <p:attrNameLst>
                                          <p:attrName>ppt_w</p:attrName>
                                        </p:attrNameLst>
                                      </p:cBhvr>
                                      <p:tavLst>
                                        <p:tav tm="0">
                                          <p:val>
                                            <p:fltVal val="0"/>
                                          </p:val>
                                        </p:tav>
                                        <p:tav tm="100000">
                                          <p:val>
                                            <p:strVal val="#ppt_w"/>
                                          </p:val>
                                        </p:tav>
                                      </p:tavLst>
                                    </p:anim>
                                    <p:anim calcmode="lin" valueType="num">
                                      <p:cBhvr>
                                        <p:cTn id="43" dur="500" fill="hold"/>
                                        <p:tgtEl>
                                          <p:spTgt spid="14">
                                            <p:txEl>
                                              <p:pRg st="7" end="7"/>
                                            </p:txEl>
                                          </p:spTgt>
                                        </p:tgtEl>
                                        <p:attrNameLst>
                                          <p:attrName>ppt_h</p:attrName>
                                        </p:attrNameLst>
                                      </p:cBhvr>
                                      <p:tavLst>
                                        <p:tav tm="0">
                                          <p:val>
                                            <p:fltVal val="0"/>
                                          </p:val>
                                        </p:tav>
                                        <p:tav tm="100000">
                                          <p:val>
                                            <p:strVal val="#ppt_h"/>
                                          </p:val>
                                        </p:tav>
                                      </p:tavLst>
                                    </p:anim>
                                    <p:animEffect transition="in" filter="fade">
                                      <p:cBhvr>
                                        <p:cTn id="44" dur="500"/>
                                        <p:tgtEl>
                                          <p:spTgt spid="14">
                                            <p:txEl>
                                              <p:pRg st="7" end="7"/>
                                            </p:txEl>
                                          </p:spTgt>
                                        </p:tgtEl>
                                      </p:cBhvr>
                                    </p:animEffect>
                                  </p:childTnLst>
                                </p:cTn>
                              </p:par>
                              <p:par>
                                <p:cTn id="45" presetID="53" presetClass="entr" presetSubtype="16" fill="hold" nodeType="withEffect">
                                  <p:stCondLst>
                                    <p:cond delay="0"/>
                                  </p:stCondLst>
                                  <p:childTnLst>
                                    <p:set>
                                      <p:cBhvr>
                                        <p:cTn id="46" dur="1" fill="hold">
                                          <p:stCondLst>
                                            <p:cond delay="0"/>
                                          </p:stCondLst>
                                        </p:cTn>
                                        <p:tgtEl>
                                          <p:spTgt spid="14">
                                            <p:txEl>
                                              <p:pRg st="8" end="8"/>
                                            </p:txEl>
                                          </p:spTgt>
                                        </p:tgtEl>
                                        <p:attrNameLst>
                                          <p:attrName>style.visibility</p:attrName>
                                        </p:attrNameLst>
                                      </p:cBhvr>
                                      <p:to>
                                        <p:strVal val="visible"/>
                                      </p:to>
                                    </p:set>
                                    <p:anim calcmode="lin" valueType="num">
                                      <p:cBhvr>
                                        <p:cTn id="47" dur="500" fill="hold"/>
                                        <p:tgtEl>
                                          <p:spTgt spid="14">
                                            <p:txEl>
                                              <p:pRg st="8" end="8"/>
                                            </p:txEl>
                                          </p:spTgt>
                                        </p:tgtEl>
                                        <p:attrNameLst>
                                          <p:attrName>ppt_w</p:attrName>
                                        </p:attrNameLst>
                                      </p:cBhvr>
                                      <p:tavLst>
                                        <p:tav tm="0">
                                          <p:val>
                                            <p:fltVal val="0"/>
                                          </p:val>
                                        </p:tav>
                                        <p:tav tm="100000">
                                          <p:val>
                                            <p:strVal val="#ppt_w"/>
                                          </p:val>
                                        </p:tav>
                                      </p:tavLst>
                                    </p:anim>
                                    <p:anim calcmode="lin" valueType="num">
                                      <p:cBhvr>
                                        <p:cTn id="48" dur="500" fill="hold"/>
                                        <p:tgtEl>
                                          <p:spTgt spid="14">
                                            <p:txEl>
                                              <p:pRg st="8" end="8"/>
                                            </p:txEl>
                                          </p:spTgt>
                                        </p:tgtEl>
                                        <p:attrNameLst>
                                          <p:attrName>ppt_h</p:attrName>
                                        </p:attrNameLst>
                                      </p:cBhvr>
                                      <p:tavLst>
                                        <p:tav tm="0">
                                          <p:val>
                                            <p:fltVal val="0"/>
                                          </p:val>
                                        </p:tav>
                                        <p:tav tm="100000">
                                          <p:val>
                                            <p:strVal val="#ppt_h"/>
                                          </p:val>
                                        </p:tav>
                                      </p:tavLst>
                                    </p:anim>
                                    <p:animEffect transition="in" filter="fade">
                                      <p:cBhvr>
                                        <p:cTn id="49" dur="500"/>
                                        <p:tgtEl>
                                          <p:spTgt spid="1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Nature Illustration 16x9">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03431377.potx" id="{56A48130-F36A-41C3-8C0C-0EF853C6708B}" vid="{0432F83B-7085-406B-BFE7-677E72A6CADA}"/>
    </a:ext>
  </a:extLst>
</a:theme>
</file>

<file path=ppt/theme/theme2.xml><?xml version="1.0" encoding="utf-8"?>
<a:theme xmlns:a="http://schemas.openxmlformats.org/drawingml/2006/main" name="Office Theme">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Rainbow presentation</Template>
  <TotalTime>1516</TotalTime>
  <Words>1745</Words>
  <Application>Microsoft Office PowerPoint</Application>
  <PresentationFormat>Widescreen</PresentationFormat>
  <Paragraphs>112</Paragraphs>
  <Slides>23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Arial</vt:lpstr>
      <vt:lpstr>Segoe Print</vt:lpstr>
      <vt:lpstr>Times New Roman</vt:lpstr>
      <vt:lpstr>Nature Illustration 16x9</vt:lpstr>
      <vt:lpstr>I Corinthians 1:18-25</vt:lpstr>
      <vt:lpstr>The Wide World</vt:lpstr>
      <vt:lpstr>Corinth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Main Point</vt:lpstr>
      <vt:lpstr>Application Points</vt:lpstr>
      <vt:lpstr>Application Points</vt:lpstr>
      <vt:lpstr>Application Points</vt:lpstr>
      <vt:lpstr>Application Points</vt:lpstr>
      <vt:lpstr>Application Points</vt:lpstr>
      <vt:lpstr>Application Points</vt:lpstr>
      <vt:lpstr>PowerPoint Presentation</vt:lpstr>
      <vt:lpstr>PowerPoint Presentation</vt:lpstr>
      <vt:lpstr>Application Points</vt:lpstr>
      <vt:lpstr>Application Points</vt:lpstr>
      <vt:lpstr>Application Points</vt:lpstr>
      <vt:lpstr>Application Points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Sean Grossman</dc:creator>
  <cp:lastModifiedBy>Sean Grossman</cp:lastModifiedBy>
  <cp:revision>56</cp:revision>
  <dcterms:created xsi:type="dcterms:W3CDTF">2021-03-19T19:48:33Z</dcterms:created>
  <dcterms:modified xsi:type="dcterms:W3CDTF">2022-06-03T19:09:30Z</dcterms:modified>
</cp:coreProperties>
</file>