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7" r:id="rId2"/>
    <p:sldId id="446" r:id="rId3"/>
    <p:sldId id="441" r:id="rId4"/>
    <p:sldId id="263" r:id="rId5"/>
    <p:sldId id="462" r:id="rId6"/>
    <p:sldId id="463" r:id="rId7"/>
    <p:sldId id="464" r:id="rId8"/>
    <p:sldId id="465" r:id="rId9"/>
    <p:sldId id="466" r:id="rId10"/>
    <p:sldId id="468" r:id="rId11"/>
    <p:sldId id="258" r:id="rId12"/>
    <p:sldId id="265" r:id="rId13"/>
    <p:sldId id="469" r:id="rId14"/>
    <p:sldId id="470" r:id="rId15"/>
    <p:sldId id="471" r:id="rId16"/>
    <p:sldId id="472" r:id="rId17"/>
    <p:sldId id="473" r:id="rId18"/>
    <p:sldId id="474" r:id="rId19"/>
    <p:sldId id="27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20" autoAdjust="0"/>
    <p:restoredTop sz="94660"/>
  </p:normalViewPr>
  <p:slideViewPr>
    <p:cSldViewPr snapToGrid="0">
      <p:cViewPr varScale="1">
        <p:scale>
          <a:sx n="151" d="100"/>
          <a:sy n="151" d="100"/>
        </p:scale>
        <p:origin x="228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45BA1-980A-4507-BE5A-5C1E7C2FFD8F}" type="datetimeFigureOut">
              <a:rPr lang="en-US"/>
              <a:t>5/20/2022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3416D-7FED-43BC-AA7C-D92DBA01ED64}" type="datetimeFigureOut">
              <a:rPr lang="en-US"/>
              <a:t>5/20/2022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5/20/2022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5/20/2022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5/20/2022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5/20/2022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5/20/2022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6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7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5/20/2022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52" name="Group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9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1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84" name="Group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8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2" name="Text Placeholder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97" name="Group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9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80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5/20/2022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84" name="Gro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97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98" name="Gro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11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112" name="Gro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25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126" name="Text Placeholder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5/20/2022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/>
          <a:lstStyle>
            <a:lvl1pPr algn="l">
              <a:defRPr/>
            </a:lvl1pPr>
          </a:lstStyle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/>
          <a:lstStyle/>
          <a:p>
            <a:fld id="{4CF99945-0A15-4715-AB6C-F5E56CF20F70}" type="datetimeFigureOut">
              <a:rPr lang="en-US"/>
              <a:t>5/20/2022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grpSp>
        <p:nvGrpSpPr>
          <p:cNvPr id="8" name="Group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Free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" name="Freefor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Freefor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1" name="Freefor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2" name="Freefor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5/20/2022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5/20/2022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5/20/2022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44000" y="144000"/>
            <a:ext cx="11905200" cy="6060155"/>
          </a:xfrm>
          <a:solidFill>
            <a:schemeClr val="bg1">
              <a:lumMod val="95000"/>
            </a:schemeClr>
          </a:solidFill>
        </p:spPr>
        <p:txBody>
          <a:bodyPr lIns="0" rIns="1764000" anchor="ctr"/>
          <a:lstStyle>
            <a:lvl1pPr marL="0" indent="0" algn="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79100" y="804500"/>
            <a:ext cx="4416588" cy="3818712"/>
          </a:xfrm>
          <a:gradFill>
            <a:gsLst>
              <a:gs pos="46000">
                <a:schemeClr val="bg1">
                  <a:alpha val="90000"/>
                </a:schemeClr>
              </a:gs>
              <a:gs pos="0">
                <a:schemeClr val="accent1">
                  <a:lumMod val="20000"/>
                  <a:lumOff val="80000"/>
                  <a:alpha val="50000"/>
                </a:schemeClr>
              </a:gs>
              <a:gs pos="80000">
                <a:schemeClr val="bg1"/>
              </a:gs>
            </a:gsLst>
            <a:lin ang="3600000" scaled="0"/>
          </a:gradFill>
        </p:spPr>
        <p:txBody>
          <a:bodyPr lIns="72000" rIns="180000" bIns="180000" anchor="b"/>
          <a:lstStyle>
            <a:lvl1pPr algn="r">
              <a:lnSpc>
                <a:spcPts val="47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segue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9099" y="4623212"/>
            <a:ext cx="4416587" cy="816075"/>
          </a:xfrm>
          <a:solidFill>
            <a:schemeClr val="bg1">
              <a:alpha val="80000"/>
            </a:schemeClr>
          </a:solidFill>
          <a:ln>
            <a:gradFill>
              <a:gsLst>
                <a:gs pos="0">
                  <a:schemeClr val="bg1">
                    <a:lumMod val="7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txBody>
          <a:bodyPr tIns="144000" rIns="180000"/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24018-690B-4552-9994-3F090E16014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D8B2323-066D-4AC1-9FC8-A06D7E8B581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22062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4CF99945-0A15-4715-AB6C-F5E56CF20F70}" type="datetimeFigureOut">
              <a:rPr lang="en-US" smtClean="0"/>
              <a:pPr/>
              <a:t>5/20/2022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  <p:sldLayoutId id="2147483663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Corinthians 1:4-9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Space Between</a:t>
            </a:r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3FC9CB78-28C7-5936-4B6F-968989BC2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473413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Wide World</a:t>
            </a:r>
          </a:p>
        </p:txBody>
      </p:sp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7AE25BED-1FFF-F040-8D90-61F4CC66F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890" y="778212"/>
            <a:ext cx="8760219" cy="607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77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3FC9CB78-28C7-5936-4B6F-968989BC2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473413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Corinth</a:t>
            </a:r>
          </a:p>
        </p:txBody>
      </p:sp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7750C3A2-E92F-B1ED-3884-8C11FBF19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977" y="778212"/>
            <a:ext cx="9092045" cy="607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900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0"/>
            <a:ext cx="12192000" cy="6858000"/>
          </a:xfrm>
        </p:spPr>
        <p:txBody>
          <a:bodyPr numCol="1">
            <a:normAutofit fontScale="92500"/>
          </a:bodyPr>
          <a:lstStyle/>
          <a:p>
            <a:pPr algn="ctr"/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I give thanks to my God always for you because of the grace of God that was given you in Christ Jesus, 5 that in every way you were enriched in him in all speech and all knowledge— 6 even as the testimony about Christ was confirmed among you— 7 so that you are not lacking in any gift, as you wait for the revealing of our Lord Jesus Christ, 8 who will sustain you to the end, guiltless in the day of our Lord Jesus Christ. 9 God is faithful, by whom you were called into the fellowship of his Son, Jesus Christ our Lord.</a:t>
            </a:r>
            <a:b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 Corinthians 1:4-9, ESV)</a:t>
            </a:r>
          </a:p>
        </p:txBody>
      </p:sp>
    </p:spTree>
    <p:extLst>
      <p:ext uri="{BB962C8B-B14F-4D97-AF65-F5344CB8AC3E}">
        <p14:creationId xmlns:p14="http://schemas.microsoft.com/office/powerpoint/2010/main" val="180574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0"/>
            <a:ext cx="12192000" cy="6858000"/>
          </a:xfrm>
        </p:spPr>
        <p:txBody>
          <a:bodyPr numCol="1">
            <a:normAutofit/>
          </a:bodyPr>
          <a:lstStyle/>
          <a:p>
            <a:pPr algn="ctr"/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give thanks to my God always for you because of the grace of God that was given you in Christ Jesus, </a:t>
            </a:r>
            <a:b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 Corinthians 1:4, ESV)</a:t>
            </a:r>
          </a:p>
        </p:txBody>
      </p:sp>
    </p:spTree>
    <p:extLst>
      <p:ext uri="{BB962C8B-B14F-4D97-AF65-F5344CB8AC3E}">
        <p14:creationId xmlns:p14="http://schemas.microsoft.com/office/powerpoint/2010/main" val="2895561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0"/>
            <a:ext cx="12192000" cy="6858000"/>
          </a:xfrm>
        </p:spPr>
        <p:txBody>
          <a:bodyPr numCol="1">
            <a:normAutofit/>
          </a:bodyPr>
          <a:lstStyle/>
          <a:p>
            <a:pPr algn="ctr"/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in every way you were enriched in him in all speech and all knowledge— </a:t>
            </a:r>
            <a:b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 Corinthians 1:5, ESV)</a:t>
            </a:r>
          </a:p>
        </p:txBody>
      </p:sp>
    </p:spTree>
    <p:extLst>
      <p:ext uri="{BB962C8B-B14F-4D97-AF65-F5344CB8AC3E}">
        <p14:creationId xmlns:p14="http://schemas.microsoft.com/office/powerpoint/2010/main" val="3457478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0"/>
            <a:ext cx="12192000" cy="6858000"/>
          </a:xfrm>
        </p:spPr>
        <p:txBody>
          <a:bodyPr numCol="1">
            <a:normAutofit/>
          </a:bodyPr>
          <a:lstStyle/>
          <a:p>
            <a:pPr algn="ctr"/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even as the testimony about Christ was confirmed among you— </a:t>
            </a:r>
            <a:b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 Corinthians 1:6, ESV)</a:t>
            </a:r>
          </a:p>
        </p:txBody>
      </p:sp>
    </p:spTree>
    <p:extLst>
      <p:ext uri="{BB962C8B-B14F-4D97-AF65-F5344CB8AC3E}">
        <p14:creationId xmlns:p14="http://schemas.microsoft.com/office/powerpoint/2010/main" val="1792289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0"/>
            <a:ext cx="12192000" cy="6858000"/>
          </a:xfrm>
        </p:spPr>
        <p:txBody>
          <a:bodyPr numCol="1">
            <a:normAutofit/>
          </a:bodyPr>
          <a:lstStyle/>
          <a:p>
            <a:pPr algn="ctr"/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 that you are not lacking in any gift, as you wait for the revealing of our Lord Jesus Christ, </a:t>
            </a:r>
            <a:b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 Corinthians 1:7, ESV)</a:t>
            </a:r>
          </a:p>
        </p:txBody>
      </p:sp>
    </p:spTree>
    <p:extLst>
      <p:ext uri="{BB962C8B-B14F-4D97-AF65-F5344CB8AC3E}">
        <p14:creationId xmlns:p14="http://schemas.microsoft.com/office/powerpoint/2010/main" val="3994529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0"/>
            <a:ext cx="12192000" cy="6858000"/>
          </a:xfrm>
        </p:spPr>
        <p:txBody>
          <a:bodyPr numCol="1">
            <a:normAutofit/>
          </a:bodyPr>
          <a:lstStyle/>
          <a:p>
            <a:pPr algn="ctr"/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will sustain you to the end, guiltless in the day of our Lord Jesus Christ.</a:t>
            </a:r>
            <a:b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 Corinthians 1:8, ESV)</a:t>
            </a:r>
          </a:p>
        </p:txBody>
      </p:sp>
    </p:spTree>
    <p:extLst>
      <p:ext uri="{BB962C8B-B14F-4D97-AF65-F5344CB8AC3E}">
        <p14:creationId xmlns:p14="http://schemas.microsoft.com/office/powerpoint/2010/main" val="3504766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0"/>
            <a:ext cx="12192000" cy="6858000"/>
          </a:xfrm>
        </p:spPr>
        <p:txBody>
          <a:bodyPr numCol="1">
            <a:normAutofit/>
          </a:bodyPr>
          <a:lstStyle/>
          <a:p>
            <a:pPr algn="ctr"/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is faithful, by whom you were called into the fellowship of his Son, Jesus Christ our Lord.</a:t>
            </a:r>
            <a:b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 Corinthians 1:9, ESV)</a:t>
            </a:r>
          </a:p>
        </p:txBody>
      </p:sp>
    </p:spTree>
    <p:extLst>
      <p:ext uri="{BB962C8B-B14F-4D97-AF65-F5344CB8AC3E}">
        <p14:creationId xmlns:p14="http://schemas.microsoft.com/office/powerpoint/2010/main" val="1510143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668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 Point</a:t>
            </a:r>
            <a:endParaRPr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1066800"/>
            <a:ext cx="12192000" cy="5791200"/>
          </a:xfrm>
        </p:spPr>
        <p:txBody>
          <a:bodyPr>
            <a:normAutofit/>
          </a:bodyPr>
          <a:lstStyle/>
          <a:p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portion offers thankfulness</a:t>
            </a:r>
          </a:p>
          <a:p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thanks given is to God</a:t>
            </a:r>
          </a:p>
          <a:p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Specifically God’s grace given to them</a:t>
            </a:r>
          </a:p>
        </p:txBody>
      </p:sp>
    </p:spTree>
    <p:extLst>
      <p:ext uri="{BB962C8B-B14F-4D97-AF65-F5344CB8AC3E}">
        <p14:creationId xmlns:p14="http://schemas.microsoft.com/office/powerpoint/2010/main" val="308107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00332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  <a:endParaRPr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900332"/>
            <a:ext cx="12192000" cy="5957668"/>
          </a:xfrm>
        </p:spPr>
        <p:txBody>
          <a:bodyPr>
            <a:normAutofit fontScale="85000" lnSpcReduction="20000"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Space Between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Christ is very much the focus for Paul and the desire to honor Him above all else is apparent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Christ is our ultimate foundation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Without Jesus…we would still be in our sins and utter darkness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illumination Christ provides is worthy of rejoicing over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can be transformed into the likeness of Jesus by the power of the Holy Spirit within us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 reminds us when the transformation begins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is the Gospel that ushers us into the kingdom of God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is also the first warning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forget that we have been changed here and now, and that right now we are in the kingdom of God</a:t>
            </a:r>
          </a:p>
          <a:p>
            <a:pPr lvl="1"/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95308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00332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  <a:endParaRPr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900332"/>
            <a:ext cx="12192000" cy="5957668"/>
          </a:xfrm>
        </p:spPr>
        <p:txBody>
          <a:bodyPr>
            <a:normAutofit fontScale="77500" lnSpcReduction="20000"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Space Between (2)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Yet we recognize the great tension of being in the space between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have been saved from sin, yet we struggle with sin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have salvation from death, and yet we still die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“Someone may have been saved (past) decisively from a sinking ship but as the lifeboat brings him or her through choppy, uncomfortable seas (present), the final safe landing on the solid shore lies still ahead (future).” –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Thiselton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99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are in the choppy waters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are in the struggle of the world in which darkness and light are in flux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Despite the ability for us to go wrong even after the illumination of Christ…we can still be thankful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is when we focus off Christ and onto ourselves, we find our greatest problems occurring</a:t>
            </a:r>
          </a:p>
          <a:p>
            <a:pPr lvl="1"/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61006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00332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  <a:endParaRPr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900332"/>
            <a:ext cx="12192000" cy="5957668"/>
          </a:xfrm>
        </p:spPr>
        <p:txBody>
          <a:bodyPr>
            <a:normAutofit fontScale="32500" lnSpcReduction="20000"/>
          </a:bodyPr>
          <a:lstStyle/>
          <a:p>
            <a:r>
              <a:rPr lang="en-US" sz="8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Space Between (3)</a:t>
            </a:r>
          </a:p>
          <a:p>
            <a:pPr lvl="1"/>
            <a:r>
              <a:rPr lang="en-US" sz="8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is the case with many when it comes to congregations</a:t>
            </a:r>
          </a:p>
          <a:p>
            <a:pPr lvl="1"/>
            <a:r>
              <a:rPr lang="en-US" sz="8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will begin to let the cracks take up the whole</a:t>
            </a:r>
          </a:p>
          <a:p>
            <a:pPr lvl="1"/>
            <a:r>
              <a:rPr lang="en-US" sz="8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Rejecting the Church as hypocrites</a:t>
            </a:r>
          </a:p>
          <a:p>
            <a:pPr lvl="1"/>
            <a:r>
              <a:rPr lang="en-US" sz="8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also leads to people separating themselves from the Church body</a:t>
            </a:r>
          </a:p>
          <a:p>
            <a:pPr lvl="1"/>
            <a:r>
              <a:rPr lang="en-US" sz="8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do not need the body of Christ, they do not need others in fellowship</a:t>
            </a:r>
          </a:p>
          <a:p>
            <a:pPr lvl="1"/>
            <a:r>
              <a:rPr lang="en-US" sz="8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believe they have made it to the shore, but they are still in the life boat</a:t>
            </a:r>
          </a:p>
          <a:p>
            <a:pPr lvl="1"/>
            <a:r>
              <a:rPr lang="en-US" sz="8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this what Paul does, does he focus only on the cracks?</a:t>
            </a:r>
          </a:p>
          <a:p>
            <a:pPr lvl="1"/>
            <a:r>
              <a:rPr lang="en-US" sz="8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focuses on the good graces of God and gives thanks for the good knowing the good comes from God</a:t>
            </a:r>
          </a:p>
          <a:p>
            <a:pPr lvl="1"/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79248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00332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  <a:endParaRPr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900332"/>
            <a:ext cx="12192000" cy="5957668"/>
          </a:xfrm>
        </p:spPr>
        <p:txBody>
          <a:bodyPr>
            <a:normAutofit fontScale="32500" lnSpcReduction="20000"/>
          </a:bodyPr>
          <a:lstStyle/>
          <a:p>
            <a:r>
              <a:rPr lang="en-US" sz="8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Space Between (4)</a:t>
            </a:r>
          </a:p>
          <a:p>
            <a:pPr lvl="1"/>
            <a:r>
              <a:rPr lang="en-US" sz="8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only we could do the same</a:t>
            </a:r>
          </a:p>
          <a:p>
            <a:pPr lvl="1"/>
            <a:r>
              <a:rPr lang="en-US" sz="8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a bland faulty love…that leads to death</a:t>
            </a:r>
          </a:p>
          <a:p>
            <a:pPr lvl="1"/>
            <a:r>
              <a:rPr lang="en-US" sz="8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love that sees God’s grace in others and trusting God’s ways lead to righteousness and life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8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What about the individual who believes they do not need others?</a:t>
            </a:r>
          </a:p>
          <a:p>
            <a:pPr lvl="1"/>
            <a:r>
              <a:rPr lang="en-US" sz="8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is thankfulness over the corporate identity of the kingdom of God as there is the individual</a:t>
            </a:r>
          </a:p>
          <a:p>
            <a:pPr lvl="1"/>
            <a:r>
              <a:rPr lang="en-US" sz="8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“you” in these verses are the “you all” and “you all” have been enriched</a:t>
            </a:r>
          </a:p>
          <a:p>
            <a:pPr lvl="1"/>
            <a:r>
              <a:rPr lang="en-US" sz="8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Each person being enriched in a particular way encouraging and blessing one another showing the faithfulness of God</a:t>
            </a:r>
          </a:p>
        </p:txBody>
      </p:sp>
    </p:spTree>
    <p:extLst>
      <p:ext uri="{BB962C8B-B14F-4D97-AF65-F5344CB8AC3E}">
        <p14:creationId xmlns:p14="http://schemas.microsoft.com/office/powerpoint/2010/main" val="2680603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00332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  <a:endParaRPr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900332"/>
            <a:ext cx="12192000" cy="5957668"/>
          </a:xfrm>
        </p:spPr>
        <p:txBody>
          <a:bodyPr>
            <a:normAutofit fontScale="32500" lnSpcReduction="20000"/>
          </a:bodyPr>
          <a:lstStyle/>
          <a:p>
            <a:r>
              <a:rPr lang="en-US" sz="8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Space Between (5)</a:t>
            </a:r>
          </a:p>
          <a:p>
            <a:pPr lvl="1"/>
            <a:r>
              <a:rPr lang="en-US" sz="8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has graced us with Himself personally, but He has also enriched us with each other</a:t>
            </a:r>
          </a:p>
          <a:p>
            <a:pPr lvl="1"/>
            <a:r>
              <a:rPr lang="en-US" sz="8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can remain humble recognizing we are not perfect in our own lives</a:t>
            </a:r>
          </a:p>
          <a:p>
            <a:pPr lvl="1"/>
            <a:r>
              <a:rPr lang="en-US" sz="8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has given us Himself and each other in order to help us in the space between</a:t>
            </a:r>
          </a:p>
          <a:p>
            <a:pPr lvl="1"/>
            <a:r>
              <a:rPr lang="en-US" sz="8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“As you wait for the revealing of our Lord Jesus Christ, who will sustain you to the end.”</a:t>
            </a:r>
          </a:p>
          <a:p>
            <a:pPr lvl="1"/>
            <a:r>
              <a:rPr lang="en-US" sz="8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will be sustained through the person of Jesus who is with us</a:t>
            </a:r>
          </a:p>
          <a:p>
            <a:pPr lvl="1"/>
            <a:r>
              <a:rPr lang="en-US" sz="8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we take our eyes off Christ then we will be swallowed up in the cracks</a:t>
            </a:r>
          </a:p>
        </p:txBody>
      </p:sp>
    </p:spTree>
    <p:extLst>
      <p:ext uri="{BB962C8B-B14F-4D97-AF65-F5344CB8AC3E}">
        <p14:creationId xmlns:p14="http://schemas.microsoft.com/office/powerpoint/2010/main" val="4219668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00332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  <a:endParaRPr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900332"/>
            <a:ext cx="12192000" cy="5957668"/>
          </a:xfrm>
        </p:spPr>
        <p:txBody>
          <a:bodyPr>
            <a:normAutofit fontScale="85000" lnSpcReduction="10000"/>
          </a:bodyPr>
          <a:lstStyle/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Space Between (6)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do we know we will be sustained should we follow Christ?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Because God is faithful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know Christ laid down His life for the glory of His Father which leads to our salvation, our fellowship, with Him and each other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space between is a hard place for us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“O to grace how great a debtor daily I’m constrained to be, let Thy goodness like a fetter bind my wandering heart to thee, Prone to wander, Lord I feel it, prone to leave the God I love, here’s my heart, O, take and seal it, seal it for Thy courts above”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we are honest we will acknowledge we have such wandering hearts, yet by God’s grace in our humility He binds us to Himself</a:t>
            </a:r>
          </a:p>
          <a:p>
            <a:pPr lvl="1"/>
            <a:endParaRPr 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96811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00332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  <a:endParaRPr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900332"/>
            <a:ext cx="12192000" cy="5957668"/>
          </a:xfrm>
        </p:spPr>
        <p:txBody>
          <a:bodyPr>
            <a:normAutofit fontScale="85000" lnSpcReduction="20000"/>
          </a:bodyPr>
          <a:lstStyle/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Space Between (7)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such we can know we are not alone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can give thanks because we know the way is secure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is in Him we find sanctification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have fellowship with Him, and each other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foreshadowing is clear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are going to be warned that we are not there yet, and that we are responsible day in and day out to walk humbly before our God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space between is a place such as this, a place of struggle, a place of failure, and a place of incredible victory and joy in Christ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is in Him we find our satisfaction</a:t>
            </a:r>
          </a:p>
          <a:p>
            <a:pPr lvl="1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God is faithful, and we rejoice knowing that this is true even in the space between</a:t>
            </a:r>
          </a:p>
          <a:p>
            <a:pPr lvl="1"/>
            <a:endParaRPr 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91228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668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  <a:endParaRPr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1240972"/>
            <a:ext cx="12192000" cy="5617028"/>
          </a:xfrm>
        </p:spPr>
        <p:txBody>
          <a:bodyPr>
            <a:normAutofit fontScale="32500" lnSpcReduction="20000"/>
          </a:bodyPr>
          <a:lstStyle/>
          <a:p>
            <a:r>
              <a:rPr lang="en-US" sz="1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Gospel of Christ</a:t>
            </a:r>
          </a:p>
          <a:p>
            <a:pPr lvl="1"/>
            <a:r>
              <a:rPr lang="en-US" sz="10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Origins</a:t>
            </a:r>
          </a:p>
          <a:p>
            <a:pPr lvl="2"/>
            <a:r>
              <a:rPr lang="en-US" sz="10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 it begins</a:t>
            </a:r>
          </a:p>
          <a:p>
            <a:pPr lvl="1"/>
            <a:r>
              <a:rPr lang="en-US" sz="10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Fall</a:t>
            </a:r>
          </a:p>
          <a:p>
            <a:pPr lvl="2"/>
            <a:r>
              <a:rPr lang="en-US" sz="10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went wrong</a:t>
            </a:r>
          </a:p>
          <a:p>
            <a:pPr lvl="1"/>
            <a:r>
              <a:rPr lang="en-US" sz="10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Redemption</a:t>
            </a:r>
          </a:p>
          <a:p>
            <a:pPr lvl="2"/>
            <a:r>
              <a:rPr lang="en-US" sz="10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it is fixed</a:t>
            </a:r>
          </a:p>
          <a:p>
            <a:pPr lvl="1"/>
            <a:r>
              <a:rPr lang="en-US" sz="10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Glorification</a:t>
            </a:r>
          </a:p>
          <a:p>
            <a:pPr lvl="2"/>
            <a:r>
              <a:rPr lang="en-US" sz="10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 it at leads</a:t>
            </a:r>
            <a:endParaRPr lang="en-US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79275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Nature Illustration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Rainbow presentation</Template>
  <TotalTime>1360</TotalTime>
  <Words>1213</Words>
  <Application>Microsoft Office PowerPoint</Application>
  <PresentationFormat>Widescreen</PresentationFormat>
  <Paragraphs>93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Segoe Print</vt:lpstr>
      <vt:lpstr>Times New Roman</vt:lpstr>
      <vt:lpstr>Nature Illustration 16x9</vt:lpstr>
      <vt:lpstr>I Corinthians 1:4-9</vt:lpstr>
      <vt:lpstr>The Wide World</vt:lpstr>
      <vt:lpstr>Corinth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Main Point</vt:lpstr>
      <vt:lpstr>Application Points</vt:lpstr>
      <vt:lpstr>Application Points</vt:lpstr>
      <vt:lpstr>Application Points</vt:lpstr>
      <vt:lpstr>Application Points</vt:lpstr>
      <vt:lpstr>Application Points</vt:lpstr>
      <vt:lpstr>Application Points</vt:lpstr>
      <vt:lpstr>Application Points</vt:lpstr>
      <vt:lpstr>Application Points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Sean Grossman</dc:creator>
  <cp:lastModifiedBy>Sean Grossman</cp:lastModifiedBy>
  <cp:revision>52</cp:revision>
  <dcterms:created xsi:type="dcterms:W3CDTF">2021-03-19T19:48:33Z</dcterms:created>
  <dcterms:modified xsi:type="dcterms:W3CDTF">2022-05-21T12:32:54Z</dcterms:modified>
</cp:coreProperties>
</file>