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21"/>
  </p:notesMasterIdLst>
  <p:handoutMasterIdLst>
    <p:handoutMasterId r:id="rId22"/>
  </p:handoutMasterIdLst>
  <p:sldIdLst>
    <p:sldId id="320" r:id="rId5"/>
    <p:sldId id="314" r:id="rId6"/>
    <p:sldId id="447" r:id="rId7"/>
    <p:sldId id="387" r:id="rId8"/>
    <p:sldId id="389" r:id="rId9"/>
    <p:sldId id="390" r:id="rId10"/>
    <p:sldId id="288" r:id="rId11"/>
    <p:sldId id="448" r:id="rId12"/>
    <p:sldId id="297" r:id="rId13"/>
    <p:sldId id="303" r:id="rId14"/>
    <p:sldId id="463" r:id="rId15"/>
    <p:sldId id="464" r:id="rId16"/>
    <p:sldId id="465" r:id="rId17"/>
    <p:sldId id="466" r:id="rId18"/>
    <p:sldId id="467" r:id="rId19"/>
    <p:sldId id="318" r:id="rId2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5" autoAdjust="0"/>
    <p:restoredTop sz="86386" autoAdjust="0"/>
  </p:normalViewPr>
  <p:slideViewPr>
    <p:cSldViewPr showGuides="1">
      <p:cViewPr varScale="1">
        <p:scale>
          <a:sx n="52" d="100"/>
          <a:sy n="52" d="100"/>
        </p:scale>
        <p:origin x="132" y="816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326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3/18/2022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  <a:noFill/>
          <a:effectLst>
            <a:softEdge rad="31750"/>
          </a:effectLst>
        </p:spPr>
        <p:txBody>
          <a:bodyPr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53C03-C60F-4FF5-BBBF-078D44B72E7D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40BF0-453F-47A9-9012-5AED3B22E7A1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6906E3-B742-4986-90B6-990F07048832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A372C-B131-4034-B61F-BCF761990A4F}" type="datetime1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9524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9524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0B50-D705-4567-8892-606DA8DDC082}" type="datetime1">
              <a:rPr lang="en-US" smtClean="0"/>
              <a:t>3/18/2022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3B8A-AC5E-448D-90F1-5F90DC8C0860}" type="datetime1">
              <a:rPr lang="en-US" smtClean="0"/>
              <a:t>3/18/2022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0D57-1DF2-4CE0-A88F-4398D994BF4C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/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7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8882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598612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598612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426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11A79-789F-42C6-A798-E2703A37BA23}" type="datetime1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03812" y="0"/>
            <a:ext cx="63246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718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232426" y="482600"/>
            <a:ext cx="60435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6718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74BA6-2CAA-43FD-B6CB-325C80A91D3E}" type="datetime1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56D9D-9483-42E7-8CD7-15EDE1A4DDC4}" type="datetime1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F10-92B8-46C7-A107-1CF6EB1C2F18}" type="datetime1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3962" y="144003"/>
            <a:ext cx="119021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8897" y="804500"/>
            <a:ext cx="441543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698"/>
              </a:lnSpc>
              <a:defRPr sz="4498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898" y="4623215"/>
            <a:ext cx="441543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79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926" indent="0" algn="ctr">
              <a:buNone/>
              <a:defRPr sz="1998"/>
            </a:lvl2pPr>
            <a:lvl3pPr marL="913852" indent="0" algn="ctr">
              <a:buNone/>
              <a:defRPr sz="1798"/>
            </a:lvl3pPr>
            <a:lvl4pPr marL="1370778" indent="0" algn="ctr">
              <a:buNone/>
              <a:defRPr sz="1600"/>
            </a:lvl4pPr>
            <a:lvl5pPr marL="1827703" indent="0" algn="ctr">
              <a:buNone/>
              <a:defRPr sz="1600"/>
            </a:lvl5pPr>
            <a:lvl6pPr marL="2284628" indent="0" algn="ctr">
              <a:buNone/>
              <a:defRPr sz="1600"/>
            </a:lvl6pPr>
            <a:lvl7pPr marL="2741554" indent="0" algn="ctr">
              <a:buNone/>
              <a:defRPr sz="1600"/>
            </a:lvl7pPr>
            <a:lvl8pPr marL="3198480" indent="0" algn="ctr">
              <a:buNone/>
              <a:defRPr sz="1600"/>
            </a:lvl8pPr>
            <a:lvl9pPr marL="3655406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34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1609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0D141A01-0FF1-467E-B344-8F7D0706474A}" type="datetime1">
              <a:rPr lang="en-US" smtClean="0"/>
              <a:pPr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1609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1609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2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007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Isaiah 65:1-16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of the Matter</a:t>
            </a:r>
          </a:p>
        </p:txBody>
      </p:sp>
    </p:spTree>
    <p:extLst>
      <p:ext uri="{BB962C8B-B14F-4D97-AF65-F5344CB8AC3E}">
        <p14:creationId xmlns:p14="http://schemas.microsoft.com/office/powerpoint/2010/main" val="402097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B55BB8A-9A3C-438A-91CA-5321D78A5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039" y="1786"/>
            <a:ext cx="9894750" cy="685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987F1021-EC11-440A-88E8-BC19F9909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422" y="0"/>
            <a:ext cx="5543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32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BEDF317D-727C-4818-8C2A-B71CF859C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19" y="893"/>
            <a:ext cx="8274742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E646CEF-3327-4365-BA2E-B7DB030FB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C257127-4F54-4406-AA6F-75E9124B0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376" y="893"/>
            <a:ext cx="879807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893"/>
            <a:ext cx="12188824" cy="6856214"/>
          </a:xfrm>
        </p:spPr>
        <p:txBody>
          <a:bodyPr numCol="2">
            <a:normAutofit fontScale="775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I was ready to be sought by those who did not ask for me;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was ready to be found by those who did not seek me.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said, “Here I am, here I am,”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nation that was not called by my name.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I spread out my hands all the day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rebellious people,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walk in a way that is not good,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 their own devices;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 a people who provoke me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my face continually,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sacrificing in gardens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making offerings on bricks;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 who sit in tombs,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spend the night in secret places;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eat pig’s flesh,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broth of tainted meat is in their vessels;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 who say, “Keep to yourself,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come near me, for I am too holy for you.”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are a smoke in my nostrils,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fire that burns all the day.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 Behold, it is written before me: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will not keep silent, but I will repay;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indeed repay into their lap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 both your iniquities and your fathers’ iniquities together,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says the LORD;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they made offerings on the mountains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insulted me on the hills,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measure into their lap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 for their former deeds.”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65:1-7, ESV)</a:t>
            </a:r>
          </a:p>
        </p:txBody>
      </p:sp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893"/>
            <a:ext cx="12188824" cy="6856214"/>
          </a:xfrm>
        </p:spPr>
        <p:txBody>
          <a:bodyPr numCol="2"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Thus says the LORD: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“As the new wine is found in the cluster,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they say, ‘Do not destroy it,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there is a blessing in it,’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I will do for my servants’ sake,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not destroy them all.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 I will bring forth offspring from Jacob,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from Judah possessors of my mountains;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chosen shall possess it,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my servants shall dwell there.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 Sharon shall become a pasture for flocks,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Valley of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Achor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place for herds to lie down,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my people who have sought me.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 But you who forsake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forget my holy mountain,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set a table for Fortune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fill cups of mixed wine for Destiny,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 I will destine you to the sword,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all of you shall bow down to the slaughter,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because, when I called, you did not answer;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I spoke, you did not listen,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you did what was evil in my eyes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chose what I did not delight in.”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 Therefore thus says the Lord GOD: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“Behold, my servants shall eat,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you shall be hungry;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behold, my servants shall drink,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you shall be thirsty;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behold, my servants shall rejoice,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you shall be put to shame;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 behold, my servants shall sing for gladness of heart,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you shall cry out for pain of heart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shall wail for breaking of spirit.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 You shall leave your name to my chosen for a curse,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Lord GOD will put you to death,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his servants he will call by another name,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 so that he who blesses himself in the land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shall bless himself by the God of truth,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he who takes an oath in the land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shall swear by the God of truth;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the former troubles are forgotten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are hidden from my eyes.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65:8-16, ESV)</a:t>
            </a:r>
          </a:p>
        </p:txBody>
      </p:sp>
    </p:spTree>
    <p:extLst>
      <p:ext uri="{BB962C8B-B14F-4D97-AF65-F5344CB8AC3E}">
        <p14:creationId xmlns:p14="http://schemas.microsoft.com/office/powerpoint/2010/main" val="226987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953909"/>
          </a:xfrm>
        </p:spPr>
        <p:txBody>
          <a:bodyPr>
            <a:normAutofit/>
          </a:bodyPr>
          <a:lstStyle/>
          <a:p>
            <a:pPr algn="ctr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194" y="1167673"/>
            <a:ext cx="12188825" cy="5690327"/>
          </a:xfrm>
        </p:spPr>
        <p:txBody>
          <a:bodyPr>
            <a:normAutofit fontScale="85000" lnSpcReduction="20000"/>
          </a:bodyPr>
          <a:lstStyle/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verses challenge the idea presented in the previous chapter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lamented God not being with them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God, however, has always made Himself known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Humanity has continued to reject God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Despite the many who reject God, those who turn toward Him will find salvation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Those who seek and follow their own ways will find judgment, darkness, and death</a:t>
            </a:r>
          </a:p>
          <a:p>
            <a:r>
              <a:rPr lang="en-US" sz="4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Those who seek and follow God will find all they could possibly desire, God Himself</a:t>
            </a:r>
          </a:p>
        </p:txBody>
      </p:sp>
    </p:spTree>
    <p:extLst>
      <p:ext uri="{BB962C8B-B14F-4D97-AF65-F5344CB8AC3E}">
        <p14:creationId xmlns:p14="http://schemas.microsoft.com/office/powerpoint/2010/main" val="110312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of the Matter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Isaiah speaks to a world we are a familiar with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is the same God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humans are no different than our predecessors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have been placed in our place and time with the expectation to turn toward God and trust Him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Unfortunately, we fail at this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first half of today’s text deals with this reality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majority follow their own way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a whole humanity has failed to do what is necessary, trust in God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Whereas everything from the smallest atom to the largest star obeys God’s commands, humanity ignores the beckoning call of God</a:t>
            </a:r>
          </a:p>
        </p:txBody>
      </p:sp>
    </p:spTree>
    <p:extLst>
      <p:ext uri="{BB962C8B-B14F-4D97-AF65-F5344CB8AC3E}">
        <p14:creationId xmlns:p14="http://schemas.microsoft.com/office/powerpoint/2010/main" val="24514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fontScale="92500"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of the Matter (2)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“The heavens declare the glory of God and the sky above proclaims His handiwork” (Psalm 19:1)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is the purpose of the created order, to praise God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we reject God it says to Him, “I am the holy one, you are the unholy” and “I am better than you, and your ways.”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 we turn from what we ought to do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are just as guilty as the pagans who worship sticks and stones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Like them we worship how we want believing that is what God wants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Does He want us to invent our own forms of worship?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Does He want us to reinvent the fire?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No, He has established what He desires of us</a:t>
            </a:r>
          </a:p>
        </p:txBody>
      </p:sp>
    </p:spTree>
    <p:extLst>
      <p:ext uri="{BB962C8B-B14F-4D97-AF65-F5344CB8AC3E}">
        <p14:creationId xmlns:p14="http://schemas.microsoft.com/office/powerpoint/2010/main" val="248771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fontScale="92500"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of the Matter (3)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Imagine Isaiah speaking to the Church today in America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if he told us our meetings on Sunday is like meeting in the tomb?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might respond, “why?” or “What is the reason for this?”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 response would be that far too many of us are relying on the meetings, on the fellowship, trying to cull God’s favor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would warn us because it looks similar to his own day when they would sacrifice not because they loved God, but because they wanted something from God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would say, “Things have not changed.”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 as there is nothing wrong with the form of worship, there is something wrong with the heart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we meet because God is worthy? Or do we think by doing it we can get something from God?</a:t>
            </a:r>
          </a:p>
        </p:txBody>
      </p:sp>
    </p:spTree>
    <p:extLst>
      <p:ext uri="{BB962C8B-B14F-4D97-AF65-F5344CB8AC3E}">
        <p14:creationId xmlns:p14="http://schemas.microsoft.com/office/powerpoint/2010/main" val="1510313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lnSpcReduction="10000"/>
          </a:bodyPr>
          <a:lstStyle/>
          <a:p>
            <a:pPr marL="45706" indent="0" algn="ctr">
              <a:buNone/>
            </a:pPr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of the Matter (4)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we fellowship, do we do it because we know God is honored in all these ways?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do we do it because we think if we fellowship then we’ve done something which now God owes us for?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One is true religion and worship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One is false religion and pagan worship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can worship and fellowship for show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it is for ourselves alone, then He knows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If it is for Him, He knows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Unfortunately there are many who are more pagan than not, but thanks be to God for those within the cluster who are faithful</a:t>
            </a:r>
          </a:p>
          <a:p>
            <a:pPr lvl="1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 believe the blessing is God Himself</a:t>
            </a:r>
          </a:p>
        </p:txBody>
      </p:sp>
    </p:spTree>
    <p:extLst>
      <p:ext uri="{BB962C8B-B14F-4D97-AF65-F5344CB8AC3E}">
        <p14:creationId xmlns:p14="http://schemas.microsoft.com/office/powerpoint/2010/main" val="3070222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lnSpcReduction="10000"/>
          </a:bodyPr>
          <a:lstStyle/>
          <a:p>
            <a:pPr marL="45706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of the Matter (5)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know that they have received the greatest of blessings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Himself who has created all these things and who has given all these things as a gift is the One they seek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hearts are changed by God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worship is new and purposeful, for it is their very lives which are the vessels of worship to their Creator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seek Him in all His ways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will receive all the promises God gives</a:t>
            </a:r>
          </a:p>
        </p:txBody>
      </p:sp>
    </p:spTree>
    <p:extLst>
      <p:ext uri="{BB962C8B-B14F-4D97-AF65-F5344CB8AC3E}">
        <p14:creationId xmlns:p14="http://schemas.microsoft.com/office/powerpoint/2010/main" val="382449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893"/>
            <a:ext cx="12188825" cy="6856214"/>
          </a:xfrm>
        </p:spPr>
        <p:txBody>
          <a:bodyPr>
            <a:normAutofit fontScale="92500" lnSpcReduction="20000"/>
          </a:bodyPr>
          <a:lstStyle/>
          <a:p>
            <a:pPr marL="45706" indent="0"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of the Matter (6)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The dichotomy of the heart is set before us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is our substance in the cluster?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we good grapes or bad?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only way to know is to examine yourself against the Scriptures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ask honest questions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 I worshipping the one true God, or am I truly worshipping the false gods of this world?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are hard questions because they come to the very essence of our motivations and purposes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they must be asked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as Isaiah describes above, God is the God of truth</a:t>
            </a:r>
          </a:p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truth will reveal the heart of the matter</a:t>
            </a:r>
          </a:p>
          <a:p>
            <a:pPr lvl="1"/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1297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88" y="893"/>
            <a:ext cx="12185651" cy="68562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998" b="1" dirty="0"/>
              <a:t>Application Points</a:t>
            </a:r>
            <a:endParaRPr lang="en-US" sz="599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Gospel of Christ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Origins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998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998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1"/>
            <a:r>
              <a:rPr lang="en-US" sz="599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Glorification</a:t>
            </a:r>
          </a:p>
        </p:txBody>
      </p:sp>
    </p:spTree>
    <p:extLst>
      <p:ext uri="{BB962C8B-B14F-4D97-AF65-F5344CB8AC3E}">
        <p14:creationId xmlns:p14="http://schemas.microsoft.com/office/powerpoint/2010/main" val="104703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nowflakes design templat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nowflakes design slides.potx" id="{DEE1F0AD-706A-4F4C-823D-ADFE5851E3EA}" vid="{52425298-8660-4232-B133-1A88C14B38E6}"/>
    </a:ext>
  </a:extLst>
</a:theme>
</file>

<file path=ppt/theme/theme2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3E783485-1103-4BBC-98A1-D39A24815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53CD7-B1C6-4FDD-B6D0-92A83B857D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15ED37-D514-41C3-9B3C-B262145D17B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http://schemas.microsoft.com/office/2006/documentManagement/types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Snowflakes design slides</Template>
  <TotalTime>1721</TotalTime>
  <Words>1495</Words>
  <Application>Microsoft Office PowerPoint</Application>
  <PresentationFormat>Custom</PresentationFormat>
  <Paragraphs>154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Euphemia</vt:lpstr>
      <vt:lpstr>Times New Roman</vt:lpstr>
      <vt:lpstr>Snowflakes design template</vt:lpstr>
      <vt:lpstr>Isaiah 65:1-16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Genesis 24:29-67</dc:title>
  <dc:creator>Sean Grossman</dc:creator>
  <cp:lastModifiedBy>Sean Grossman</cp:lastModifiedBy>
  <cp:revision>73</cp:revision>
  <dcterms:created xsi:type="dcterms:W3CDTF">2018-12-27T22:30:35Z</dcterms:created>
  <dcterms:modified xsi:type="dcterms:W3CDTF">2022-03-18T10:57:21Z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