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5"/>
  </p:notesMasterIdLst>
  <p:handoutMasterIdLst>
    <p:handoutMasterId r:id="rId26"/>
  </p:handoutMasterIdLst>
  <p:sldIdLst>
    <p:sldId id="320" r:id="rId5"/>
    <p:sldId id="314" r:id="rId6"/>
    <p:sldId id="447" r:id="rId7"/>
    <p:sldId id="387" r:id="rId8"/>
    <p:sldId id="389" r:id="rId9"/>
    <p:sldId id="390" r:id="rId10"/>
    <p:sldId id="288" r:id="rId11"/>
    <p:sldId id="448" r:id="rId12"/>
    <p:sldId id="454" r:id="rId13"/>
    <p:sldId id="297" r:id="rId14"/>
    <p:sldId id="303" r:id="rId15"/>
    <p:sldId id="455" r:id="rId16"/>
    <p:sldId id="456" r:id="rId17"/>
    <p:sldId id="457" r:id="rId18"/>
    <p:sldId id="458" r:id="rId19"/>
    <p:sldId id="459" r:id="rId20"/>
    <p:sldId id="460" r:id="rId21"/>
    <p:sldId id="461" r:id="rId22"/>
    <p:sldId id="462" r:id="rId23"/>
    <p:sldId id="318" r:id="rId2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5" autoAdjust="0"/>
    <p:restoredTop sz="86386" autoAdjust="0"/>
  </p:normalViewPr>
  <p:slideViewPr>
    <p:cSldViewPr showGuides="1">
      <p:cViewPr varScale="1">
        <p:scale>
          <a:sx n="140" d="100"/>
          <a:sy n="140" d="100"/>
        </p:scale>
        <p:origin x="594" y="126"/>
      </p:cViewPr>
      <p:guideLst>
        <p:guide orient="horz" pos="2160"/>
        <p:guide orient="horz" pos="1008"/>
        <p:guide orient="horz" pos="3888"/>
        <p:guide orient="horz" pos="321"/>
        <p:guide pos="3839"/>
        <p:guide pos="1007"/>
        <p:guide pos="7173"/>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3/10/2022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3/10/2022</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3/10/2022</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3/10/2022</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3/10/2022</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3/10/2022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3/10/2022</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3/10/2022</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3/10/2022</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3/10/2022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3/10/2022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3/10/2022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3/10/2022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34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3/10/2022</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Isaiah 63:15-64:12</a:t>
            </a:r>
          </a:p>
        </p:txBody>
      </p:sp>
      <p:sp>
        <p:nvSpPr>
          <p:cNvPr id="3" name="Subtitle 2"/>
          <p:cNvSpPr>
            <a:spLocks noGrp="1"/>
          </p:cNvSpPr>
          <p:nvPr>
            <p:ph type="subTitle" idx="1"/>
          </p:nvPr>
        </p:nvSpPr>
        <p:spPr/>
        <p:txBody>
          <a:bodyPr>
            <a:normAutofit/>
          </a:bodyPr>
          <a:lstStyle/>
          <a:p>
            <a:pPr algn="ctr"/>
            <a:r>
              <a:rPr lang="en-US" sz="3600" b="1" dirty="0">
                <a:effectLst>
                  <a:outerShdw blurRad="38100" dist="38100" dir="2700000" algn="tl">
                    <a:srgbClr val="000000">
                      <a:alpha val="43137"/>
                    </a:srgbClr>
                  </a:outerShdw>
                </a:effectLst>
              </a:rPr>
              <a:t>Our Only Hope</a:t>
            </a:r>
          </a:p>
        </p:txBody>
      </p:sp>
    </p:spTree>
    <p:extLst>
      <p:ext uri="{BB962C8B-B14F-4D97-AF65-F5344CB8AC3E}">
        <p14:creationId xmlns:p14="http://schemas.microsoft.com/office/powerpoint/2010/main" val="4020976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7039" y="1786"/>
            <a:ext cx="9894750" cy="6854429"/>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987F1021-EC11-440A-88E8-BC19F9909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2422" y="0"/>
            <a:ext cx="5543981" cy="6858000"/>
          </a:xfrm>
          <a:prstGeom prst="rect">
            <a:avLst/>
          </a:prstGeom>
        </p:spPr>
      </p:pic>
    </p:spTree>
    <p:extLst>
      <p:ext uri="{BB962C8B-B14F-4D97-AF65-F5344CB8AC3E}">
        <p14:creationId xmlns:p14="http://schemas.microsoft.com/office/powerpoint/2010/main" val="400813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619" y="893"/>
            <a:ext cx="8274742" cy="6856214"/>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3"/>
            <a:ext cx="12188825" cy="6856214"/>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376" y="893"/>
            <a:ext cx="8798075" cy="6856214"/>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fontScale="85000" lnSpcReduction="1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15  Look down from heaven and see,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from your holy and beautiful habitation.</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Where are your zeal and your might?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stirring of your inner parts and your compassion</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are held back from 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16  For you are our Father,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though Abraham does not know us,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Israel does not acknowledge us;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you, O LORD, are our Father,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our Redeemer from of old is your name.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17  O LORD, why do you make us wander from your ways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harden our heart, so that we fear you not?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Return for the sake of your servants,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tribes of your heritage.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18  Your holy people held possession for a little while;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our adversaries have trampled down your sanctuary.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19  We have become like those over whom you have never ruled,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like those who are not called by your name.</a:t>
            </a:r>
          </a:p>
          <a:p>
            <a:pPr marL="0" indent="0" algn="ctr">
              <a:lnSpc>
                <a:spcPct val="110000"/>
              </a:lnSpc>
              <a:spcBef>
                <a:spcPts val="0"/>
              </a:spcBef>
              <a:buNone/>
            </a:pPr>
            <a:endParaRPr lang="en-US" sz="32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63:15-19,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fontScale="92500" lnSpcReduction="10000"/>
          </a:bodyPr>
          <a:lstStyle/>
          <a:p>
            <a:pPr marL="0" indent="0" algn="ctr">
              <a:lnSpc>
                <a:spcPct val="110000"/>
              </a:lnSpc>
              <a:spcBef>
                <a:spcPts val="0"/>
              </a:spcBef>
              <a:buNone/>
            </a:pPr>
            <a:r>
              <a:rPr lang="en-US" sz="2400" b="1" dirty="0">
                <a:effectLst>
                  <a:outerShdw blurRad="38100" dist="38100" dir="2700000" algn="tl">
                    <a:srgbClr val="000000">
                      <a:alpha val="43137"/>
                    </a:srgbClr>
                  </a:outerShdw>
                </a:effectLst>
              </a:rPr>
              <a:t>1 Oh that you would rend the heavens and come down,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that the mountains might quake at your presence—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  as when fire kindles brushwood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the fire causes water to boil—</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to make your name known to your adversaries,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that the nations might tremble at your presence!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3  When you did awesome things that we did not look for,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you came down, the mountains quaked at your presence.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4  From of old no one has heard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or perceived by the ear,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no eye has seen a God besides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acts for those who wait for him.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5  You meet him who joyfully works righteousness,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those who remember you in your ways.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Behold, you were angry, and we sinned;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in our sins we have been a long time, and shall we be saved?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6  We have all become like one who is unclean,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all our righteous deeds are like a polluted garment.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We all fade like a leaf,</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our iniquities, like the wind, take us away.</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7  There is no one who calls upon your name,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rouses himself to take hold of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for you have hidden your face from us,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have made us melt in the hand of our iniquities.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 </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(Isaiah 64:1-7, ESV)</a:t>
            </a:r>
          </a:p>
        </p:txBody>
      </p:sp>
    </p:spTree>
    <p:extLst>
      <p:ext uri="{BB962C8B-B14F-4D97-AF65-F5344CB8AC3E}">
        <p14:creationId xmlns:p14="http://schemas.microsoft.com/office/powerpoint/2010/main" val="2269874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fontScale="92500" lnSpcReduction="1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8  But now, O LORD, you are our Father;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we are the clay, and you are our potter;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we are all the work of your hand.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9  Be not so terribly angry, O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remember not iniquity forever.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Behold, please look, we are all your people.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10  Your holy cities have become a wilderness;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Zion has become a wilderness,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Jerusalem a desolation.</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11  Our holy and beautiful house,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where our fathers praised you,</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has been burned by fire,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all our pleasant places have become ruins.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12  Will you restrain yourself at these things, O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Will you keep silent, and afflict us so terribly?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 </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64:8-12, ESV)</a:t>
            </a:r>
          </a:p>
        </p:txBody>
      </p:sp>
    </p:spTree>
    <p:extLst>
      <p:ext uri="{BB962C8B-B14F-4D97-AF65-F5344CB8AC3E}">
        <p14:creationId xmlns:p14="http://schemas.microsoft.com/office/powerpoint/2010/main" val="13117283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953909"/>
          </a:xfrm>
        </p:spPr>
        <p:txBody>
          <a:bodyPr>
            <a:normAutofit/>
          </a:bodyPr>
          <a:lstStyle/>
          <a:p>
            <a:pPr algn="ctr"/>
            <a:r>
              <a:rPr lang="en-US" sz="5998"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19194" y="1167673"/>
            <a:ext cx="12188825" cy="5690327"/>
          </a:xfrm>
        </p:spPr>
        <p:txBody>
          <a:bodyPr>
            <a:normAutofit/>
          </a:bodyPr>
          <a:lstStyle/>
          <a:p>
            <a:r>
              <a:rPr lang="en-US" sz="4399" b="1" dirty="0">
                <a:effectLst>
                  <a:outerShdw blurRad="38100" dist="38100" dir="2700000" algn="tl">
                    <a:srgbClr val="000000">
                      <a:alpha val="43137"/>
                    </a:srgbClr>
                  </a:outerShdw>
                </a:effectLst>
              </a:rPr>
              <a:t> These verses remind us of the ramification of sin in the world</a:t>
            </a:r>
          </a:p>
          <a:p>
            <a:r>
              <a:rPr lang="en-US" sz="4399" b="1" dirty="0">
                <a:effectLst>
                  <a:outerShdw blurRad="38100" dist="38100" dir="2700000" algn="tl">
                    <a:srgbClr val="000000">
                      <a:alpha val="43137"/>
                    </a:srgbClr>
                  </a:outerShdw>
                </a:effectLst>
              </a:rPr>
              <a:t> We are incapable of overcoming our sinful inclinations on our own</a:t>
            </a:r>
          </a:p>
          <a:p>
            <a:r>
              <a:rPr lang="en-US" sz="4399" b="1" dirty="0">
                <a:effectLst>
                  <a:outerShdw blurRad="38100" dist="38100" dir="2700000" algn="tl">
                    <a:srgbClr val="000000">
                      <a:alpha val="43137"/>
                    </a:srgbClr>
                  </a:outerShdw>
                </a:effectLst>
              </a:rPr>
              <a:t> If God hides His face and speaks not then there is no hope for us</a:t>
            </a:r>
          </a:p>
          <a:p>
            <a:r>
              <a:rPr lang="en-US" sz="4399" b="1" dirty="0">
                <a:effectLst>
                  <a:outerShdw blurRad="38100" dist="38100" dir="2700000" algn="tl">
                    <a:srgbClr val="000000">
                      <a:alpha val="43137"/>
                    </a:srgbClr>
                  </a:outerShdw>
                </a:effectLst>
              </a:rPr>
              <a:t> If God relents and makes Himself known then there is true salvation</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Our Only Hope</a:t>
            </a:r>
          </a:p>
          <a:p>
            <a:pPr lvl="1"/>
            <a:r>
              <a:rPr lang="en-US" sz="3199" b="1" dirty="0">
                <a:effectLst>
                  <a:outerShdw blurRad="38100" dist="38100" dir="2700000" algn="tl">
                    <a:srgbClr val="000000">
                      <a:alpha val="43137"/>
                    </a:srgbClr>
                  </a:outerShdw>
                </a:effectLst>
              </a:rPr>
              <a:t> In speaking out against his own society he effectively spoke out against all societies</a:t>
            </a:r>
          </a:p>
          <a:p>
            <a:pPr lvl="1"/>
            <a:r>
              <a:rPr lang="en-US" sz="3199" b="1" dirty="0">
                <a:effectLst>
                  <a:outerShdw blurRad="38100" dist="38100" dir="2700000" algn="tl">
                    <a:srgbClr val="000000">
                      <a:alpha val="43137"/>
                    </a:srgbClr>
                  </a:outerShdw>
                </a:effectLst>
              </a:rPr>
              <a:t> Sin always leads to the same conclusion…destruction</a:t>
            </a:r>
          </a:p>
          <a:p>
            <a:pPr lvl="1"/>
            <a:r>
              <a:rPr lang="en-US" sz="3199" b="1" dirty="0">
                <a:effectLst>
                  <a:outerShdw blurRad="38100" dist="38100" dir="2700000" algn="tl">
                    <a:srgbClr val="000000">
                      <a:alpha val="43137"/>
                    </a:srgbClr>
                  </a:outerShdw>
                </a:effectLst>
              </a:rPr>
              <a:t> The people are helpless in their state to overcome the true issue of their lives</a:t>
            </a:r>
          </a:p>
          <a:p>
            <a:pPr lvl="1"/>
            <a:r>
              <a:rPr lang="en-US" sz="3199" b="1" dirty="0">
                <a:effectLst>
                  <a:outerShdw blurRad="38100" dist="38100" dir="2700000" algn="tl">
                    <a:srgbClr val="000000">
                      <a:alpha val="43137"/>
                    </a:srgbClr>
                  </a:outerShdw>
                </a:effectLst>
              </a:rPr>
              <a:t> It is their own inclinations…their own sinfulness</a:t>
            </a:r>
          </a:p>
          <a:p>
            <a:pPr lvl="1"/>
            <a:r>
              <a:rPr lang="en-US" sz="3199" b="1" dirty="0">
                <a:effectLst>
                  <a:outerShdw blurRad="38100" dist="38100" dir="2700000" algn="tl">
                    <a:srgbClr val="000000">
                      <a:alpha val="43137"/>
                    </a:srgbClr>
                  </a:outerShdw>
                </a:effectLst>
              </a:rPr>
              <a:t> They become susceptible to all the other forms of darkness because they cannot even overcome the darkness within themselves</a:t>
            </a:r>
          </a:p>
          <a:p>
            <a:pPr lvl="1"/>
            <a:r>
              <a:rPr lang="en-US" sz="3199" b="1" dirty="0">
                <a:effectLst>
                  <a:outerShdw blurRad="38100" dist="38100" dir="2700000" algn="tl">
                    <a:srgbClr val="000000">
                      <a:alpha val="43137"/>
                    </a:srgbClr>
                  </a:outerShdw>
                </a:effectLst>
              </a:rPr>
              <a:t> There is only…the ramifications of their disobedience</a:t>
            </a:r>
          </a:p>
          <a:p>
            <a:pPr lvl="1"/>
            <a:r>
              <a:rPr lang="en-US" sz="3199" b="1" dirty="0">
                <a:effectLst>
                  <a:outerShdw blurRad="38100" dist="38100" dir="2700000" algn="tl">
                    <a:srgbClr val="000000">
                      <a:alpha val="43137"/>
                    </a:srgbClr>
                  </a:outerShdw>
                </a:effectLst>
              </a:rPr>
              <a:t> If God hides his face, doesn’t act, doesn’t show Himself, then they are lost</a:t>
            </a:r>
          </a:p>
          <a:p>
            <a:pPr lvl="1"/>
            <a:r>
              <a:rPr lang="en-US" sz="3199" b="1" dirty="0">
                <a:effectLst>
                  <a:outerShdw blurRad="38100" dist="38100" dir="2700000" algn="tl">
                    <a:srgbClr val="000000">
                      <a:alpha val="43137"/>
                    </a:srgbClr>
                  </a:outerShdw>
                </a:effectLst>
              </a:rPr>
              <a:t> There is no way of knowing truth, what is right or wrong</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4000" b="1" dirty="0">
                <a:effectLst>
                  <a:outerShdw blurRad="38100" dist="38100" dir="2700000" algn="tl">
                    <a:srgbClr val="000000">
                      <a:alpha val="43137"/>
                    </a:srgbClr>
                  </a:outerShdw>
                </a:effectLst>
              </a:rPr>
              <a:t>Application Points</a:t>
            </a:r>
          </a:p>
          <a:p>
            <a:r>
              <a:rPr lang="en-US" sz="4000" b="1" dirty="0">
                <a:effectLst>
                  <a:outerShdw blurRad="38100" dist="38100" dir="2700000" algn="tl">
                    <a:srgbClr val="000000">
                      <a:alpha val="43137"/>
                    </a:srgbClr>
                  </a:outerShdw>
                </a:effectLst>
              </a:rPr>
              <a:t>Our Only Hope (2)</a:t>
            </a:r>
          </a:p>
          <a:p>
            <a:pPr lvl="1"/>
            <a:r>
              <a:rPr lang="en-US" sz="4000" b="1" dirty="0">
                <a:effectLst>
                  <a:outerShdw blurRad="38100" dist="38100" dir="2700000" algn="tl">
                    <a:srgbClr val="000000">
                      <a:alpha val="43137"/>
                    </a:srgbClr>
                  </a:outerShdw>
                </a:effectLst>
              </a:rPr>
              <a:t> In our own society we have seen this steady increase of the lost knowledge of God</a:t>
            </a:r>
          </a:p>
          <a:p>
            <a:pPr lvl="1"/>
            <a:r>
              <a:rPr lang="en-US" sz="4000" b="1" dirty="0">
                <a:effectLst>
                  <a:outerShdw blurRad="38100" dist="38100" dir="2700000" algn="tl">
                    <a:srgbClr val="000000">
                      <a:alpha val="43137"/>
                    </a:srgbClr>
                  </a:outerShdw>
                </a:effectLst>
              </a:rPr>
              <a:t> Our society is ripe, then, for all powers of darkness</a:t>
            </a:r>
          </a:p>
          <a:p>
            <a:pPr lvl="1"/>
            <a:r>
              <a:rPr lang="en-US" sz="4000" b="1" dirty="0">
                <a:effectLst>
                  <a:outerShdw blurRad="38100" dist="38100" dir="2700000" algn="tl">
                    <a:srgbClr val="000000">
                      <a:alpha val="43137"/>
                    </a:srgbClr>
                  </a:outerShdw>
                </a:effectLst>
              </a:rPr>
              <a:t> If it is true that this is the case, then we should be seeing an increase of things God detests</a:t>
            </a:r>
          </a:p>
          <a:p>
            <a:pPr lvl="1"/>
            <a:r>
              <a:rPr lang="en-US" sz="4000" b="1" dirty="0">
                <a:effectLst>
                  <a:outerShdw blurRad="38100" dist="38100" dir="2700000" algn="tl">
                    <a:srgbClr val="000000">
                      <a:alpha val="43137"/>
                    </a:srgbClr>
                  </a:outerShdw>
                </a:effectLst>
              </a:rPr>
              <a:t> We should be seeing an increase of sinfulness</a:t>
            </a:r>
          </a:p>
          <a:p>
            <a:pPr lvl="1"/>
            <a:r>
              <a:rPr lang="en-US" sz="4000" b="1" dirty="0">
                <a:effectLst>
                  <a:outerShdw blurRad="38100" dist="38100" dir="2700000" algn="tl">
                    <a:srgbClr val="000000">
                      <a:alpha val="43137"/>
                    </a:srgbClr>
                  </a:outerShdw>
                </a:effectLst>
              </a:rPr>
              <a:t> We should be seeing what Paul declares in Romans 1</a:t>
            </a:r>
          </a:p>
        </p:txBody>
      </p:sp>
    </p:spTree>
    <p:extLst>
      <p:ext uri="{BB962C8B-B14F-4D97-AF65-F5344CB8AC3E}">
        <p14:creationId xmlns:p14="http://schemas.microsoft.com/office/powerpoint/2010/main" val="15173731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4000" b="1" dirty="0">
                <a:effectLst>
                  <a:outerShdw blurRad="38100" dist="38100" dir="2700000" algn="tl">
                    <a:srgbClr val="000000">
                      <a:alpha val="43137"/>
                    </a:srgbClr>
                  </a:outerShdw>
                </a:effectLst>
              </a:rPr>
              <a:t> 	18 For the wrath of God is revealed from heaven against all ungodliness and unrighteousness of men, who by their unrighteousness suppress the truth. 19 For what can be known about God is plain to them, because God has shown it to them. 20 For his invisible attributes, namely, his eternal power and divine nature, have been clearly perceived, ever since the creation of the world, in the things that have been made. So they are without excuse. 21 For although they knew God, they did not honor him as God or give thanks to him, but they became futile in their thinking, and their foolish hearts were darkened. 22 Claiming to be wise, they became fools, 23 and exchanged the glory of the immortal God for images resembling mortal man and birds and animals and creeping things.</a:t>
            </a:r>
          </a:p>
          <a:p>
            <a:pPr marL="45706" indent="0" algn="ctr">
              <a:buNone/>
            </a:pPr>
            <a:endParaRPr 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443376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5400" b="1" dirty="0">
                <a:effectLst>
                  <a:outerShdw blurRad="38100" dist="38100" dir="2700000" algn="tl">
                    <a:srgbClr val="000000">
                      <a:alpha val="43137"/>
                    </a:srgbClr>
                  </a:outerShdw>
                </a:effectLst>
              </a:rPr>
              <a:t>24 Therefore </a:t>
            </a:r>
            <a:r>
              <a:rPr lang="en-US" sz="5400" b="1" i="1" u="sng" dirty="0">
                <a:effectLst>
                  <a:outerShdw blurRad="38100" dist="38100" dir="2700000" algn="tl">
                    <a:srgbClr val="000000">
                      <a:alpha val="43137"/>
                    </a:srgbClr>
                  </a:outerShdw>
                </a:effectLst>
              </a:rPr>
              <a:t>God gave them up </a:t>
            </a:r>
            <a:r>
              <a:rPr lang="en-US" sz="5400" b="1" dirty="0">
                <a:effectLst>
                  <a:outerShdw blurRad="38100" dist="38100" dir="2700000" algn="tl">
                    <a:srgbClr val="000000">
                      <a:alpha val="43137"/>
                    </a:srgbClr>
                  </a:outerShdw>
                </a:effectLst>
              </a:rPr>
              <a:t>in the lusts of their hearts to impurity, to the dishonoring of their bodies among themselves, 25 because they exchanged the truth about God for a lie and worshiped and served the creature rather than the Creator, who is blessed forever! Amen</a:t>
            </a:r>
            <a:r>
              <a:rPr lang="en-US" sz="40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1534012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10000"/>
          </a:bodyPr>
          <a:lstStyle/>
          <a:p>
            <a:pPr marL="45706" indent="0" algn="ctr">
              <a:buNone/>
            </a:pPr>
            <a:r>
              <a:rPr lang="en-US" sz="5400" b="1" dirty="0">
                <a:effectLst>
                  <a:outerShdw blurRad="38100" dist="38100" dir="2700000" algn="tl">
                    <a:srgbClr val="000000">
                      <a:alpha val="43137"/>
                    </a:srgbClr>
                  </a:outerShdw>
                </a:effectLst>
              </a:rPr>
              <a:t>26 For this reason </a:t>
            </a:r>
            <a:r>
              <a:rPr lang="en-US" sz="5400" b="1" i="1" u="sng" dirty="0">
                <a:effectLst>
                  <a:outerShdw blurRad="38100" dist="38100" dir="2700000" algn="tl">
                    <a:srgbClr val="000000">
                      <a:alpha val="43137"/>
                    </a:srgbClr>
                  </a:outerShdw>
                </a:effectLst>
              </a:rPr>
              <a:t>God gave them up </a:t>
            </a:r>
            <a:r>
              <a:rPr lang="en-US" sz="5400" b="1" dirty="0">
                <a:effectLst>
                  <a:outerShdw blurRad="38100" dist="38100" dir="2700000" algn="tl">
                    <a:srgbClr val="000000">
                      <a:alpha val="43137"/>
                    </a:srgbClr>
                  </a:outerShdw>
                </a:effectLst>
              </a:rPr>
              <a:t>to dishonorable passions. For their women exchanged natural relations for those that are contrary to nature; 27 and the men likewise gave up natural relations with women and were consumed with passion for one another, men committing shameless acts with men and receiving in themselves the due penalty for their error.</a:t>
            </a:r>
          </a:p>
        </p:txBody>
      </p:sp>
    </p:spTree>
    <p:extLst>
      <p:ext uri="{BB962C8B-B14F-4D97-AF65-F5344CB8AC3E}">
        <p14:creationId xmlns:p14="http://schemas.microsoft.com/office/powerpoint/2010/main" val="28964083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77500" lnSpcReduction="20000"/>
          </a:bodyPr>
          <a:lstStyle/>
          <a:p>
            <a:pPr marL="45706" indent="0" algn="ctr">
              <a:buNone/>
            </a:pPr>
            <a:r>
              <a:rPr lang="en-US" sz="5400" b="1" dirty="0">
                <a:effectLst>
                  <a:outerShdw blurRad="38100" dist="38100" dir="2700000" algn="tl">
                    <a:srgbClr val="000000">
                      <a:alpha val="43137"/>
                    </a:srgbClr>
                  </a:outerShdw>
                </a:effectLst>
              </a:rPr>
              <a:t>28 And since they did not see fit to acknowledge God, </a:t>
            </a:r>
            <a:r>
              <a:rPr lang="en-US" sz="5400" b="1" i="1" u="sng" dirty="0">
                <a:effectLst>
                  <a:outerShdw blurRad="38100" dist="38100" dir="2700000" algn="tl">
                    <a:srgbClr val="000000">
                      <a:alpha val="43137"/>
                    </a:srgbClr>
                  </a:outerShdw>
                </a:effectLst>
              </a:rPr>
              <a:t>God gave them up </a:t>
            </a:r>
            <a:r>
              <a:rPr lang="en-US" sz="5400" b="1" dirty="0">
                <a:effectLst>
                  <a:outerShdw blurRad="38100" dist="38100" dir="2700000" algn="tl">
                    <a:srgbClr val="000000">
                      <a:alpha val="43137"/>
                    </a:srgbClr>
                  </a:outerShdw>
                </a:effectLst>
              </a:rPr>
              <a:t>to a debased mind to do what ought not to be done. 29 They were filled with all manner of unrighteousness, evil, covetousness, malice. They are full of envy, murder, strife, deceit, maliciousness. They are gossips, 30 slanderers, haters of God, insolent, haughty, boastful, inventors of evil, disobedient to parents, 31 foolish, faithless, heartless, ruthless. 32 Though they know God’s righteous decree that those who practice such things deserve to die, they not only do them but give approval to those who practice them.”</a:t>
            </a:r>
          </a:p>
        </p:txBody>
      </p:sp>
    </p:spTree>
    <p:extLst>
      <p:ext uri="{BB962C8B-B14F-4D97-AF65-F5344CB8AC3E}">
        <p14:creationId xmlns:p14="http://schemas.microsoft.com/office/powerpoint/2010/main" val="36555184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77500" lnSpcReduction="20000"/>
          </a:bodyPr>
          <a:lstStyle/>
          <a:p>
            <a:pPr marL="45706" indent="0" algn="ctr">
              <a:buNone/>
            </a:pPr>
            <a:r>
              <a:rPr lang="en-US" sz="4000" b="1" dirty="0">
                <a:effectLst>
                  <a:outerShdw blurRad="38100" dist="38100" dir="2700000" algn="tl">
                    <a:srgbClr val="000000">
                      <a:alpha val="43137"/>
                    </a:srgbClr>
                  </a:outerShdw>
                </a:effectLst>
              </a:rPr>
              <a:t>Application Points</a:t>
            </a:r>
          </a:p>
          <a:p>
            <a:r>
              <a:rPr lang="en-US" sz="4000" b="1" dirty="0">
                <a:effectLst>
                  <a:outerShdw blurRad="38100" dist="38100" dir="2700000" algn="tl">
                    <a:srgbClr val="000000">
                      <a:alpha val="43137"/>
                    </a:srgbClr>
                  </a:outerShdw>
                </a:effectLst>
              </a:rPr>
              <a:t>Our Only Hope (3)</a:t>
            </a:r>
          </a:p>
          <a:p>
            <a:pPr lvl="1"/>
            <a:r>
              <a:rPr lang="en-US" sz="4000" b="1" dirty="0">
                <a:effectLst>
                  <a:outerShdw blurRad="38100" dist="38100" dir="2700000" algn="tl">
                    <a:srgbClr val="000000">
                      <a:alpha val="43137"/>
                    </a:srgbClr>
                  </a:outerShdw>
                </a:effectLst>
              </a:rPr>
              <a:t> We have to ask ourselves whether we are in a sate of judgment where God has hidden Himself from society</a:t>
            </a:r>
          </a:p>
          <a:p>
            <a:pPr lvl="1"/>
            <a:r>
              <a:rPr lang="en-US" sz="4000" b="1" dirty="0">
                <a:effectLst>
                  <a:outerShdw blurRad="38100" dist="38100" dir="2700000" algn="tl">
                    <a:srgbClr val="000000">
                      <a:alpha val="43137"/>
                    </a:srgbClr>
                  </a:outerShdw>
                </a:effectLst>
              </a:rPr>
              <a:t> Is our own society in a state of disarray?</a:t>
            </a:r>
          </a:p>
          <a:p>
            <a:pPr lvl="1"/>
            <a:r>
              <a:rPr lang="en-US" sz="4000" b="1" dirty="0">
                <a:effectLst>
                  <a:outerShdw blurRad="38100" dist="38100" dir="2700000" algn="tl">
                    <a:srgbClr val="000000">
                      <a:alpha val="43137"/>
                    </a:srgbClr>
                  </a:outerShdw>
                </a:effectLst>
              </a:rPr>
              <a:t> Is the temple desolate?</a:t>
            </a:r>
          </a:p>
          <a:p>
            <a:pPr lvl="1"/>
            <a:r>
              <a:rPr lang="en-US" sz="4000" b="1" dirty="0">
                <a:effectLst>
                  <a:outerShdw blurRad="38100" dist="38100" dir="2700000" algn="tl">
                    <a:srgbClr val="000000">
                      <a:alpha val="43137"/>
                    </a:srgbClr>
                  </a:outerShdw>
                </a:effectLst>
              </a:rPr>
              <a:t> Is where there was once p raise, worship, and adoration, now an increasing silence?</a:t>
            </a:r>
          </a:p>
          <a:p>
            <a:pPr lvl="1"/>
            <a:r>
              <a:rPr lang="en-US" sz="4000" b="1" dirty="0">
                <a:effectLst>
                  <a:outerShdw blurRad="38100" dist="38100" dir="2700000" algn="tl">
                    <a:srgbClr val="000000">
                      <a:alpha val="43137"/>
                    </a:srgbClr>
                  </a:outerShdw>
                </a:effectLst>
              </a:rPr>
              <a:t> Have we seen an increase of sin?</a:t>
            </a:r>
          </a:p>
          <a:p>
            <a:pPr lvl="1"/>
            <a:r>
              <a:rPr lang="en-US" sz="4000" b="1" dirty="0">
                <a:effectLst>
                  <a:outerShdw blurRad="38100" dist="38100" dir="2700000" algn="tl">
                    <a:srgbClr val="000000">
                      <a:alpha val="43137"/>
                    </a:srgbClr>
                  </a:outerShdw>
                </a:effectLst>
              </a:rPr>
              <a:t> Do we see outside influences?</a:t>
            </a:r>
          </a:p>
          <a:p>
            <a:pPr lvl="1"/>
            <a:r>
              <a:rPr lang="en-US" sz="4000" b="1" dirty="0">
                <a:effectLst>
                  <a:outerShdw blurRad="38100" dist="38100" dir="2700000" algn="tl">
                    <a:srgbClr val="000000">
                      <a:alpha val="43137"/>
                    </a:srgbClr>
                  </a:outerShdw>
                </a:effectLst>
              </a:rPr>
              <a:t> These are legitimate questions to ask a society, and as a Church</a:t>
            </a:r>
          </a:p>
          <a:p>
            <a:pPr lvl="1"/>
            <a:r>
              <a:rPr lang="en-US" sz="4000" b="1" dirty="0">
                <a:effectLst>
                  <a:outerShdw blurRad="38100" dist="38100" dir="2700000" algn="tl">
                    <a:srgbClr val="000000">
                      <a:alpha val="43137"/>
                    </a:srgbClr>
                  </a:outerShdw>
                </a:effectLst>
              </a:rPr>
              <a:t> If God allows these things to occur then we can know that our society, as a whole, is in such a state</a:t>
            </a:r>
          </a:p>
          <a:p>
            <a:pPr lvl="1"/>
            <a:r>
              <a:rPr lang="en-US" sz="4000" b="1" dirty="0">
                <a:effectLst>
                  <a:outerShdw blurRad="38100" dist="38100" dir="2700000" algn="tl">
                    <a:srgbClr val="000000">
                      <a:alpha val="43137"/>
                    </a:srgbClr>
                  </a:outerShdw>
                </a:effectLst>
              </a:rPr>
              <a:t> The question then becomes what do we do about this?</a:t>
            </a:r>
          </a:p>
          <a:p>
            <a:pPr lvl="1"/>
            <a:r>
              <a:rPr lang="en-US" sz="4000" b="1" dirty="0">
                <a:effectLst>
                  <a:outerShdw blurRad="38100" dist="38100" dir="2700000" algn="tl">
                    <a:srgbClr val="000000">
                      <a:alpha val="43137"/>
                    </a:srgbClr>
                  </a:outerShdw>
                </a:effectLst>
              </a:rPr>
              <a:t> We recognize that God is not hidden arbitrarily, but because we have rejected Him</a:t>
            </a:r>
          </a:p>
        </p:txBody>
      </p:sp>
    </p:spTree>
    <p:extLst>
      <p:ext uri="{BB962C8B-B14F-4D97-AF65-F5344CB8AC3E}">
        <p14:creationId xmlns:p14="http://schemas.microsoft.com/office/powerpoint/2010/main" val="13581916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77500" lnSpcReduction="20000"/>
          </a:bodyPr>
          <a:lstStyle/>
          <a:p>
            <a:pPr marL="45706" indent="0" algn="ctr">
              <a:buNone/>
            </a:pPr>
            <a:r>
              <a:rPr lang="en-US" sz="4000" b="1" dirty="0">
                <a:effectLst>
                  <a:outerShdw blurRad="38100" dist="38100" dir="2700000" algn="tl">
                    <a:srgbClr val="000000">
                      <a:alpha val="43137"/>
                    </a:srgbClr>
                  </a:outerShdw>
                </a:effectLst>
              </a:rPr>
              <a:t>Application Points</a:t>
            </a:r>
          </a:p>
          <a:p>
            <a:r>
              <a:rPr lang="en-US" sz="4000" b="1" dirty="0">
                <a:effectLst>
                  <a:outerShdw blurRad="38100" dist="38100" dir="2700000" algn="tl">
                    <a:srgbClr val="000000">
                      <a:alpha val="43137"/>
                    </a:srgbClr>
                  </a:outerShdw>
                </a:effectLst>
              </a:rPr>
              <a:t>Our Only Hope (4)</a:t>
            </a:r>
          </a:p>
          <a:p>
            <a:pPr lvl="1"/>
            <a:r>
              <a:rPr lang="en-US" sz="4000" b="1" dirty="0">
                <a:effectLst>
                  <a:outerShdw blurRad="38100" dist="38100" dir="2700000" algn="tl">
                    <a:srgbClr val="000000">
                      <a:alpha val="43137"/>
                    </a:srgbClr>
                  </a:outerShdw>
                </a:effectLst>
              </a:rPr>
              <a:t> We recognize that God is not hidden arbitrarily, but because we have rejected Him</a:t>
            </a:r>
          </a:p>
          <a:p>
            <a:pPr lvl="1"/>
            <a:r>
              <a:rPr lang="en-US" sz="4000" b="1" dirty="0">
                <a:effectLst>
                  <a:outerShdw blurRad="38100" dist="38100" dir="2700000" algn="tl">
                    <a:srgbClr val="000000">
                      <a:alpha val="43137"/>
                    </a:srgbClr>
                  </a:outerShdw>
                </a:effectLst>
              </a:rPr>
              <a:t> We must seek repentance (to turn toward God and His ways)</a:t>
            </a:r>
          </a:p>
          <a:p>
            <a:pPr lvl="1"/>
            <a:r>
              <a:rPr lang="en-US" sz="4000" b="1" dirty="0">
                <a:effectLst>
                  <a:outerShdw blurRad="38100" dist="38100" dir="2700000" algn="tl">
                    <a:srgbClr val="000000">
                      <a:alpha val="43137"/>
                    </a:srgbClr>
                  </a:outerShdw>
                </a:effectLst>
              </a:rPr>
              <a:t> We continue on in faithfulness</a:t>
            </a:r>
          </a:p>
          <a:p>
            <a:pPr lvl="1"/>
            <a:r>
              <a:rPr lang="en-US" sz="4000" b="1" dirty="0">
                <a:effectLst>
                  <a:outerShdw blurRad="38100" dist="38100" dir="2700000" algn="tl">
                    <a:srgbClr val="000000">
                      <a:alpha val="43137"/>
                    </a:srgbClr>
                  </a:outerShdw>
                </a:effectLst>
              </a:rPr>
              <a:t> We rely not on our own ability, but rest fully on God</a:t>
            </a:r>
          </a:p>
          <a:p>
            <a:pPr lvl="1"/>
            <a:r>
              <a:rPr lang="en-US" sz="4000" b="1" dirty="0">
                <a:effectLst>
                  <a:outerShdw blurRad="38100" dist="38100" dir="2700000" algn="tl">
                    <a:srgbClr val="000000">
                      <a:alpha val="43137"/>
                    </a:srgbClr>
                  </a:outerShdw>
                </a:effectLst>
              </a:rPr>
              <a:t> It is by seeking God alone, that we find exactly what we need</a:t>
            </a:r>
          </a:p>
          <a:p>
            <a:pPr lvl="1"/>
            <a:r>
              <a:rPr lang="en-US" sz="4000" b="1" dirty="0">
                <a:effectLst>
                  <a:outerShdw blurRad="38100" dist="38100" dir="2700000" algn="tl">
                    <a:srgbClr val="000000">
                      <a:alpha val="43137"/>
                    </a:srgbClr>
                  </a:outerShdw>
                </a:effectLst>
              </a:rPr>
              <a:t> It will be by clinging to the truth He has given to us…that we find the answer to Isaiah’s question</a:t>
            </a:r>
          </a:p>
          <a:p>
            <a:pPr lvl="1"/>
            <a:r>
              <a:rPr lang="en-US" sz="4000" b="1" dirty="0">
                <a:effectLst>
                  <a:outerShdw blurRad="38100" dist="38100" dir="2700000" algn="tl">
                    <a:srgbClr val="000000">
                      <a:alpha val="43137"/>
                    </a:srgbClr>
                  </a:outerShdw>
                </a:effectLst>
              </a:rPr>
              <a:t> We think of God afflicting us primarily through famine, through suffering</a:t>
            </a:r>
          </a:p>
          <a:p>
            <a:pPr lvl="1"/>
            <a:r>
              <a:rPr lang="en-US" sz="4000" b="1" dirty="0">
                <a:effectLst>
                  <a:outerShdw blurRad="38100" dist="38100" dir="2700000" algn="tl">
                    <a:srgbClr val="000000">
                      <a:alpha val="43137"/>
                    </a:srgbClr>
                  </a:outerShdw>
                </a:effectLst>
              </a:rPr>
              <a:t> We should also be far more concerned when God gives people to what they want</a:t>
            </a:r>
          </a:p>
          <a:p>
            <a:pPr lvl="1"/>
            <a:r>
              <a:rPr lang="en-US" sz="4000" b="1" dirty="0">
                <a:effectLst>
                  <a:outerShdw blurRad="38100" dist="38100" dir="2700000" algn="tl">
                    <a:srgbClr val="000000">
                      <a:alpha val="43137"/>
                    </a:srgbClr>
                  </a:outerShdw>
                </a:effectLst>
              </a:rPr>
              <a:t> The severe affliction is the lack of knowledge of God</a:t>
            </a:r>
          </a:p>
          <a:p>
            <a:pPr marL="365760" lvl="1" indent="0">
              <a:buNone/>
            </a:pPr>
            <a:endParaRPr 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0214534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85000" lnSpcReduction="20000"/>
          </a:bodyPr>
          <a:lstStyle/>
          <a:p>
            <a:pPr marL="45706" indent="0" algn="ctr">
              <a:buNone/>
            </a:pPr>
            <a:r>
              <a:rPr lang="en-US" sz="4000" b="1" dirty="0">
                <a:effectLst>
                  <a:outerShdw blurRad="38100" dist="38100" dir="2700000" algn="tl">
                    <a:srgbClr val="000000">
                      <a:alpha val="43137"/>
                    </a:srgbClr>
                  </a:outerShdw>
                </a:effectLst>
              </a:rPr>
              <a:t>Application Points</a:t>
            </a:r>
          </a:p>
          <a:p>
            <a:r>
              <a:rPr lang="en-US" sz="4000" b="1" dirty="0">
                <a:effectLst>
                  <a:outerShdw blurRad="38100" dist="38100" dir="2700000" algn="tl">
                    <a:srgbClr val="000000">
                      <a:alpha val="43137"/>
                    </a:srgbClr>
                  </a:outerShdw>
                </a:effectLst>
              </a:rPr>
              <a:t>Our Only Hope (5)</a:t>
            </a:r>
          </a:p>
          <a:p>
            <a:pPr lvl="1"/>
            <a:r>
              <a:rPr lang="en-US" sz="4000" b="1" dirty="0">
                <a:effectLst>
                  <a:outerShdw blurRad="38100" dist="38100" dir="2700000" algn="tl">
                    <a:srgbClr val="000000">
                      <a:alpha val="43137"/>
                    </a:srgbClr>
                  </a:outerShdw>
                </a:effectLst>
              </a:rPr>
              <a:t> Is there a greater judgment than this?</a:t>
            </a:r>
          </a:p>
          <a:p>
            <a:pPr lvl="1"/>
            <a:r>
              <a:rPr lang="en-US" sz="4000" b="1" dirty="0">
                <a:effectLst>
                  <a:outerShdw blurRad="38100" dist="38100" dir="2700000" algn="tl">
                    <a:srgbClr val="000000">
                      <a:alpha val="43137"/>
                    </a:srgbClr>
                  </a:outerShdw>
                </a:effectLst>
              </a:rPr>
              <a:t> Give me famine Lord, give me suffering of any kind, but please do not take away from the knowledge of You</a:t>
            </a:r>
          </a:p>
          <a:p>
            <a:pPr lvl="1"/>
            <a:r>
              <a:rPr lang="en-US" sz="4000" b="1" dirty="0">
                <a:effectLst>
                  <a:outerShdw blurRad="38100" dist="38100" dir="2700000" algn="tl">
                    <a:srgbClr val="000000">
                      <a:alpha val="43137"/>
                    </a:srgbClr>
                  </a:outerShdw>
                </a:effectLst>
              </a:rPr>
              <a:t> Do not take away the truth</a:t>
            </a:r>
          </a:p>
          <a:p>
            <a:pPr lvl="1"/>
            <a:r>
              <a:rPr lang="en-US" sz="4000" b="1" dirty="0">
                <a:effectLst>
                  <a:outerShdw blurRad="38100" dist="38100" dir="2700000" algn="tl">
                    <a:srgbClr val="000000">
                      <a:alpha val="43137"/>
                    </a:srgbClr>
                  </a:outerShdw>
                </a:effectLst>
              </a:rPr>
              <a:t> Anything but that for me, anything but that for all others</a:t>
            </a:r>
          </a:p>
          <a:p>
            <a:pPr lvl="1"/>
            <a:r>
              <a:rPr lang="en-US" sz="4000" b="1" dirty="0">
                <a:effectLst>
                  <a:outerShdw blurRad="38100" dist="38100" dir="2700000" algn="tl">
                    <a:srgbClr val="000000">
                      <a:alpha val="43137"/>
                    </a:srgbClr>
                  </a:outerShdw>
                </a:effectLst>
              </a:rPr>
              <a:t> Let the mountains quake, let the world see the truth, let us know that you are goodness itself and nothing is greater than You and Your ways</a:t>
            </a:r>
          </a:p>
          <a:p>
            <a:pPr lvl="1"/>
            <a:r>
              <a:rPr lang="en-US" sz="4000" b="1" dirty="0">
                <a:effectLst>
                  <a:outerShdw blurRad="38100" dist="38100" dir="2700000" algn="tl">
                    <a:srgbClr val="000000">
                      <a:alpha val="43137"/>
                    </a:srgbClr>
                  </a:outerShdw>
                </a:effectLst>
              </a:rPr>
              <a:t> You alone can do what we cannot do</a:t>
            </a:r>
          </a:p>
          <a:p>
            <a:pPr lvl="1"/>
            <a:r>
              <a:rPr lang="en-US" sz="4000" b="1" dirty="0">
                <a:effectLst>
                  <a:outerShdw blurRad="38100" dist="38100" dir="2700000" algn="tl">
                    <a:srgbClr val="000000">
                      <a:alpha val="43137"/>
                    </a:srgbClr>
                  </a:outerShdw>
                </a:effectLst>
              </a:rPr>
              <a:t> Raise us up to the Light, and let us remember the truth</a:t>
            </a:r>
          </a:p>
          <a:p>
            <a:pPr lvl="1"/>
            <a:r>
              <a:rPr lang="en-US" sz="4000" b="1" dirty="0">
                <a:effectLst>
                  <a:outerShdw blurRad="38100" dist="38100" dir="2700000" algn="tl">
                    <a:srgbClr val="000000">
                      <a:alpha val="43137"/>
                    </a:srgbClr>
                  </a:outerShdw>
                </a:effectLst>
              </a:rPr>
              <a:t> You alone, Lord, are our only hope</a:t>
            </a:r>
          </a:p>
          <a:p>
            <a:pPr marL="365760" lvl="1" indent="0">
              <a:buNone/>
            </a:pPr>
            <a:endParaRPr 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11118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8" y="893"/>
            <a:ext cx="12185651" cy="6856214"/>
          </a:xfrm>
        </p:spPr>
        <p:txBody>
          <a:bodyPr>
            <a:normAutofit/>
          </a:bodyPr>
          <a:lstStyle/>
          <a:p>
            <a:pPr marL="0" indent="0" algn="ctr">
              <a:buNone/>
            </a:pPr>
            <a:r>
              <a:rPr lang="en-US" sz="5998" b="1" dirty="0"/>
              <a:t>Application Points</a:t>
            </a:r>
            <a:endParaRPr lang="en-US" sz="5998" b="1" dirty="0">
              <a:effectLst>
                <a:outerShdw blurRad="38100" dist="38100" dir="2700000" algn="tl">
                  <a:srgbClr val="000000">
                    <a:alpha val="43137"/>
                  </a:srgbClr>
                </a:outerShdw>
              </a:effectLst>
            </a:endParaRPr>
          </a:p>
          <a:p>
            <a:r>
              <a:rPr lang="en-US" sz="5998" b="1" dirty="0">
                <a:effectLst>
                  <a:outerShdw blurRad="38100" dist="38100" dir="2700000" algn="tl">
                    <a:srgbClr val="000000">
                      <a:alpha val="43137"/>
                    </a:srgbClr>
                  </a:outerShdw>
                </a:effectLst>
              </a:rPr>
              <a:t> The Gospel of Christ</a:t>
            </a:r>
          </a:p>
          <a:p>
            <a:pPr lvl="1"/>
            <a:r>
              <a:rPr lang="en-US" sz="5998" b="1" dirty="0">
                <a:effectLst>
                  <a:outerShdw blurRad="38100" dist="38100" dir="2700000" algn="tl">
                    <a:srgbClr val="000000">
                      <a:alpha val="43137"/>
                    </a:srgbClr>
                  </a:outerShdw>
                </a:effectLst>
              </a:rPr>
              <a:t> Origins</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Fall</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Redemption</a:t>
            </a:r>
          </a:p>
          <a:p>
            <a:pPr lvl="1"/>
            <a:r>
              <a:rPr lang="en-US" sz="5998"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783485-1103-4BBC-98A1-D39A248154C3}">
  <ds:schemaRefs>
    <ds:schemaRef ds:uri="http://schemas.microsoft.com/sharepoint/v3/contenttype/forms"/>
  </ds:schemaRefs>
</ds:datastoreItem>
</file>

<file path=customXml/itemProps3.xml><?xml version="1.0" encoding="utf-8"?>
<ds:datastoreItem xmlns:ds="http://schemas.openxmlformats.org/officeDocument/2006/customXml" ds:itemID="{2915ED37-D514-41C3-9B3C-B262145D17B7}">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http://schemas.microsoft.com/office/2006/documentManagement/types"/>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1693</TotalTime>
  <Words>1622</Words>
  <Application>Microsoft Office PowerPoint</Application>
  <PresentationFormat>Custom</PresentationFormat>
  <Paragraphs>130</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Century Gothic</vt:lpstr>
      <vt:lpstr>Euphemia</vt:lpstr>
      <vt:lpstr>Times New Roman</vt:lpstr>
      <vt:lpstr>Snowflakes design template</vt:lpstr>
      <vt:lpstr>Isaiah 63:15-64:12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24:29-67</dc:title>
  <dc:creator>Sean Grossman</dc:creator>
  <cp:lastModifiedBy>Sean Grossman</cp:lastModifiedBy>
  <cp:revision>71</cp:revision>
  <dcterms:created xsi:type="dcterms:W3CDTF">2018-12-27T22:30:35Z</dcterms:created>
  <dcterms:modified xsi:type="dcterms:W3CDTF">2022-03-10T15:12:20Z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