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19"/>
  </p:notesMasterIdLst>
  <p:handoutMasterIdLst>
    <p:handoutMasterId r:id="rId20"/>
  </p:handoutMasterIdLst>
  <p:sldIdLst>
    <p:sldId id="320" r:id="rId5"/>
    <p:sldId id="387" r:id="rId6"/>
    <p:sldId id="389" r:id="rId7"/>
    <p:sldId id="314" r:id="rId8"/>
    <p:sldId id="390" r:id="rId9"/>
    <p:sldId id="288" r:id="rId10"/>
    <p:sldId id="396" r:id="rId11"/>
    <p:sldId id="297" r:id="rId12"/>
    <p:sldId id="303" r:id="rId13"/>
    <p:sldId id="408" r:id="rId14"/>
    <p:sldId id="409" r:id="rId15"/>
    <p:sldId id="410" r:id="rId16"/>
    <p:sldId id="411" r:id="rId17"/>
    <p:sldId id="318"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5" autoAdjust="0"/>
    <p:restoredTop sz="86386" autoAdjust="0"/>
  </p:normalViewPr>
  <p:slideViewPr>
    <p:cSldViewPr showGuides="1">
      <p:cViewPr varScale="1">
        <p:scale>
          <a:sx n="126" d="100"/>
          <a:sy n="126" d="100"/>
        </p:scale>
        <p:origin x="234" y="390"/>
      </p:cViewPr>
      <p:guideLst>
        <p:guide orient="horz" pos="2160"/>
        <p:guide orient="horz" pos="1008"/>
        <p:guide orient="horz" pos="3888"/>
        <p:guide orient="horz" pos="321"/>
        <p:guide pos="3839"/>
        <p:guide pos="1007"/>
        <p:guide pos="7173"/>
      </p:guideLst>
    </p:cSldViewPr>
  </p:slideViewPr>
  <p:outlineViewPr>
    <p:cViewPr>
      <p:scale>
        <a:sx n="33" d="100"/>
        <a:sy n="33" d="100"/>
      </p:scale>
      <p:origin x="0" y="-6252"/>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1/23/2022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1/23/2022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1/23/2022</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1/23/2022</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1/23/2022</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1/23/2022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1/23/2022</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1/23/2022</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1/23/2022</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1/23/2022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1/23/2022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1/23/2022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1/23/2022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34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1/23/2022</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Isaiah 59:16-21</a:t>
            </a:r>
          </a:p>
        </p:txBody>
      </p:sp>
      <p:sp>
        <p:nvSpPr>
          <p:cNvPr id="3" name="Subtitle 2"/>
          <p:cNvSpPr>
            <a:spLocks noGrp="1"/>
          </p:cNvSpPr>
          <p:nvPr>
            <p:ph type="subTitle" idx="1"/>
          </p:nvPr>
        </p:nvSpPr>
        <p:spPr/>
        <p:txBody>
          <a:bodyPr>
            <a:normAutofit/>
          </a:bodyPr>
          <a:lstStyle/>
          <a:p>
            <a:pPr algn="ctr"/>
            <a:r>
              <a:rPr lang="en-US" sz="3600" b="1" dirty="0">
                <a:effectLst>
                  <a:outerShdw blurRad="38100" dist="38100" dir="2700000" algn="tl">
                    <a:srgbClr val="000000">
                      <a:alpha val="43137"/>
                    </a:srgbClr>
                  </a:outerShdw>
                </a:effectLst>
              </a:rPr>
              <a:t>Our Only Hope for Redemption</a:t>
            </a:r>
          </a:p>
        </p:txBody>
      </p:sp>
    </p:spTree>
    <p:extLst>
      <p:ext uri="{BB962C8B-B14F-4D97-AF65-F5344CB8AC3E}">
        <p14:creationId xmlns:p14="http://schemas.microsoft.com/office/powerpoint/2010/main" val="4020976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619" y="893"/>
            <a:ext cx="8274742" cy="6856214"/>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7039" y="1786"/>
            <a:ext cx="9894750" cy="6854429"/>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376" y="893"/>
            <a:ext cx="8798075" cy="6856214"/>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a:bodyPr>
          <a:lstStyle/>
          <a:p>
            <a:pPr marL="0" indent="0" algn="ctr">
              <a:lnSpc>
                <a:spcPct val="110000"/>
              </a:lnSpc>
              <a:spcBef>
                <a:spcPts val="0"/>
              </a:spcBef>
              <a:buNone/>
            </a:pPr>
            <a:r>
              <a:rPr lang="en-US" sz="2400" b="1" dirty="0">
                <a:effectLst>
                  <a:outerShdw blurRad="38100" dist="38100" dir="2700000" algn="tl">
                    <a:srgbClr val="000000">
                      <a:alpha val="43137"/>
                    </a:srgbClr>
                  </a:outerShdw>
                </a:effectLst>
              </a:rPr>
              <a:t>15  Truth is lacking,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he who departs from evil makes himself a prey.</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LORD saw it, and it displeased him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that there was no justice.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16  He saw that there was no man,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wondered that there was no one to intercede;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then his own arm brought him salvation,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his righteousness upheld him.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17  He put on righteousness as a breastplate,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a helmet of salvation on his head;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he put on garments of vengeance for clothing,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wrapped himself in zeal as a cloak.</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18  According to their deeds, so will he repay,</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wrath to his adversaries, repayment to his enemies;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to the coastlands he will render repayment.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19  So they shall fear the name of the LORD from the west,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his glory from the rising of the sun;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for he will come like a rushing stream,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which the wind of the LORD drives.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20  “And a Redeemer will come to Zion,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to those in Jacob who turn from transgression,” declares the LORD.</a:t>
            </a:r>
          </a:p>
          <a:p>
            <a:pPr marL="0" indent="0" algn="ctr">
              <a:lnSpc>
                <a:spcPct val="110000"/>
              </a:lnSpc>
              <a:spcBef>
                <a:spcPts val="0"/>
              </a:spcBef>
              <a:buNone/>
            </a:pPr>
            <a:endParaRPr lang="en-US" sz="24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400" b="1" dirty="0">
                <a:effectLst>
                  <a:outerShdw blurRad="38100" dist="38100" dir="2700000" algn="tl">
                    <a:srgbClr val="000000">
                      <a:alpha val="43137"/>
                    </a:srgbClr>
                  </a:outerShdw>
                </a:effectLst>
              </a:rPr>
              <a:t>(Isaiah 59:15-20,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1">
            <a:normAutofit/>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21 “And as for me, this is my covenant with them,” says the LORD: “My Spirit that is upon you, and my words that I have put in your mouth, shall not depart out of your mouth, or out of the mouth of your offspring, or out of the mouth of your children’s offspring,” says the LORD, “from this time forth and forevermore.”</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(Isaiah 59:21, ESV)</a:t>
            </a:r>
          </a:p>
        </p:txBody>
      </p:sp>
    </p:spTree>
    <p:extLst>
      <p:ext uri="{BB962C8B-B14F-4D97-AF65-F5344CB8AC3E}">
        <p14:creationId xmlns:p14="http://schemas.microsoft.com/office/powerpoint/2010/main" val="37105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953909"/>
          </a:xfrm>
        </p:spPr>
        <p:txBody>
          <a:bodyPr>
            <a:normAutofit/>
          </a:bodyPr>
          <a:lstStyle/>
          <a:p>
            <a:pPr algn="ctr"/>
            <a:r>
              <a:rPr lang="en-US" sz="5998"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19194" y="1167673"/>
            <a:ext cx="12188825" cy="5690327"/>
          </a:xfrm>
        </p:spPr>
        <p:txBody>
          <a:bodyPr>
            <a:normAutofit lnSpcReduction="10000"/>
          </a:bodyPr>
          <a:lstStyle/>
          <a:p>
            <a:r>
              <a:rPr lang="en-US" sz="4399" b="1" dirty="0">
                <a:effectLst>
                  <a:outerShdw blurRad="38100" dist="38100" dir="2700000" algn="tl">
                    <a:srgbClr val="000000">
                      <a:alpha val="43137"/>
                    </a:srgbClr>
                  </a:outerShdw>
                </a:effectLst>
              </a:rPr>
              <a:t> These verses remind us of our situation before God</a:t>
            </a:r>
          </a:p>
          <a:p>
            <a:r>
              <a:rPr lang="en-US" sz="4399" b="1" dirty="0">
                <a:effectLst>
                  <a:outerShdw blurRad="38100" dist="38100" dir="2700000" algn="tl">
                    <a:srgbClr val="000000">
                      <a:alpha val="43137"/>
                    </a:srgbClr>
                  </a:outerShdw>
                </a:effectLst>
              </a:rPr>
              <a:t> We let go of the truth and righteousness for lies and unrighteousness</a:t>
            </a:r>
          </a:p>
          <a:p>
            <a:r>
              <a:rPr lang="en-US" sz="4399" b="1" dirty="0">
                <a:effectLst>
                  <a:outerShdw blurRad="38100" dist="38100" dir="2700000" algn="tl">
                    <a:srgbClr val="000000">
                      <a:alpha val="43137"/>
                    </a:srgbClr>
                  </a:outerShdw>
                </a:effectLst>
              </a:rPr>
              <a:t> He has promised redemption to those who have faith in His deliverance and who responsibly turn from their sins</a:t>
            </a:r>
          </a:p>
          <a:p>
            <a:r>
              <a:rPr lang="en-US" sz="4399" b="1" dirty="0">
                <a:effectLst>
                  <a:outerShdw blurRad="38100" dist="38100" dir="2700000" algn="tl">
                    <a:srgbClr val="000000">
                      <a:alpha val="43137"/>
                    </a:srgbClr>
                  </a:outerShdw>
                </a:effectLst>
              </a:rPr>
              <a:t> God will be with those who do forever, and nothing can separate them from their God</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Our Only Hope for Redemption</a:t>
            </a:r>
          </a:p>
          <a:p>
            <a:pPr lvl="1"/>
            <a:r>
              <a:rPr lang="en-US" sz="3199" b="1" dirty="0">
                <a:effectLst>
                  <a:outerShdw blurRad="38100" dist="38100" dir="2700000" algn="tl">
                    <a:srgbClr val="000000">
                      <a:alpha val="43137"/>
                    </a:srgbClr>
                  </a:outerShdw>
                </a:effectLst>
              </a:rPr>
              <a:t> Isaiah knows the human condition</a:t>
            </a:r>
          </a:p>
          <a:p>
            <a:pPr lvl="1"/>
            <a:r>
              <a:rPr lang="en-US" sz="3199" b="1" dirty="0">
                <a:effectLst>
                  <a:outerShdw blurRad="38100" dist="38100" dir="2700000" algn="tl">
                    <a:srgbClr val="000000">
                      <a:alpha val="43137"/>
                    </a:srgbClr>
                  </a:outerShdw>
                </a:effectLst>
              </a:rPr>
              <a:t> Recall in chapter 6 Him saying, “Woe is me I am undone!” and “I am a man of unclean lips amongst a people of unclean lips!”</a:t>
            </a:r>
          </a:p>
          <a:p>
            <a:pPr lvl="1"/>
            <a:r>
              <a:rPr lang="en-US" sz="3199" b="1" dirty="0">
                <a:effectLst>
                  <a:outerShdw blurRad="38100" dist="38100" dir="2700000" algn="tl">
                    <a:srgbClr val="000000">
                      <a:alpha val="43137"/>
                    </a:srgbClr>
                  </a:outerShdw>
                </a:effectLst>
              </a:rPr>
              <a:t> He recognizes his own state as well as the state of his people</a:t>
            </a:r>
          </a:p>
          <a:p>
            <a:pPr lvl="1"/>
            <a:r>
              <a:rPr lang="en-US" sz="3199" b="1" dirty="0">
                <a:effectLst>
                  <a:outerShdw blurRad="38100" dist="38100" dir="2700000" algn="tl">
                    <a:srgbClr val="000000">
                      <a:alpha val="43137"/>
                    </a:srgbClr>
                  </a:outerShdw>
                </a:effectLst>
              </a:rPr>
              <a:t> Yet, his lips are cleansed and he told to proclaim a message his people will not like</a:t>
            </a:r>
          </a:p>
          <a:p>
            <a:pPr lvl="1"/>
            <a:r>
              <a:rPr lang="en-US" sz="3199" b="1" dirty="0">
                <a:effectLst>
                  <a:outerShdw blurRad="38100" dist="38100" dir="2700000" algn="tl">
                    <a:srgbClr val="000000">
                      <a:alpha val="43137"/>
                    </a:srgbClr>
                  </a:outerShdw>
                </a:effectLst>
              </a:rPr>
              <a:t> That message has been nothing more than the truth</a:t>
            </a:r>
          </a:p>
          <a:p>
            <a:pPr lvl="1"/>
            <a:r>
              <a:rPr lang="en-US" sz="3199" b="1" dirty="0">
                <a:effectLst>
                  <a:outerShdw blurRad="38100" dist="38100" dir="2700000" algn="tl">
                    <a:srgbClr val="000000">
                      <a:alpha val="43137"/>
                    </a:srgbClr>
                  </a:outerShdw>
                </a:effectLst>
              </a:rPr>
              <a:t> This truth was true for them as well as their neighbors and the nations around them</a:t>
            </a:r>
          </a:p>
          <a:p>
            <a:pPr lvl="1"/>
            <a:r>
              <a:rPr lang="en-US" sz="3199" b="1" dirty="0">
                <a:effectLst>
                  <a:outerShdw blurRad="38100" dist="38100" dir="2700000" algn="tl">
                    <a:srgbClr val="000000">
                      <a:alpha val="43137"/>
                    </a:srgbClr>
                  </a:outerShdw>
                </a:effectLst>
              </a:rPr>
              <a:t> God is God of all and only He can demand total allegiance</a:t>
            </a:r>
          </a:p>
          <a:p>
            <a:pPr lvl="1"/>
            <a:r>
              <a:rPr lang="en-US" sz="3199" b="1" dirty="0">
                <a:effectLst>
                  <a:outerShdw blurRad="38100" dist="38100" dir="2700000" algn="tl">
                    <a:srgbClr val="000000">
                      <a:alpha val="43137"/>
                    </a:srgbClr>
                  </a:outerShdw>
                </a:effectLst>
              </a:rPr>
              <a:t> Isaiah has reminded us that we continue to go our own way</a:t>
            </a:r>
          </a:p>
          <a:p>
            <a:pPr lvl="1"/>
            <a:r>
              <a:rPr lang="en-US" sz="3199" b="1" dirty="0">
                <a:effectLst>
                  <a:outerShdw blurRad="38100" dist="38100" dir="2700000" algn="tl">
                    <a:srgbClr val="000000">
                      <a:alpha val="43137"/>
                    </a:srgbClr>
                  </a:outerShdw>
                </a:effectLst>
              </a:rPr>
              <a:t> We give definitions for things that only God Himself is able to define</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Our Only Hope for Redemption (2)</a:t>
            </a:r>
          </a:p>
          <a:p>
            <a:pPr lvl="1"/>
            <a:r>
              <a:rPr lang="en-US" sz="3199" b="1" dirty="0">
                <a:effectLst>
                  <a:outerShdw blurRad="38100" dist="38100" dir="2700000" algn="tl">
                    <a:srgbClr val="000000">
                      <a:alpha val="43137"/>
                    </a:srgbClr>
                  </a:outerShdw>
                </a:effectLst>
              </a:rPr>
              <a:t> It is this world which God looks down into</a:t>
            </a:r>
          </a:p>
          <a:p>
            <a:pPr lvl="1"/>
            <a:r>
              <a:rPr lang="en-US" sz="3199" b="1" dirty="0">
                <a:effectLst>
                  <a:outerShdw blurRad="38100" dist="38100" dir="2700000" algn="tl">
                    <a:srgbClr val="000000">
                      <a:alpha val="43137"/>
                    </a:srgbClr>
                  </a:outerShdw>
                </a:effectLst>
              </a:rPr>
              <a:t> Without truth there is no justice, and without justice evil runs amuck</a:t>
            </a:r>
          </a:p>
          <a:p>
            <a:pPr lvl="1"/>
            <a:r>
              <a:rPr lang="en-US" sz="3199" b="1" dirty="0">
                <a:effectLst>
                  <a:outerShdw blurRad="38100" dist="38100" dir="2700000" algn="tl">
                    <a:srgbClr val="000000">
                      <a:alpha val="43137"/>
                    </a:srgbClr>
                  </a:outerShdw>
                </a:effectLst>
              </a:rPr>
              <a:t> We are not a suitable foundation for all these good and delightful things</a:t>
            </a:r>
          </a:p>
          <a:p>
            <a:pPr lvl="1"/>
            <a:r>
              <a:rPr lang="en-US" sz="3199" b="1" dirty="0">
                <a:effectLst>
                  <a:outerShdw blurRad="38100" dist="38100" dir="2700000" algn="tl">
                    <a:srgbClr val="000000">
                      <a:alpha val="43137"/>
                    </a:srgbClr>
                  </a:outerShdw>
                </a:effectLst>
              </a:rPr>
              <a:t> If this is our state…what can pull us from it?</a:t>
            </a:r>
          </a:p>
          <a:p>
            <a:pPr lvl="1"/>
            <a:r>
              <a:rPr lang="en-US" sz="3199" b="1" dirty="0">
                <a:effectLst>
                  <a:outerShdw blurRad="38100" dist="38100" dir="2700000" algn="tl">
                    <a:srgbClr val="000000">
                      <a:alpha val="43137"/>
                    </a:srgbClr>
                  </a:outerShdw>
                </a:effectLst>
              </a:rPr>
              <a:t> What can save us from our failed attempts at understanding the world?</a:t>
            </a:r>
          </a:p>
          <a:p>
            <a:pPr lvl="1"/>
            <a:r>
              <a:rPr lang="en-US" sz="3199" b="1" dirty="0">
                <a:effectLst>
                  <a:outerShdw blurRad="38100" dist="38100" dir="2700000" algn="tl">
                    <a:srgbClr val="000000">
                      <a:alpha val="43137"/>
                    </a:srgbClr>
                  </a:outerShdw>
                </a:effectLst>
              </a:rPr>
              <a:t> “His own arm brought him salvation, and his righteousness upheld him.”</a:t>
            </a:r>
          </a:p>
          <a:p>
            <a:pPr lvl="1"/>
            <a:r>
              <a:rPr lang="en-US" sz="3199" b="1" dirty="0">
                <a:effectLst>
                  <a:outerShdw blurRad="38100" dist="38100" dir="2700000" algn="tl">
                    <a:srgbClr val="000000">
                      <a:alpha val="43137"/>
                    </a:srgbClr>
                  </a:outerShdw>
                </a:effectLst>
              </a:rPr>
              <a:t> God acting in this world…to bring about the destruction of that which plagues us</a:t>
            </a:r>
          </a:p>
          <a:p>
            <a:pPr lvl="1"/>
            <a:r>
              <a:rPr lang="en-US" sz="3199" b="1" dirty="0">
                <a:effectLst>
                  <a:outerShdw blurRad="38100" dist="38100" dir="2700000" algn="tl">
                    <a:srgbClr val="000000">
                      <a:alpha val="43137"/>
                    </a:srgbClr>
                  </a:outerShdw>
                </a:effectLst>
              </a:rPr>
              <a:t> God alone can do this</a:t>
            </a:r>
          </a:p>
        </p:txBody>
      </p:sp>
    </p:spTree>
    <p:extLst>
      <p:ext uri="{BB962C8B-B14F-4D97-AF65-F5344CB8AC3E}">
        <p14:creationId xmlns:p14="http://schemas.microsoft.com/office/powerpoint/2010/main" val="989865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850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Our Only Hope for Redemption (3)</a:t>
            </a:r>
          </a:p>
          <a:p>
            <a:pPr lvl="1"/>
            <a:r>
              <a:rPr lang="en-US" sz="3199" b="1" dirty="0">
                <a:effectLst>
                  <a:outerShdw blurRad="38100" dist="38100" dir="2700000" algn="tl">
                    <a:srgbClr val="000000">
                      <a:alpha val="43137"/>
                    </a:srgbClr>
                  </a:outerShdw>
                </a:effectLst>
              </a:rPr>
              <a:t> This is the answer provided by Isaiah, it is provided throughout the Scriptures</a:t>
            </a:r>
          </a:p>
          <a:p>
            <a:pPr lvl="1"/>
            <a:r>
              <a:rPr lang="en-US" sz="3199" b="1" dirty="0">
                <a:effectLst>
                  <a:outerShdw blurRad="38100" dist="38100" dir="2700000" algn="tl">
                    <a:srgbClr val="000000">
                      <a:alpha val="43137"/>
                    </a:srgbClr>
                  </a:outerShdw>
                </a:effectLst>
              </a:rPr>
              <a:t> That which is unattainable is capable of reaching us</a:t>
            </a:r>
          </a:p>
          <a:p>
            <a:pPr lvl="1"/>
            <a:r>
              <a:rPr lang="en-US" sz="3199" b="1" dirty="0">
                <a:effectLst>
                  <a:outerShdw blurRad="38100" dist="38100" dir="2700000" algn="tl">
                    <a:srgbClr val="000000">
                      <a:alpha val="43137"/>
                    </a:srgbClr>
                  </a:outerShdw>
                </a:effectLst>
              </a:rPr>
              <a:t> God is capable of breaking our chains and setting us truly free</a:t>
            </a:r>
          </a:p>
          <a:p>
            <a:pPr lvl="1"/>
            <a:r>
              <a:rPr lang="en-US" sz="3199" b="1" dirty="0">
                <a:effectLst>
                  <a:outerShdw blurRad="38100" dist="38100" dir="2700000" algn="tl">
                    <a:srgbClr val="000000">
                      <a:alpha val="43137"/>
                    </a:srgbClr>
                  </a:outerShdw>
                </a:effectLst>
              </a:rPr>
              <a:t> Free to what?</a:t>
            </a:r>
          </a:p>
          <a:p>
            <a:pPr lvl="1"/>
            <a:r>
              <a:rPr lang="en-US" sz="3199" b="1" dirty="0">
                <a:effectLst>
                  <a:outerShdw blurRad="38100" dist="38100" dir="2700000" algn="tl">
                    <a:srgbClr val="000000">
                      <a:alpha val="43137"/>
                    </a:srgbClr>
                  </a:outerShdw>
                </a:effectLst>
              </a:rPr>
              <a:t> Our liberty is something we cherish</a:t>
            </a:r>
          </a:p>
          <a:p>
            <a:pPr lvl="1"/>
            <a:r>
              <a:rPr lang="en-US" sz="3199" b="1" dirty="0">
                <a:effectLst>
                  <a:outerShdw blurRad="38100" dist="38100" dir="2700000" algn="tl">
                    <a:srgbClr val="000000">
                      <a:alpha val="43137"/>
                    </a:srgbClr>
                  </a:outerShdw>
                </a:effectLst>
              </a:rPr>
              <a:t> We can believe what we want to believe</a:t>
            </a:r>
          </a:p>
          <a:p>
            <a:pPr lvl="1"/>
            <a:r>
              <a:rPr lang="en-US" sz="3199" b="1" dirty="0">
                <a:effectLst>
                  <a:outerShdw blurRad="38100" dist="38100" dir="2700000" algn="tl">
                    <a:srgbClr val="000000">
                      <a:alpha val="43137"/>
                    </a:srgbClr>
                  </a:outerShdw>
                </a:effectLst>
              </a:rPr>
              <a:t> We are created with this autonomy, this personal liberty</a:t>
            </a:r>
          </a:p>
          <a:p>
            <a:pPr lvl="1"/>
            <a:r>
              <a:rPr lang="en-US" sz="3199" b="1" dirty="0">
                <a:effectLst>
                  <a:outerShdw blurRad="38100" dist="38100" dir="2700000" algn="tl">
                    <a:srgbClr val="000000">
                      <a:alpha val="43137"/>
                    </a:srgbClr>
                  </a:outerShdw>
                </a:effectLst>
              </a:rPr>
              <a:t> We must also concede that is the extent of it</a:t>
            </a:r>
          </a:p>
          <a:p>
            <a:pPr lvl="1"/>
            <a:r>
              <a:rPr lang="en-US" sz="3199" b="1" dirty="0">
                <a:effectLst>
                  <a:outerShdw blurRad="38100" dist="38100" dir="2700000" algn="tl">
                    <a:srgbClr val="000000">
                      <a:alpha val="43137"/>
                    </a:srgbClr>
                  </a:outerShdw>
                </a:effectLst>
              </a:rPr>
              <a:t> No matter how hard I try, I will not be able to jump off the roof and fly</a:t>
            </a:r>
          </a:p>
          <a:p>
            <a:pPr lvl="1"/>
            <a:r>
              <a:rPr lang="en-US" sz="3199" b="1" dirty="0">
                <a:effectLst>
                  <a:outerShdw blurRad="38100" dist="38100" dir="2700000" algn="tl">
                    <a:srgbClr val="000000">
                      <a:alpha val="43137"/>
                    </a:srgbClr>
                  </a:outerShdw>
                </a:effectLst>
              </a:rPr>
              <a:t> Whether I believe it, or feel it, or try to succeed in these things, in the end I will fail</a:t>
            </a:r>
          </a:p>
          <a:p>
            <a:pPr lvl="1"/>
            <a:r>
              <a:rPr lang="en-US" sz="3199" b="1" dirty="0">
                <a:effectLst>
                  <a:outerShdw blurRad="38100" dist="38100" dir="2700000" algn="tl">
                    <a:srgbClr val="000000">
                      <a:alpha val="43137"/>
                    </a:srgbClr>
                  </a:outerShdw>
                </a:effectLst>
              </a:rPr>
              <a:t> There is a limit to my autonomy, there is no limit to God’s</a:t>
            </a:r>
          </a:p>
          <a:p>
            <a:pPr lvl="1"/>
            <a:r>
              <a:rPr lang="en-US" sz="3199" b="1" dirty="0">
                <a:effectLst>
                  <a:outerShdw blurRad="38100" dist="38100" dir="2700000" algn="tl">
                    <a:srgbClr val="000000">
                      <a:alpha val="43137"/>
                    </a:srgbClr>
                  </a:outerShdw>
                </a:effectLst>
              </a:rPr>
              <a:t> God could give me these gifts, though I suspect He will not!</a:t>
            </a:r>
          </a:p>
        </p:txBody>
      </p:sp>
    </p:spTree>
    <p:extLst>
      <p:ext uri="{BB962C8B-B14F-4D97-AF65-F5344CB8AC3E}">
        <p14:creationId xmlns:p14="http://schemas.microsoft.com/office/powerpoint/2010/main" val="2661950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77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Our Only Hope for Redemption (4)</a:t>
            </a:r>
          </a:p>
          <a:p>
            <a:pPr lvl="1"/>
            <a:r>
              <a:rPr lang="en-US" sz="3199" b="1" dirty="0">
                <a:effectLst>
                  <a:outerShdw blurRad="38100" dist="38100" dir="2700000" algn="tl">
                    <a:srgbClr val="000000">
                      <a:alpha val="43137"/>
                    </a:srgbClr>
                  </a:outerShdw>
                </a:effectLst>
              </a:rPr>
              <a:t> We cannot attain freedom from our sin on our own the same way I cannot attain any of the physical realities above</a:t>
            </a:r>
          </a:p>
          <a:p>
            <a:pPr lvl="1"/>
            <a:r>
              <a:rPr lang="en-US" sz="3199" b="1" dirty="0">
                <a:effectLst>
                  <a:outerShdw blurRad="38100" dist="38100" dir="2700000" algn="tl">
                    <a:srgbClr val="000000">
                      <a:alpha val="43137"/>
                    </a:srgbClr>
                  </a:outerShdw>
                </a:effectLst>
              </a:rPr>
              <a:t> We are not able to do it any of it</a:t>
            </a:r>
          </a:p>
          <a:p>
            <a:pPr lvl="1"/>
            <a:r>
              <a:rPr lang="en-US" sz="3199" b="1" dirty="0">
                <a:effectLst>
                  <a:outerShdw blurRad="38100" dist="38100" dir="2700000" algn="tl">
                    <a:srgbClr val="000000">
                      <a:alpha val="43137"/>
                    </a:srgbClr>
                  </a:outerShdw>
                </a:effectLst>
              </a:rPr>
              <a:t> God, however, is capable of it</a:t>
            </a:r>
          </a:p>
          <a:p>
            <a:pPr lvl="1"/>
            <a:r>
              <a:rPr lang="en-US" sz="3199" b="1" dirty="0">
                <a:effectLst>
                  <a:outerShdw blurRad="38100" dist="38100" dir="2700000" algn="tl">
                    <a:srgbClr val="000000">
                      <a:alpha val="43137"/>
                    </a:srgbClr>
                  </a:outerShdw>
                </a:effectLst>
              </a:rPr>
              <a:t> He has promised to set us free from the bondage of sin we experience</a:t>
            </a:r>
          </a:p>
          <a:p>
            <a:pPr lvl="1"/>
            <a:r>
              <a:rPr lang="en-US" sz="3199" b="1" dirty="0">
                <a:effectLst>
                  <a:outerShdw blurRad="38100" dist="38100" dir="2700000" algn="tl">
                    <a:srgbClr val="000000">
                      <a:alpha val="43137"/>
                    </a:srgbClr>
                  </a:outerShdw>
                </a:effectLst>
              </a:rPr>
              <a:t> Sin is the great enemy, but we also must remember sin has an effect</a:t>
            </a:r>
          </a:p>
          <a:p>
            <a:pPr lvl="1"/>
            <a:r>
              <a:rPr lang="en-US" sz="3199" b="1" dirty="0">
                <a:effectLst>
                  <a:outerShdw blurRad="38100" dist="38100" dir="2700000" algn="tl">
                    <a:srgbClr val="000000">
                      <a:alpha val="43137"/>
                    </a:srgbClr>
                  </a:outerShdw>
                </a:effectLst>
              </a:rPr>
              <a:t> If God takes away the root problem which is sin then that means the effects will change as well</a:t>
            </a:r>
          </a:p>
          <a:p>
            <a:pPr lvl="1"/>
            <a:r>
              <a:rPr lang="en-US" sz="3199" b="1" dirty="0">
                <a:effectLst>
                  <a:outerShdw blurRad="38100" dist="38100" dir="2700000" algn="tl">
                    <a:srgbClr val="000000">
                      <a:alpha val="43137"/>
                    </a:srgbClr>
                  </a:outerShdw>
                </a:effectLst>
              </a:rPr>
              <a:t> We often discuss how God saves us from the guilt of sin</a:t>
            </a:r>
          </a:p>
          <a:p>
            <a:pPr lvl="1"/>
            <a:r>
              <a:rPr lang="en-US" sz="3199" b="1" dirty="0">
                <a:effectLst>
                  <a:outerShdw blurRad="38100" dist="38100" dir="2700000" algn="tl">
                    <a:srgbClr val="000000">
                      <a:alpha val="43137"/>
                    </a:srgbClr>
                  </a:outerShdw>
                </a:effectLst>
              </a:rPr>
              <a:t> He has done this through Jesus Christ</a:t>
            </a:r>
          </a:p>
          <a:p>
            <a:pPr lvl="1"/>
            <a:r>
              <a:rPr lang="en-US" sz="3199" b="1" dirty="0">
                <a:effectLst>
                  <a:outerShdw blurRad="38100" dist="38100" dir="2700000" algn="tl">
                    <a:srgbClr val="000000">
                      <a:alpha val="43137"/>
                    </a:srgbClr>
                  </a:outerShdw>
                </a:effectLst>
              </a:rPr>
              <a:t> Sin causes injustices and evil</a:t>
            </a:r>
          </a:p>
          <a:p>
            <a:pPr lvl="1"/>
            <a:r>
              <a:rPr lang="en-US" sz="3199" b="1" dirty="0">
                <a:effectLst>
                  <a:outerShdw blurRad="38100" dist="38100" dir="2700000" algn="tl">
                    <a:srgbClr val="000000">
                      <a:alpha val="43137"/>
                    </a:srgbClr>
                  </a:outerShdw>
                </a:effectLst>
              </a:rPr>
              <a:t> God causes justice, righteousness, goodness, holiness, instead of evil</a:t>
            </a:r>
          </a:p>
          <a:p>
            <a:pPr lvl="1"/>
            <a:r>
              <a:rPr lang="en-US" sz="3199" b="1" dirty="0">
                <a:effectLst>
                  <a:outerShdw blurRad="38100" dist="38100" dir="2700000" algn="tl">
                    <a:srgbClr val="000000">
                      <a:alpha val="43137"/>
                    </a:srgbClr>
                  </a:outerShdw>
                </a:effectLst>
              </a:rPr>
              <a:t> By putting His Spirit in us, and His words in our mouths, we are able to perceive what is true and right</a:t>
            </a:r>
          </a:p>
          <a:p>
            <a:pPr lvl="1"/>
            <a:r>
              <a:rPr lang="en-US" sz="3199" b="1" dirty="0">
                <a:effectLst>
                  <a:outerShdw blurRad="38100" dist="38100" dir="2700000" algn="tl">
                    <a:srgbClr val="000000">
                      <a:alpha val="43137"/>
                    </a:srgbClr>
                  </a:outerShdw>
                </a:effectLst>
              </a:rPr>
              <a:t> This does not mean it is whatever we think it is</a:t>
            </a:r>
          </a:p>
          <a:p>
            <a:pPr lvl="1"/>
            <a:r>
              <a:rPr lang="en-US" sz="3199" b="1" dirty="0">
                <a:effectLst>
                  <a:outerShdw blurRad="38100" dist="38100" dir="2700000" algn="tl">
                    <a:srgbClr val="000000">
                      <a:alpha val="43137"/>
                    </a:srgbClr>
                  </a:outerShdw>
                </a:effectLst>
              </a:rPr>
              <a:t> We are warned of false prophets in the past and in the present and future</a:t>
            </a:r>
          </a:p>
        </p:txBody>
      </p:sp>
    </p:spTree>
    <p:extLst>
      <p:ext uri="{BB962C8B-B14F-4D97-AF65-F5344CB8AC3E}">
        <p14:creationId xmlns:p14="http://schemas.microsoft.com/office/powerpoint/2010/main" val="851768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nodeType="clickEffect">
                                  <p:stCondLst>
                                    <p:cond delay="0"/>
                                  </p:stCondLst>
                                  <p:childTnLst>
                                    <p:set>
                                      <p:cBhvr>
                                        <p:cTn id="71" dur="1" fill="hold">
                                          <p:stCondLst>
                                            <p:cond delay="0"/>
                                          </p:stCondLst>
                                        </p:cTn>
                                        <p:tgtEl>
                                          <p:spTgt spid="14">
                                            <p:txEl>
                                              <p:pRg st="14" end="14"/>
                                            </p:txEl>
                                          </p:spTgt>
                                        </p:tgtEl>
                                        <p:attrNameLst>
                                          <p:attrName>style.visibility</p:attrName>
                                        </p:attrNameLst>
                                      </p:cBhvr>
                                      <p:to>
                                        <p:strVal val="visible"/>
                                      </p:to>
                                    </p:set>
                                    <p:animEffect transition="in" filter="randombar(horizontal)">
                                      <p:cBhvr>
                                        <p:cTn id="72" dur="500"/>
                                        <p:tgtEl>
                                          <p:spTgt spid="1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Our Only Hope for Redemption (5)</a:t>
            </a:r>
          </a:p>
          <a:p>
            <a:pPr lvl="1"/>
            <a:r>
              <a:rPr lang="en-US" sz="3199" b="1" dirty="0">
                <a:effectLst>
                  <a:outerShdw blurRad="38100" dist="38100" dir="2700000" algn="tl">
                    <a:srgbClr val="000000">
                      <a:alpha val="43137"/>
                    </a:srgbClr>
                  </a:outerShdw>
                </a:effectLst>
              </a:rPr>
              <a:t> No, it will reflect what God has already told, already said, already done</a:t>
            </a:r>
          </a:p>
          <a:p>
            <a:pPr lvl="1"/>
            <a:r>
              <a:rPr lang="en-US" sz="3199" b="1" dirty="0">
                <a:effectLst>
                  <a:outerShdw blurRad="38100" dist="38100" dir="2700000" algn="tl">
                    <a:srgbClr val="000000">
                      <a:alpha val="43137"/>
                    </a:srgbClr>
                  </a:outerShdw>
                </a:effectLst>
              </a:rPr>
              <a:t> It will be a reflection, not a transformation, of the Word already spoken</a:t>
            </a:r>
          </a:p>
          <a:p>
            <a:pPr lvl="1"/>
            <a:r>
              <a:rPr lang="en-US" sz="3199" b="1" dirty="0">
                <a:effectLst>
                  <a:outerShdw blurRad="38100" dist="38100" dir="2700000" algn="tl">
                    <a:srgbClr val="000000">
                      <a:alpha val="43137"/>
                    </a:srgbClr>
                  </a:outerShdw>
                </a:effectLst>
              </a:rPr>
              <a:t> We have the foundation for all truth, all reality</a:t>
            </a:r>
          </a:p>
          <a:p>
            <a:pPr lvl="1"/>
            <a:r>
              <a:rPr lang="en-US" sz="3199" b="1" dirty="0">
                <a:effectLst>
                  <a:outerShdw blurRad="38100" dist="38100" dir="2700000" algn="tl">
                    <a:srgbClr val="000000">
                      <a:alpha val="43137"/>
                    </a:srgbClr>
                  </a:outerShdw>
                </a:effectLst>
              </a:rPr>
              <a:t> All things we desire and know are good, which comes from God, the Source of all good things</a:t>
            </a:r>
          </a:p>
          <a:p>
            <a:pPr lvl="1"/>
            <a:r>
              <a:rPr lang="en-US" sz="3199" b="1" dirty="0">
                <a:effectLst>
                  <a:outerShdw blurRad="38100" dist="38100" dir="2700000" algn="tl">
                    <a:srgbClr val="000000">
                      <a:alpha val="43137"/>
                    </a:srgbClr>
                  </a:outerShdw>
                </a:effectLst>
              </a:rPr>
              <a:t> He is our only hope concerning the guilt of our sin</a:t>
            </a:r>
          </a:p>
          <a:p>
            <a:pPr lvl="1"/>
            <a:r>
              <a:rPr lang="en-US" sz="3199" b="1" dirty="0">
                <a:effectLst>
                  <a:outerShdw blurRad="38100" dist="38100" dir="2700000" algn="tl">
                    <a:srgbClr val="000000">
                      <a:alpha val="43137"/>
                    </a:srgbClr>
                  </a:outerShdw>
                </a:effectLst>
              </a:rPr>
              <a:t> We know that the promise to do what He has proclaimed today has been accomplished…through Jesus of Nazareth</a:t>
            </a:r>
          </a:p>
          <a:p>
            <a:pPr lvl="1"/>
            <a:r>
              <a:rPr lang="en-US" sz="3199" b="1" dirty="0">
                <a:effectLst>
                  <a:outerShdw blurRad="38100" dist="38100" dir="2700000" algn="tl">
                    <a:srgbClr val="000000">
                      <a:alpha val="43137"/>
                    </a:srgbClr>
                  </a:outerShdw>
                </a:effectLst>
              </a:rPr>
              <a:t> Let us, then, rejoice over the covenant</a:t>
            </a:r>
          </a:p>
          <a:p>
            <a:pPr lvl="1"/>
            <a:r>
              <a:rPr lang="en-US" sz="3199" b="1" dirty="0">
                <a:effectLst>
                  <a:outerShdw blurRad="38100" dist="38100" dir="2700000" algn="tl">
                    <a:srgbClr val="000000">
                      <a:alpha val="43137"/>
                    </a:srgbClr>
                  </a:outerShdw>
                </a:effectLst>
              </a:rPr>
              <a:t> Our hope is founded in Him, all things come back to Him</a:t>
            </a:r>
          </a:p>
          <a:p>
            <a:pPr lvl="1"/>
            <a:r>
              <a:rPr lang="en-US" sz="3199" b="1" dirty="0">
                <a:effectLst>
                  <a:outerShdw blurRad="38100" dist="38100" dir="2700000" algn="tl">
                    <a:srgbClr val="000000">
                      <a:alpha val="43137"/>
                    </a:srgbClr>
                  </a:outerShdw>
                </a:effectLst>
              </a:rPr>
              <a:t> Let us continue to seek Him and know Him more and desire all that is pleasing to His sight</a:t>
            </a:r>
          </a:p>
        </p:txBody>
      </p:sp>
    </p:spTree>
    <p:extLst>
      <p:ext uri="{BB962C8B-B14F-4D97-AF65-F5344CB8AC3E}">
        <p14:creationId xmlns:p14="http://schemas.microsoft.com/office/powerpoint/2010/main" val="3371754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8" y="893"/>
            <a:ext cx="12185651" cy="6856214"/>
          </a:xfrm>
        </p:spPr>
        <p:txBody>
          <a:bodyPr>
            <a:normAutofit/>
          </a:bodyPr>
          <a:lstStyle/>
          <a:p>
            <a:pPr marL="0" indent="0" algn="ctr">
              <a:buNone/>
            </a:pPr>
            <a:r>
              <a:rPr lang="en-US" sz="5998" b="1" dirty="0"/>
              <a:t>Application Points</a:t>
            </a:r>
            <a:endParaRPr lang="en-US" sz="5998" b="1" dirty="0">
              <a:effectLst>
                <a:outerShdw blurRad="38100" dist="38100" dir="2700000" algn="tl">
                  <a:srgbClr val="000000">
                    <a:alpha val="43137"/>
                  </a:srgbClr>
                </a:outerShdw>
              </a:effectLst>
            </a:endParaRPr>
          </a:p>
          <a:p>
            <a:r>
              <a:rPr lang="en-US" sz="5998" b="1" dirty="0">
                <a:effectLst>
                  <a:outerShdw blurRad="38100" dist="38100" dir="2700000" algn="tl">
                    <a:srgbClr val="000000">
                      <a:alpha val="43137"/>
                    </a:srgbClr>
                  </a:outerShdw>
                </a:effectLst>
              </a:rPr>
              <a:t> The Gospel of Christ</a:t>
            </a:r>
          </a:p>
          <a:p>
            <a:pPr lvl="1"/>
            <a:r>
              <a:rPr lang="en-US" sz="5998" b="1" dirty="0">
                <a:effectLst>
                  <a:outerShdw blurRad="38100" dist="38100" dir="2700000" algn="tl">
                    <a:srgbClr val="000000">
                      <a:alpha val="43137"/>
                    </a:srgbClr>
                  </a:outerShdw>
                </a:effectLst>
              </a:rPr>
              <a:t> Origins</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Fall</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Redemption</a:t>
            </a:r>
          </a:p>
          <a:p>
            <a:pPr lvl="1"/>
            <a:r>
              <a:rPr lang="en-US" sz="5998"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3.xml><?xml version="1.0" encoding="utf-8"?>
<ds:datastoreItem xmlns:ds="http://schemas.openxmlformats.org/officeDocument/2006/customXml" ds:itemID="{2915ED37-D514-41C3-9B3C-B262145D17B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1437</TotalTime>
  <Words>1145</Words>
  <Application>Microsoft Office PowerPoint</Application>
  <PresentationFormat>Custom</PresentationFormat>
  <Paragraphs>99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Euphemia</vt:lpstr>
      <vt:lpstr>Times New Roman</vt:lpstr>
      <vt:lpstr>Snowflakes design template</vt:lpstr>
      <vt:lpstr>Isaiah 59:16-21</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24:29-67</dc:title>
  <dc:creator>Sean Grossman</dc:creator>
  <cp:lastModifiedBy>Sean Grossman</cp:lastModifiedBy>
  <cp:revision>60</cp:revision>
  <dcterms:created xsi:type="dcterms:W3CDTF">2018-12-27T22:30:35Z</dcterms:created>
  <dcterms:modified xsi:type="dcterms:W3CDTF">2022-01-23T17:28:04Z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