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19"/>
  </p:notesMasterIdLst>
  <p:handoutMasterIdLst>
    <p:handoutMasterId r:id="rId20"/>
  </p:handoutMasterIdLst>
  <p:sldIdLst>
    <p:sldId id="320" r:id="rId5"/>
    <p:sldId id="387" r:id="rId6"/>
    <p:sldId id="389" r:id="rId7"/>
    <p:sldId id="314" r:id="rId8"/>
    <p:sldId id="390" r:id="rId9"/>
    <p:sldId id="288" r:id="rId10"/>
    <p:sldId id="396" r:id="rId11"/>
    <p:sldId id="297" r:id="rId12"/>
    <p:sldId id="303" r:id="rId13"/>
    <p:sldId id="404" r:id="rId14"/>
    <p:sldId id="405" r:id="rId15"/>
    <p:sldId id="406" r:id="rId16"/>
    <p:sldId id="407" r:id="rId17"/>
    <p:sldId id="318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0" autoAdjust="0"/>
    <p:restoredTop sz="94660"/>
  </p:normalViewPr>
  <p:slideViewPr>
    <p:cSldViewPr showGuides="1">
      <p:cViewPr varScale="1">
        <p:scale>
          <a:sx n="64" d="100"/>
          <a:sy n="64" d="100"/>
        </p:scale>
        <p:origin x="72" y="906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326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  <a:noFill/>
          <a:effectLst>
            <a:softEdge rad="31750"/>
          </a:effectLst>
        </p:spPr>
        <p:txBody>
          <a:bodyPr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53C03-C60F-4FF5-BBBF-078D44B72E7D}" type="datetime1">
              <a:rPr lang="en-US" smtClean="0"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40BF0-453F-47A9-9012-5AED3B22E7A1}" type="datetime1">
              <a:rPr lang="en-US" smtClean="0"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6906E3-B742-4986-90B6-990F07048832}" type="datetime1">
              <a:rPr lang="en-US" smtClean="0"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A372C-B131-4034-B61F-BCF761990A4F}" type="datetime1">
              <a:rPr lang="en-US" smtClean="0"/>
              <a:t>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9524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9524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0B50-D705-4567-8892-606DA8DDC082}" type="datetime1">
              <a:rPr lang="en-US" smtClean="0"/>
              <a:t>1/7/2022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3B8A-AC5E-448D-90F1-5F90DC8C0860}" type="datetime1">
              <a:rPr lang="en-US" smtClean="0"/>
              <a:t>1/7/2022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0D57-1DF2-4CE0-A88F-4398D994BF4C}" type="datetime1">
              <a:rPr lang="en-US" smtClean="0"/>
              <a:t>1/7/2022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/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7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8882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598612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598612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426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11A79-789F-42C6-A798-E2703A37BA23}" type="datetime1">
              <a:rPr lang="en-US" smtClean="0"/>
              <a:t>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03812" y="0"/>
            <a:ext cx="63246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718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232426" y="482600"/>
            <a:ext cx="60435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6718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74BA6-2CAA-43FD-B6CB-325C80A91D3E}" type="datetime1">
              <a:rPr lang="en-US" smtClean="0"/>
              <a:t>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56D9D-9483-42E7-8CD7-15EDE1A4DDC4}" type="datetime1">
              <a:rPr lang="en-US" smtClean="0"/>
              <a:t>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F10-92B8-46C7-A107-1CF6EB1C2F18}" type="datetime1">
              <a:rPr lang="en-US" smtClean="0"/>
              <a:t>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3962" y="144003"/>
            <a:ext cx="119021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8897" y="804500"/>
            <a:ext cx="441543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698"/>
              </a:lnSpc>
              <a:defRPr sz="4498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898" y="4623215"/>
            <a:ext cx="441543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79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926" indent="0" algn="ctr">
              <a:buNone/>
              <a:defRPr sz="1998"/>
            </a:lvl2pPr>
            <a:lvl3pPr marL="913852" indent="0" algn="ctr">
              <a:buNone/>
              <a:defRPr sz="1798"/>
            </a:lvl3pPr>
            <a:lvl4pPr marL="1370778" indent="0" algn="ctr">
              <a:buNone/>
              <a:defRPr sz="1600"/>
            </a:lvl4pPr>
            <a:lvl5pPr marL="1827703" indent="0" algn="ctr">
              <a:buNone/>
              <a:defRPr sz="1600"/>
            </a:lvl5pPr>
            <a:lvl6pPr marL="2284628" indent="0" algn="ctr">
              <a:buNone/>
              <a:defRPr sz="1600"/>
            </a:lvl6pPr>
            <a:lvl7pPr marL="2741554" indent="0" algn="ctr">
              <a:buNone/>
              <a:defRPr sz="1600"/>
            </a:lvl7pPr>
            <a:lvl8pPr marL="3198480" indent="0" algn="ctr">
              <a:buNone/>
              <a:defRPr sz="1600"/>
            </a:lvl8pPr>
            <a:lvl9pPr marL="3655406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34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1609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0D141A01-0FF1-467E-B344-8F7D0706474A}" type="datetime1">
              <a:rPr lang="en-US" smtClean="0"/>
              <a:pPr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1609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1609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2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007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Isaiah 59:1-15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Societal Breakdown</a:t>
            </a:r>
          </a:p>
        </p:txBody>
      </p:sp>
    </p:spTree>
    <p:extLst>
      <p:ext uri="{BB962C8B-B14F-4D97-AF65-F5344CB8AC3E}">
        <p14:creationId xmlns:p14="http://schemas.microsoft.com/office/powerpoint/2010/main" val="402097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BEDF317D-727C-4818-8C2A-B71CF859C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19" y="893"/>
            <a:ext cx="8274742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E646CEF-3327-4365-BA2E-B7DB030FB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B55BB8A-9A3C-438A-91CA-5321D78A5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039" y="1786"/>
            <a:ext cx="9894750" cy="685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C257127-4F54-4406-AA6F-75E9124B0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376" y="893"/>
            <a:ext cx="879807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893"/>
            <a:ext cx="12188824" cy="6856214"/>
          </a:xfrm>
        </p:spPr>
        <p:txBody>
          <a:bodyPr numCol="2">
            <a:normAutofit fontScale="925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Behold, the LORD’s hand is not shortened, that it cannot save,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his ear dull, that it cannot hear;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but your iniquities have made a separation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you and your God,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your sins have hidden his face from you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that he does not hear.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 For your hands are defiled with blood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your fingers with iniquity;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lips have spoken lies;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tongue mutters wickedness.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 No one enters suit justly;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one goes to law honestly;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rely on empty pleas, they speak lies,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conceive mischief and give birth to iniquity.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 They hatch adders’ eggs;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weave the spider’s web;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who eats their eggs dies,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from one that is crushed a viper is hatched.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 Their webs will not serve as clothing;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 will not cover themselves with what they make.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works are works of iniquity,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deeds of violence are in their hands.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 Their feet run to evil,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they are swift to shed innocent blood;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thoughts are thoughts of iniquity;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desolation and destruction are in their highways.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The way of peace they do not know,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there is no justice in their paths;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have made their roads crooked;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one who treads on them knows peace.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59:1-8, ESV)</a:t>
            </a:r>
          </a:p>
        </p:txBody>
      </p:sp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893"/>
            <a:ext cx="12188824" cy="6856214"/>
          </a:xfrm>
        </p:spPr>
        <p:txBody>
          <a:bodyPr numCol="2"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 Therefore justice is far from us,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righteousness does not overtake us;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hope for light, and behold, darkness,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for brightness, but we walk in gloom.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 We grope for the wall like the blind;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grope like those who have no eyes;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stumble at noon as in the twilight,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 those in full vigor we are like dead men.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 We all growl like bears;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moan and moan like doves;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hope for justice, but there is none;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salvation, but it is far from us.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 For our transgressions are multiplied before you,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our sins testify against us;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our transgressions are with us,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we know our iniquities: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 transgressing, and denying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turning back from following our God,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speaking oppression and revolt,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 and uttering from the heart lying words.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 Justice is turned back,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righteousness stands far away;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truth has stumbled in the public squares,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uprightness cannot enter.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 Truth is lacking,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he who departs from evil makes himself a prey.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LORD saw it, and it displeased him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there was no justice.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59:9-15, ESV)</a:t>
            </a:r>
          </a:p>
        </p:txBody>
      </p:sp>
    </p:spTree>
    <p:extLst>
      <p:ext uri="{BB962C8B-B14F-4D97-AF65-F5344CB8AC3E}">
        <p14:creationId xmlns:p14="http://schemas.microsoft.com/office/powerpoint/2010/main" val="3710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953909"/>
          </a:xfrm>
        </p:spPr>
        <p:txBody>
          <a:bodyPr>
            <a:normAutofit/>
          </a:bodyPr>
          <a:lstStyle/>
          <a:p>
            <a:pPr algn="ctr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194" y="1167673"/>
            <a:ext cx="12188825" cy="5690327"/>
          </a:xfrm>
        </p:spPr>
        <p:txBody>
          <a:bodyPr>
            <a:normAutofit/>
          </a:bodyPr>
          <a:lstStyle/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verses describe the situation with the people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society collapses because of their own sinfulness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are truly blind, going their own way in the dark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rejecting God there is no hope of justice or salvation in their own way</a:t>
            </a:r>
          </a:p>
        </p:txBody>
      </p:sp>
    </p:spTree>
    <p:extLst>
      <p:ext uri="{BB962C8B-B14F-4D97-AF65-F5344CB8AC3E}">
        <p14:creationId xmlns:p14="http://schemas.microsoft.com/office/powerpoint/2010/main" val="110312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fontScale="85000"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Societal Breakdown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Isaiah has been trying to show us the significance of following after God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has also shown us what happens when we reject God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Today we see the effect of having a poor foundation for society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roads are crooked, and justice and righteousness are far from them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 cares about these things?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Let’s say someone does something to you or your family?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if the judge and jury declared the person to be innocent?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Would we find this acceptable? Of course not!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Another kind of injustice are when people of power get away with certain crimes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Meanwhile those with less power receive harsher sentences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rightly outraged when we see abuses of power</a:t>
            </a:r>
          </a:p>
        </p:txBody>
      </p:sp>
    </p:spTree>
    <p:extLst>
      <p:ext uri="{BB962C8B-B14F-4D97-AF65-F5344CB8AC3E}">
        <p14:creationId xmlns:p14="http://schemas.microsoft.com/office/powerpoint/2010/main" val="24514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Societal Breakdown (2)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Unfortunately we live in a world where these things do occur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People who commit atrocious acts…and go free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see it when dictators live their entire lives oppressing their people…while their people starve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it comes to our own history we can’t say we’re significantly better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Even within the Church there are evidences of oppression, violence, and deception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the truth is that it isn’t one particular race, or nation, or belief which has caused all these problems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the ones who are corrupted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making us in His image, and we the image breakers</a:t>
            </a:r>
          </a:p>
        </p:txBody>
      </p:sp>
    </p:spTree>
    <p:extLst>
      <p:ext uri="{BB962C8B-B14F-4D97-AF65-F5344CB8AC3E}">
        <p14:creationId xmlns:p14="http://schemas.microsoft.com/office/powerpoint/2010/main" val="4026934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fontScale="92500"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Societal Breakdown (3)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our greed we have managed to take good things…and spin them so that they mean nothing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Those who seek justice, righteousness, and truth are ostracized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world hates such people, because it hates what is good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see society crumbling around us today because of these things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ancients were not better or worse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is the problem…we are no different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notice something in Isaiah today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blind on our own accord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reason why we fail to create a better world on our own…because when we begin we are already lost</a:t>
            </a:r>
          </a:p>
        </p:txBody>
      </p:sp>
    </p:spTree>
    <p:extLst>
      <p:ext uri="{BB962C8B-B14F-4D97-AF65-F5344CB8AC3E}">
        <p14:creationId xmlns:p14="http://schemas.microsoft.com/office/powerpoint/2010/main" val="1028134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fontScale="92500"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Societal Breakdown (4)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is the first thing we must embrace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is a human problem of sinfulness, and we are all part of the process, we are all part of the problem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 humans are on equal ground when it comes to our fallenness 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 equally willing to turn away from justice, righteousness, and truth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people in today’s text seem to understand this to be the case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we do not join those in the time of Isaiah and see this…then there will be no possible way forward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will continue to believe that all we do is good, even though it is evil</a:t>
            </a:r>
          </a:p>
        </p:txBody>
      </p:sp>
    </p:spTree>
    <p:extLst>
      <p:ext uri="{BB962C8B-B14F-4D97-AF65-F5344CB8AC3E}">
        <p14:creationId xmlns:p14="http://schemas.microsoft.com/office/powerpoint/2010/main" val="1994042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Societal Breakdown (5)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Societies which do not seek justice, do not seek righteousness, do not seek truth, are societies which crumble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no hope for us if we only seek our own way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must end with this negative statement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only death on our own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farther we get away from the source of all good things, the farther we get from goodness itself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Pray that God would not only open our eyes, but give us eyes to see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no other way to end this societal breakdown apart from God’s grace</a:t>
            </a:r>
          </a:p>
        </p:txBody>
      </p:sp>
    </p:spTree>
    <p:extLst>
      <p:ext uri="{BB962C8B-B14F-4D97-AF65-F5344CB8AC3E}">
        <p14:creationId xmlns:p14="http://schemas.microsoft.com/office/powerpoint/2010/main" val="1651564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88" y="893"/>
            <a:ext cx="12185651" cy="68562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998" b="1" dirty="0"/>
              <a:t>Application Points</a:t>
            </a:r>
            <a:endParaRPr lang="en-US" sz="599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Gospel of Christ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Origins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998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Redemption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Glorification</a:t>
            </a:r>
          </a:p>
        </p:txBody>
      </p:sp>
    </p:spTree>
    <p:extLst>
      <p:ext uri="{BB962C8B-B14F-4D97-AF65-F5344CB8AC3E}">
        <p14:creationId xmlns:p14="http://schemas.microsoft.com/office/powerpoint/2010/main" val="104703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nowflakes design templat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nowflakes design slides.potx" id="{DEE1F0AD-706A-4F4C-823D-ADFE5851E3EA}" vid="{52425298-8660-4232-B133-1A88C14B38E6}"/>
    </a:ext>
  </a:extLst>
</a:theme>
</file>

<file path=ppt/theme/theme2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3E783485-1103-4BBC-98A1-D39A24815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53CD7-B1C6-4FDD-B6D0-92A83B857D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15ED37-D514-41C3-9B3C-B262145D17B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http://schemas.microsoft.com/office/2006/documentManagement/types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Snowflakes design slides</Template>
  <TotalTime>1413</TotalTime>
  <Words>1166</Words>
  <Application>Microsoft Office PowerPoint</Application>
  <PresentationFormat>Custom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Euphemia</vt:lpstr>
      <vt:lpstr>Times New Roman</vt:lpstr>
      <vt:lpstr>Snowflakes design template</vt:lpstr>
      <vt:lpstr>Isaiah 59:1-15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Genesis 24:29-67</dc:title>
  <dc:creator>Sean Grossman</dc:creator>
  <cp:lastModifiedBy>Sean Grossman</cp:lastModifiedBy>
  <cp:revision>56</cp:revision>
  <dcterms:created xsi:type="dcterms:W3CDTF">2018-12-27T22:30:35Z</dcterms:created>
  <dcterms:modified xsi:type="dcterms:W3CDTF">2022-01-07T21:22:53Z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