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19"/>
  </p:notesMasterIdLst>
  <p:handoutMasterIdLst>
    <p:handoutMasterId r:id="rId20"/>
  </p:handoutMasterIdLst>
  <p:sldIdLst>
    <p:sldId id="320" r:id="rId5"/>
    <p:sldId id="387" r:id="rId6"/>
    <p:sldId id="389" r:id="rId7"/>
    <p:sldId id="314" r:id="rId8"/>
    <p:sldId id="390" r:id="rId9"/>
    <p:sldId id="288" r:id="rId10"/>
    <p:sldId id="297" r:id="rId11"/>
    <p:sldId id="303" r:id="rId12"/>
    <p:sldId id="391" r:id="rId13"/>
    <p:sldId id="392" r:id="rId14"/>
    <p:sldId id="393" r:id="rId15"/>
    <p:sldId id="394" r:id="rId16"/>
    <p:sldId id="395" r:id="rId17"/>
    <p:sldId id="318" r:id="rId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40" autoAdjust="0"/>
    <p:restoredTop sz="94660"/>
  </p:normalViewPr>
  <p:slideViewPr>
    <p:cSldViewPr showGuides="1">
      <p:cViewPr varScale="1">
        <p:scale>
          <a:sx n="46" d="100"/>
          <a:sy n="46" d="100"/>
        </p:scale>
        <p:origin x="90" y="1242"/>
      </p:cViewPr>
      <p:guideLst>
        <p:guide orient="horz" pos="2160"/>
        <p:guide orient="horz" pos="1008"/>
        <p:guide orient="horz" pos="3888"/>
        <p:guide orient="horz" pos="321"/>
        <p:guide pos="3839"/>
        <p:guide pos="1007"/>
        <p:guide pos="7173"/>
      </p:guideLst>
    </p:cSldViewPr>
  </p:slid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12/24/2021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12/24/2021</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28669" y="1600200"/>
            <a:ext cx="8329031" cy="2680127"/>
          </a:xfrm>
          <a:noFill/>
          <a:effectLst>
            <a:softEdge rad="31750"/>
          </a:effectLst>
        </p:spPr>
        <p:txBody>
          <a:bodyPr anchor="b">
            <a:noAutofit/>
          </a:bodyPr>
          <a:lstStyle>
            <a:lvl1pPr>
              <a:defRPr sz="5400">
                <a:solidFill>
                  <a:schemeClr val="bg1"/>
                </a:solidFill>
              </a:defRPr>
            </a:lvl1pPr>
          </a:lstStyle>
          <a:p>
            <a:r>
              <a:rPr lang="en-US"/>
              <a:t>Click to edit Master title style</a:t>
            </a:r>
            <a:endParaRPr dirty="0"/>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699025" y="6356351"/>
            <a:ext cx="1218883" cy="365125"/>
          </a:xfrm>
        </p:spPr>
        <p:txBody>
          <a:bodyPr/>
          <a:lstStyle>
            <a:lvl1pPr>
              <a:defRPr>
                <a:solidFill>
                  <a:schemeClr val="bg1"/>
                </a:solidFill>
              </a:defRPr>
            </a:lvl1pPr>
          </a:lstStyle>
          <a:p>
            <a:fld id="{A0253C03-C60F-4FF5-BBBF-078D44B72E7D}" type="datetime1">
              <a:rPr lang="en-US" smtClean="0"/>
              <a:t>12/24/2021</a:t>
            </a:fld>
            <a:endParaRPr lang="en-US" dirty="0"/>
          </a:p>
        </p:txBody>
      </p:sp>
      <p:sp>
        <p:nvSpPr>
          <p:cNvPr id="5" name="Footer Placeholder 4"/>
          <p:cNvSpPr>
            <a:spLocks noGrp="1"/>
          </p:cNvSpPr>
          <p:nvPr>
            <p:ph type="ftr" sz="quarter" idx="11"/>
          </p:nvPr>
        </p:nvSpPr>
        <p:spPr>
          <a:xfrm>
            <a:off x="6114708" y="6356351"/>
            <a:ext cx="3974065" cy="365125"/>
          </a:xfrm>
        </p:spPr>
        <p:txBody>
          <a:bodyPr/>
          <a:lstStyle>
            <a:lvl1pPr>
              <a:defRPr>
                <a:solidFill>
                  <a:schemeClr val="bg1"/>
                </a:solidFill>
              </a:defRPr>
            </a:lvl1pPr>
          </a:lstStyle>
          <a:p>
            <a:r>
              <a:rPr lang="en-US"/>
              <a:t>Add a footer</a:t>
            </a:r>
          </a:p>
        </p:txBody>
      </p:sp>
      <p:sp>
        <p:nvSpPr>
          <p:cNvPr id="6" name="Slide Number Placeholder 5"/>
          <p:cNvSpPr>
            <a:spLocks noGrp="1"/>
          </p:cNvSpPr>
          <p:nvPr>
            <p:ph type="sldNum" sz="quarter" idx="12"/>
          </p:nvPr>
        </p:nvSpPr>
        <p:spPr>
          <a:xfrm>
            <a:off x="10285571" y="6356351"/>
            <a:ext cx="609441" cy="365125"/>
          </a:xfrm>
        </p:spPr>
        <p:txBody>
          <a:bodyPr/>
          <a:lstStyle>
            <a:lvl1pPr>
              <a:defRPr>
                <a:solidFill>
                  <a:schemeClr val="bg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49098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C940BF0-453F-47A9-9012-5AED3B22E7A1}" type="datetime1">
              <a:rPr lang="en-US" smtClean="0"/>
              <a:t>12/24/2021</a:t>
            </a:fld>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3552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1F6906E3-B742-4986-90B6-990F07048832}" type="datetime1">
              <a:rPr lang="en-US" smtClean="0"/>
              <a:t>12/24/2021</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27749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31A372C-B131-4034-B61F-BCF761990A4F}" type="datetime1">
              <a:rPr lang="en-US" smtClean="0"/>
              <a:t>12/24/2021</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78340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609524" y="1499616"/>
            <a:ext cx="4818888" cy="938784"/>
          </a:xfrm>
        </p:spPr>
        <p:txBody>
          <a:bodyPr anchor="b">
            <a:noAutofit/>
          </a:bodyPr>
          <a:lstStyle>
            <a:lvl1pPr marL="0" indent="0">
              <a:spcBef>
                <a:spcPts val="0"/>
              </a:spcBef>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524"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91E70B50-D705-4567-8892-606DA8DDC082}" type="datetime1">
              <a:rPr lang="en-US" smtClean="0"/>
              <a:t>12/24/2021</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54595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2293B8A-AC5E-448D-90F1-5F90DC8C0860}" type="datetime1">
              <a:rPr lang="en-US" smtClean="0"/>
              <a:t>12/24/2021</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2167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D0D57-1DF2-4CE0-A88F-4398D994BF4C}" type="datetime1">
              <a:rPr lang="en-US" smtClean="0"/>
              <a:t>12/24/2021</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vert="horz" lIns="91440" tIns="45720" rIns="91440" bIns="45720" rtlCol="0" anchor="ctr"/>
          <a:lstStyle>
            <a:lvl1pPr algn="r">
              <a:defRPr lang="en-US" smtClean="0"/>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356617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098"/>
            <a:ext cx="12188825" cy="6858000"/>
          </a:xfrm>
          <a:prstGeom prst="rect">
            <a:avLst/>
          </a:prstGeom>
        </p:spPr>
      </p:pic>
      <p:sp>
        <p:nvSpPr>
          <p:cNvPr id="2" name="Title 1"/>
          <p:cNvSpPr>
            <a:spLocks noGrp="1"/>
          </p:cNvSpPr>
          <p:nvPr>
            <p:ph type="title"/>
          </p:nvPr>
        </p:nvSpPr>
        <p:spPr bwMode="white">
          <a:xfrm>
            <a:off x="1598612" y="381000"/>
            <a:ext cx="3293422" cy="1371600"/>
          </a:xfrm>
        </p:spPr>
        <p:txBody>
          <a:bodyPr anchor="b">
            <a:normAutofit/>
          </a:bodyPr>
          <a:lstStyle>
            <a:lvl1pPr algn="l">
              <a:defRPr sz="2800" b="0" cap="all" baseline="0">
                <a:solidFill>
                  <a:schemeClr val="tx2"/>
                </a:solidFill>
              </a:defRPr>
            </a:lvl1pPr>
          </a:lstStyle>
          <a:p>
            <a:r>
              <a:rPr lang="en-US"/>
              <a:t>Click to edit Master title style</a:t>
            </a:r>
            <a:endParaRPr dirty="0"/>
          </a:p>
        </p:txBody>
      </p:sp>
      <p:sp>
        <p:nvSpPr>
          <p:cNvPr id="4" name="Text Placeholder 3"/>
          <p:cNvSpPr>
            <a:spLocks noGrp="1"/>
          </p:cNvSpPr>
          <p:nvPr>
            <p:ph type="body" sz="half" idx="2"/>
          </p:nvPr>
        </p:nvSpPr>
        <p:spPr bwMode="white">
          <a:xfrm>
            <a:off x="1598612"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232426"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A11A79-789F-42C6-A798-E2703A37BA23}" type="datetime1">
              <a:rPr lang="en-US" smtClean="0"/>
              <a:t>12/24/2021</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1118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5103812" y="0"/>
            <a:ext cx="63246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616718"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bwMode="auto">
          <a:xfrm>
            <a:off x="5232426" y="482600"/>
            <a:ext cx="60435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616718"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74BA6-2CAA-43FD-B6CB-325C80A91D3E}" type="datetime1">
              <a:rPr lang="en-US" smtClean="0"/>
              <a:t>12/24/2021</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35703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DA056D9D-9483-42E7-8CD7-15EDE1A4DDC4}" type="datetime1">
              <a:rPr lang="en-US" smtClean="0"/>
              <a:t>12/24/2021</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66616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99FD5F10-92B8-46C7-A107-1CF6EB1C2F18}" type="datetime1">
              <a:rPr lang="en-US" smtClean="0"/>
              <a:t>12/24/2021</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9172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1">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3962" y="144003"/>
            <a:ext cx="11902100" cy="6060155"/>
          </a:xfrm>
          <a:solidFill>
            <a:schemeClr val="bg1">
              <a:lumMod val="95000"/>
            </a:schemeClr>
          </a:solidFill>
        </p:spPr>
        <p:txBody>
          <a:bodyPr lIns="0" rIns="1764000" anchor="ctr"/>
          <a:lstStyle>
            <a:lvl1pPr marL="0" indent="0" algn="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8897" y="804500"/>
            <a:ext cx="441543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anchor="b"/>
          <a:lstStyle>
            <a:lvl1pPr algn="r">
              <a:lnSpc>
                <a:spcPts val="4698"/>
              </a:lnSpc>
              <a:defRPr sz="4498">
                <a:solidFill>
                  <a:schemeClr val="tx1"/>
                </a:solidFill>
              </a:defRPr>
            </a:lvl1pPr>
          </a:lstStyle>
          <a:p>
            <a:r>
              <a:rPr lang="en-US" noProof="0"/>
              <a:t>Click to edit segue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78898" y="4623215"/>
            <a:ext cx="441543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a:lstStyle>
            <a:lvl1pPr marL="0" indent="0" algn="r">
              <a:buNone/>
              <a:defRPr sz="1798">
                <a:solidFill>
                  <a:schemeClr val="tx1">
                    <a:lumMod val="75000"/>
                    <a:lumOff val="25000"/>
                  </a:schemeClr>
                </a:solidFill>
              </a:defRPr>
            </a:lvl1pPr>
            <a:lvl2pPr marL="456926" indent="0" algn="ctr">
              <a:buNone/>
              <a:defRPr sz="1998"/>
            </a:lvl2pPr>
            <a:lvl3pPr marL="913852" indent="0" algn="ctr">
              <a:buNone/>
              <a:defRPr sz="1798"/>
            </a:lvl3pPr>
            <a:lvl4pPr marL="1370778" indent="0" algn="ctr">
              <a:buNone/>
              <a:defRPr sz="1600"/>
            </a:lvl4pPr>
            <a:lvl5pPr marL="1827703" indent="0" algn="ctr">
              <a:buNone/>
              <a:defRPr sz="1600"/>
            </a:lvl5pPr>
            <a:lvl6pPr marL="2284628" indent="0" algn="ctr">
              <a:buNone/>
              <a:defRPr sz="1600"/>
            </a:lvl6pPr>
            <a:lvl7pPr marL="2741554" indent="0" algn="ctr">
              <a:buNone/>
              <a:defRPr sz="1600"/>
            </a:lvl7pPr>
            <a:lvl8pPr marL="3198480" indent="0" algn="ctr">
              <a:buNone/>
              <a:defRPr sz="1600"/>
            </a:lvl8pPr>
            <a:lvl9pPr marL="3655406" indent="0" algn="ctr">
              <a:buNone/>
              <a:defRPr sz="1600"/>
            </a:lvl9pPr>
          </a:lstStyle>
          <a:p>
            <a:r>
              <a:rPr lang="en-US" noProof="0"/>
              <a:t>Click to edit Master subtitle style</a:t>
            </a:r>
          </a:p>
        </p:txBody>
      </p:sp>
      <p:sp>
        <p:nvSpPr>
          <p:cNvPr id="5" name="Footer Placehold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a:lstStyle/>
          <a:p>
            <a:r>
              <a:rPr lang="en-US" noProof="0" dirty="0"/>
              <a:t>Add a footer</a:t>
            </a:r>
          </a:p>
        </p:txBody>
      </p:sp>
      <p:sp>
        <p:nvSpPr>
          <p:cNvPr id="10" name="Slide Number Placehold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334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180250" y="6316091"/>
            <a:ext cx="1218883" cy="365125"/>
          </a:xfrm>
          <a:prstGeom prst="rect">
            <a:avLst/>
          </a:prstGeom>
        </p:spPr>
        <p:txBody>
          <a:bodyPr vert="horz" lIns="91440" tIns="45720" rIns="91440" bIns="45720" rtlCol="0" anchor="ctr"/>
          <a:lstStyle>
            <a:lvl1pPr algn="l">
              <a:defRPr sz="1100" cap="all" baseline="0">
                <a:solidFill>
                  <a:schemeClr val="tx1"/>
                </a:solidFill>
              </a:defRPr>
            </a:lvl1pPr>
          </a:lstStyle>
          <a:p>
            <a:fld id="{0D141A01-0FF1-467E-B344-8F7D0706474A}" type="datetime1">
              <a:rPr lang="en-US" smtClean="0"/>
              <a:pPr/>
              <a:t>12/24/2021</a:t>
            </a:fld>
            <a:endParaRPr lang="en-US" dirty="0"/>
          </a:p>
        </p:txBody>
      </p:sp>
      <p:sp>
        <p:nvSpPr>
          <p:cNvPr id="5" name="Footer Placeholder 4"/>
          <p:cNvSpPr>
            <a:spLocks noGrp="1"/>
          </p:cNvSpPr>
          <p:nvPr>
            <p:ph type="ftr" sz="quarter" idx="3"/>
          </p:nvPr>
        </p:nvSpPr>
        <p:spPr>
          <a:xfrm>
            <a:off x="6595933" y="6316091"/>
            <a:ext cx="3974065" cy="365125"/>
          </a:xfrm>
          <a:prstGeom prst="rect">
            <a:avLst/>
          </a:prstGeom>
        </p:spPr>
        <p:txBody>
          <a:bodyPr vert="horz" lIns="91440" tIns="45720" rIns="91440" bIns="45720" rtlCol="0" anchor="ctr"/>
          <a:lstStyle>
            <a:lvl1pPr algn="ctr">
              <a:defRPr sz="11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16091"/>
            <a:ext cx="609441" cy="365125"/>
          </a:xfrm>
          <a:prstGeom prst="rect">
            <a:avLst/>
          </a:prstGeom>
        </p:spPr>
        <p:txBody>
          <a:bodyPr vert="horz" lIns="91440" tIns="45720" rIns="91440" bIns="45720" rtlCol="0" anchor="ctr"/>
          <a:lstStyle>
            <a:lvl1pPr algn="r">
              <a:defRPr sz="1100" cap="all" baseline="0">
                <a:solidFill>
                  <a:schemeClr val="tx1"/>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5126290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2"/>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2"/>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2"/>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2"/>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2"/>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39" userDrawn="1">
          <p15:clr>
            <a:srgbClr val="F26B43"/>
          </p15:clr>
        </p15:guide>
        <p15:guide id="2" pos="1007" userDrawn="1">
          <p15:clr>
            <a:srgbClr val="F26B43"/>
          </p15:clr>
        </p15:guide>
        <p15:guide id="3" pos="719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Isaiah 57:14-21</a:t>
            </a:r>
          </a:p>
        </p:txBody>
      </p:sp>
      <p:sp>
        <p:nvSpPr>
          <p:cNvPr id="3" name="Subtitle 2"/>
          <p:cNvSpPr>
            <a:spLocks noGrp="1"/>
          </p:cNvSpPr>
          <p:nvPr>
            <p:ph type="subTitle" idx="1"/>
          </p:nvPr>
        </p:nvSpPr>
        <p:spPr/>
        <p:txBody>
          <a:bodyPr>
            <a:normAutofit/>
          </a:bodyPr>
          <a:lstStyle/>
          <a:p>
            <a:pPr algn="ctr"/>
            <a:r>
              <a:rPr lang="en-US" sz="3600" b="1" dirty="0">
                <a:effectLst>
                  <a:outerShdw blurRad="38100" dist="38100" dir="2700000" algn="tl">
                    <a:srgbClr val="000000">
                      <a:alpha val="43137"/>
                    </a:srgbClr>
                  </a:outerShdw>
                </a:effectLst>
              </a:rPr>
              <a:t>Responding to God</a:t>
            </a:r>
          </a:p>
        </p:txBody>
      </p:sp>
    </p:spTree>
    <p:extLst>
      <p:ext uri="{BB962C8B-B14F-4D97-AF65-F5344CB8AC3E}">
        <p14:creationId xmlns:p14="http://schemas.microsoft.com/office/powerpoint/2010/main" val="4020976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BEDF317D-727C-4818-8C2A-B71CF859C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3619" y="893"/>
            <a:ext cx="8274742" cy="6856214"/>
          </a:xfrm>
          <a:prstGeom prst="rect">
            <a:avLst/>
          </a:prstGeom>
        </p:spPr>
      </p:pic>
    </p:spTree>
    <p:extLst>
      <p:ext uri="{BB962C8B-B14F-4D97-AF65-F5344CB8AC3E}">
        <p14:creationId xmlns:p14="http://schemas.microsoft.com/office/powerpoint/2010/main" val="1306019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3E646CEF-3327-4365-BA2E-B7DB030FB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93"/>
            <a:ext cx="12188825" cy="6856214"/>
          </a:xfrm>
          <a:prstGeom prst="rect">
            <a:avLst/>
          </a:prstGeom>
        </p:spPr>
      </p:pic>
    </p:spTree>
    <p:extLst>
      <p:ext uri="{BB962C8B-B14F-4D97-AF65-F5344CB8AC3E}">
        <p14:creationId xmlns:p14="http://schemas.microsoft.com/office/powerpoint/2010/main" val="340071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55BB8A-9A3C-438A-91CA-5321D78A5EE9}"/>
              </a:ext>
            </a:extLst>
          </p:cNvPr>
          <p:cNvPicPr>
            <a:picLocks noChangeAspect="1"/>
          </p:cNvPicPr>
          <p:nvPr/>
        </p:nvPicPr>
        <p:blipFill>
          <a:blip r:embed="rId3"/>
          <a:stretch>
            <a:fillRect/>
          </a:stretch>
        </p:blipFill>
        <p:spPr>
          <a:xfrm>
            <a:off x="1147039" y="1786"/>
            <a:ext cx="9894750" cy="6854429"/>
          </a:xfrm>
          <a:prstGeom prst="rect">
            <a:avLst/>
          </a:prstGeom>
        </p:spPr>
      </p:pic>
    </p:spTree>
    <p:extLst>
      <p:ext uri="{BB962C8B-B14F-4D97-AF65-F5344CB8AC3E}">
        <p14:creationId xmlns:p14="http://schemas.microsoft.com/office/powerpoint/2010/main" val="31133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7000" b="-17000"/>
          </a:stretch>
        </a:blipFill>
        <a:effectLst/>
      </p:bgPr>
    </p:bg>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0C257127-4F54-4406-AA6F-75E9124B0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5376" y="893"/>
            <a:ext cx="8798075" cy="6856214"/>
          </a:xfrm>
          <a:prstGeom prst="rect">
            <a:avLst/>
          </a:prstGeom>
        </p:spPr>
      </p:pic>
    </p:spTree>
    <p:extLst>
      <p:ext uri="{BB962C8B-B14F-4D97-AF65-F5344CB8AC3E}">
        <p14:creationId xmlns:p14="http://schemas.microsoft.com/office/powerpoint/2010/main" val="1389994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4" cy="6856214"/>
          </a:xfrm>
        </p:spPr>
        <p:txBody>
          <a:bodyPr numCol="2">
            <a:normAutofit fontScale="85000" lnSpcReduction="20000"/>
          </a:bodyPr>
          <a:lstStyle/>
          <a:p>
            <a:pPr marL="0" indent="0" algn="ctr">
              <a:lnSpc>
                <a:spcPct val="110000"/>
              </a:lnSpc>
              <a:spcBef>
                <a:spcPts val="0"/>
              </a:spcBef>
              <a:buNone/>
            </a:pPr>
            <a:r>
              <a:rPr lang="en-US" b="1" dirty="0">
                <a:effectLst>
                  <a:outerShdw blurRad="38100" dist="38100" dir="2700000" algn="tl">
                    <a:srgbClr val="000000">
                      <a:alpha val="43137"/>
                    </a:srgbClr>
                  </a:outerShdw>
                </a:effectLst>
              </a:rPr>
              <a:t>14  And it shall be said,</a:t>
            </a:r>
          </a:p>
          <a:p>
            <a:pPr marL="0" indent="0" algn="ctr">
              <a:lnSpc>
                <a:spcPct val="110000"/>
              </a:lnSpc>
              <a:spcBef>
                <a:spcPts val="0"/>
              </a:spcBef>
              <a:buNone/>
            </a:pPr>
            <a:r>
              <a:rPr lang="en-US" b="1" dirty="0">
                <a:effectLst>
                  <a:outerShdw blurRad="38100" dist="38100" dir="2700000" algn="tl">
                    <a:srgbClr val="000000">
                      <a:alpha val="43137"/>
                    </a:srgbClr>
                  </a:outerShdw>
                </a:effectLst>
              </a:rPr>
              <a:t>“Build up, build up, prepare the way,</a:t>
            </a:r>
          </a:p>
          <a:p>
            <a:pPr marL="0" indent="0" algn="ctr">
              <a:lnSpc>
                <a:spcPct val="110000"/>
              </a:lnSpc>
              <a:spcBef>
                <a:spcPts val="0"/>
              </a:spcBef>
              <a:buNone/>
            </a:pPr>
            <a:r>
              <a:rPr lang="en-US" b="1" dirty="0">
                <a:effectLst>
                  <a:outerShdw blurRad="38100" dist="38100" dir="2700000" algn="tl">
                    <a:srgbClr val="000000">
                      <a:alpha val="43137"/>
                    </a:srgbClr>
                  </a:outerShdw>
                </a:effectLst>
              </a:rPr>
              <a:t>remove every obstruction from my people’s way.”</a:t>
            </a:r>
          </a:p>
          <a:p>
            <a:pPr marL="0" indent="0" algn="ctr">
              <a:lnSpc>
                <a:spcPct val="110000"/>
              </a:lnSpc>
              <a:spcBef>
                <a:spcPts val="0"/>
              </a:spcBef>
              <a:buNone/>
            </a:pPr>
            <a:r>
              <a:rPr lang="en-US" b="1" dirty="0">
                <a:effectLst>
                  <a:outerShdw blurRad="38100" dist="38100" dir="2700000" algn="tl">
                    <a:srgbClr val="000000">
                      <a:alpha val="43137"/>
                    </a:srgbClr>
                  </a:outerShdw>
                </a:effectLst>
              </a:rPr>
              <a:t>15  For thus says the One who is high and lifted up,</a:t>
            </a:r>
          </a:p>
          <a:p>
            <a:pPr marL="0" indent="0" algn="ctr">
              <a:lnSpc>
                <a:spcPct val="110000"/>
              </a:lnSpc>
              <a:spcBef>
                <a:spcPts val="0"/>
              </a:spcBef>
              <a:buNone/>
            </a:pPr>
            <a:r>
              <a:rPr lang="en-US" b="1" dirty="0">
                <a:effectLst>
                  <a:outerShdw blurRad="38100" dist="38100" dir="2700000" algn="tl">
                    <a:srgbClr val="000000">
                      <a:alpha val="43137"/>
                    </a:srgbClr>
                  </a:outerShdw>
                </a:effectLst>
              </a:rPr>
              <a:t>who inhabits eternity, whose name is Holy:</a:t>
            </a:r>
          </a:p>
          <a:p>
            <a:pPr marL="0" indent="0" algn="ctr">
              <a:lnSpc>
                <a:spcPct val="110000"/>
              </a:lnSpc>
              <a:spcBef>
                <a:spcPts val="0"/>
              </a:spcBef>
              <a:buNone/>
            </a:pPr>
            <a:r>
              <a:rPr lang="en-US" b="1" dirty="0">
                <a:effectLst>
                  <a:outerShdw blurRad="38100" dist="38100" dir="2700000" algn="tl">
                    <a:srgbClr val="000000">
                      <a:alpha val="43137"/>
                    </a:srgbClr>
                  </a:outerShdw>
                </a:effectLst>
              </a:rPr>
              <a:t>“I dwell in the high and holy place,</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also with him who is of a contrite and lowly spirit,</a:t>
            </a:r>
          </a:p>
          <a:p>
            <a:pPr marL="0" indent="0" algn="ctr">
              <a:lnSpc>
                <a:spcPct val="110000"/>
              </a:lnSpc>
              <a:spcBef>
                <a:spcPts val="0"/>
              </a:spcBef>
              <a:buNone/>
            </a:pPr>
            <a:r>
              <a:rPr lang="en-US" b="1" dirty="0">
                <a:effectLst>
                  <a:outerShdw blurRad="38100" dist="38100" dir="2700000" algn="tl">
                    <a:srgbClr val="000000">
                      <a:alpha val="43137"/>
                    </a:srgbClr>
                  </a:outerShdw>
                </a:effectLst>
              </a:rPr>
              <a:t>to revive the spirit of the lowly,</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to revive the heart of the contrite.</a:t>
            </a:r>
          </a:p>
          <a:p>
            <a:pPr marL="0" indent="0" algn="ctr">
              <a:lnSpc>
                <a:spcPct val="110000"/>
              </a:lnSpc>
              <a:spcBef>
                <a:spcPts val="0"/>
              </a:spcBef>
              <a:buNone/>
            </a:pPr>
            <a:r>
              <a:rPr lang="en-US" b="1" dirty="0">
                <a:effectLst>
                  <a:outerShdw blurRad="38100" dist="38100" dir="2700000" algn="tl">
                    <a:srgbClr val="000000">
                      <a:alpha val="43137"/>
                    </a:srgbClr>
                  </a:outerShdw>
                </a:effectLst>
              </a:rPr>
              <a:t>16  For I will not contend forever,</a:t>
            </a:r>
          </a:p>
          <a:p>
            <a:pPr marL="0" indent="0" algn="ctr">
              <a:lnSpc>
                <a:spcPct val="110000"/>
              </a:lnSpc>
              <a:spcBef>
                <a:spcPts val="0"/>
              </a:spcBef>
              <a:buNone/>
            </a:pPr>
            <a:r>
              <a:rPr lang="en-US" b="1" dirty="0">
                <a:effectLst>
                  <a:outerShdw blurRad="38100" dist="38100" dir="2700000" algn="tl">
                    <a:srgbClr val="000000">
                      <a:alpha val="43137"/>
                    </a:srgbClr>
                  </a:outerShdw>
                </a:effectLst>
              </a:rPr>
              <a:t>nor will I always be angry;</a:t>
            </a:r>
          </a:p>
          <a:p>
            <a:pPr marL="0" indent="0" algn="ctr">
              <a:lnSpc>
                <a:spcPct val="110000"/>
              </a:lnSpc>
              <a:spcBef>
                <a:spcPts val="0"/>
              </a:spcBef>
              <a:buNone/>
            </a:pPr>
            <a:r>
              <a:rPr lang="en-US" b="1" dirty="0">
                <a:effectLst>
                  <a:outerShdw blurRad="38100" dist="38100" dir="2700000" algn="tl">
                    <a:srgbClr val="000000">
                      <a:alpha val="43137"/>
                    </a:srgbClr>
                  </a:outerShdw>
                </a:effectLst>
              </a:rPr>
              <a:t>for the spirit would grow faint before me,</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the breath of life that I made.</a:t>
            </a:r>
          </a:p>
          <a:p>
            <a:pPr marL="0" indent="0" algn="ctr">
              <a:lnSpc>
                <a:spcPct val="110000"/>
              </a:lnSpc>
              <a:spcBef>
                <a:spcPts val="0"/>
              </a:spcBef>
              <a:buNone/>
            </a:pPr>
            <a:r>
              <a:rPr lang="en-US" b="1" dirty="0">
                <a:effectLst>
                  <a:outerShdw blurRad="38100" dist="38100" dir="2700000" algn="tl">
                    <a:srgbClr val="000000">
                      <a:alpha val="43137"/>
                    </a:srgbClr>
                  </a:outerShdw>
                </a:effectLst>
              </a:rPr>
              <a:t>17  Because of the iniquity of his unjust gain I was angry,</a:t>
            </a:r>
          </a:p>
          <a:p>
            <a:pPr marL="0" indent="0" algn="ctr">
              <a:lnSpc>
                <a:spcPct val="110000"/>
              </a:lnSpc>
              <a:spcBef>
                <a:spcPts val="0"/>
              </a:spcBef>
              <a:buNone/>
            </a:pPr>
            <a:r>
              <a:rPr lang="en-US" b="1" dirty="0">
                <a:effectLst>
                  <a:outerShdw blurRad="38100" dist="38100" dir="2700000" algn="tl">
                    <a:srgbClr val="000000">
                      <a:alpha val="43137"/>
                    </a:srgbClr>
                  </a:outerShdw>
                </a:effectLst>
              </a:rPr>
              <a:t>I struck him; I hid my face and was angry,</a:t>
            </a:r>
          </a:p>
          <a:p>
            <a:pPr marL="0" indent="0" algn="ctr">
              <a:lnSpc>
                <a:spcPct val="110000"/>
              </a:lnSpc>
              <a:spcBef>
                <a:spcPts val="0"/>
              </a:spcBef>
              <a:buNone/>
            </a:pPr>
            <a:r>
              <a:rPr lang="en-US" b="1" dirty="0">
                <a:effectLst>
                  <a:outerShdw blurRad="38100" dist="38100" dir="2700000" algn="tl">
                    <a:srgbClr val="000000">
                      <a:alpha val="43137"/>
                    </a:srgbClr>
                  </a:outerShdw>
                </a:effectLst>
              </a:rPr>
              <a:t>but he went on backsliding in the way of his own heart.</a:t>
            </a:r>
          </a:p>
          <a:p>
            <a:pPr marL="0" indent="0" algn="ctr">
              <a:lnSpc>
                <a:spcPct val="110000"/>
              </a:lnSpc>
              <a:spcBef>
                <a:spcPts val="0"/>
              </a:spcBef>
              <a:buNone/>
            </a:pPr>
            <a:r>
              <a:rPr lang="en-US" b="1" dirty="0">
                <a:effectLst>
                  <a:outerShdw blurRad="38100" dist="38100" dir="2700000" algn="tl">
                    <a:srgbClr val="000000">
                      <a:alpha val="43137"/>
                    </a:srgbClr>
                  </a:outerShdw>
                </a:effectLst>
              </a:rPr>
              <a:t>18  I have seen his ways, but I will heal him;</a:t>
            </a:r>
          </a:p>
          <a:p>
            <a:pPr marL="0" indent="0" algn="ctr">
              <a:lnSpc>
                <a:spcPct val="110000"/>
              </a:lnSpc>
              <a:spcBef>
                <a:spcPts val="0"/>
              </a:spcBef>
              <a:buNone/>
            </a:pPr>
            <a:r>
              <a:rPr lang="en-US" b="1" dirty="0">
                <a:effectLst>
                  <a:outerShdw blurRad="38100" dist="38100" dir="2700000" algn="tl">
                    <a:srgbClr val="000000">
                      <a:alpha val="43137"/>
                    </a:srgbClr>
                  </a:outerShdw>
                </a:effectLst>
              </a:rPr>
              <a:t>I will lead him and restore comfort to him and his mourners,</a:t>
            </a:r>
          </a:p>
          <a:p>
            <a:pPr marL="0" indent="0" algn="ctr">
              <a:lnSpc>
                <a:spcPct val="110000"/>
              </a:lnSpc>
              <a:spcBef>
                <a:spcPts val="0"/>
              </a:spcBef>
              <a:buNone/>
            </a:pPr>
            <a:r>
              <a:rPr lang="en-US" b="1" dirty="0">
                <a:effectLst>
                  <a:outerShdw blurRad="38100" dist="38100" dir="2700000" algn="tl">
                    <a:srgbClr val="000000">
                      <a:alpha val="43137"/>
                    </a:srgbClr>
                  </a:outerShdw>
                </a:effectLst>
              </a:rPr>
              <a:t>19  creating the fruit of the lips.</a:t>
            </a:r>
          </a:p>
          <a:p>
            <a:pPr marL="0" indent="0" algn="ctr">
              <a:lnSpc>
                <a:spcPct val="110000"/>
              </a:lnSpc>
              <a:spcBef>
                <a:spcPts val="0"/>
              </a:spcBef>
              <a:buNone/>
            </a:pPr>
            <a:r>
              <a:rPr lang="en-US" b="1" dirty="0">
                <a:effectLst>
                  <a:outerShdw blurRad="38100" dist="38100" dir="2700000" algn="tl">
                    <a:srgbClr val="000000">
                      <a:alpha val="43137"/>
                    </a:srgbClr>
                  </a:outerShdw>
                </a:effectLst>
              </a:rPr>
              <a:t>Peace, peace, to the far and to the near,” says the LORD,</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I will heal him.</a:t>
            </a:r>
          </a:p>
          <a:p>
            <a:pPr marL="0" indent="0" algn="ctr">
              <a:lnSpc>
                <a:spcPct val="110000"/>
              </a:lnSpc>
              <a:spcBef>
                <a:spcPts val="0"/>
              </a:spcBef>
              <a:buNone/>
            </a:pPr>
            <a:r>
              <a:rPr lang="en-US" b="1" dirty="0">
                <a:effectLst>
                  <a:outerShdw blurRad="38100" dist="38100" dir="2700000" algn="tl">
                    <a:srgbClr val="000000">
                      <a:alpha val="43137"/>
                    </a:srgbClr>
                  </a:outerShdw>
                </a:effectLst>
              </a:rPr>
              <a:t>20  But the wicked are like the tossing sea;</a:t>
            </a:r>
          </a:p>
          <a:p>
            <a:pPr marL="0" indent="0" algn="ctr">
              <a:lnSpc>
                <a:spcPct val="110000"/>
              </a:lnSpc>
              <a:spcBef>
                <a:spcPts val="0"/>
              </a:spcBef>
              <a:buNone/>
            </a:pPr>
            <a:r>
              <a:rPr lang="en-US" b="1" dirty="0">
                <a:effectLst>
                  <a:outerShdw blurRad="38100" dist="38100" dir="2700000" algn="tl">
                    <a:srgbClr val="000000">
                      <a:alpha val="43137"/>
                    </a:srgbClr>
                  </a:outerShdw>
                </a:effectLst>
              </a:rPr>
              <a:t>for it cannot be quiet,</a:t>
            </a:r>
          </a:p>
          <a:p>
            <a:pPr marL="0" indent="0" algn="ctr">
              <a:lnSpc>
                <a:spcPct val="110000"/>
              </a:lnSpc>
              <a:spcBef>
                <a:spcPts val="0"/>
              </a:spcBef>
              <a:buNone/>
            </a:pPr>
            <a:r>
              <a:rPr lang="en-US" b="1" dirty="0">
                <a:effectLst>
                  <a:outerShdw blurRad="38100" dist="38100" dir="2700000" algn="tl">
                    <a:srgbClr val="000000">
                      <a:alpha val="43137"/>
                    </a:srgbClr>
                  </a:outerShdw>
                </a:effectLst>
              </a:rPr>
              <a:t>and its waters toss up mire and dirt.</a:t>
            </a:r>
          </a:p>
          <a:p>
            <a:pPr marL="0" indent="0" algn="ctr">
              <a:lnSpc>
                <a:spcPct val="110000"/>
              </a:lnSpc>
              <a:spcBef>
                <a:spcPts val="0"/>
              </a:spcBef>
              <a:buNone/>
            </a:pPr>
            <a:r>
              <a:rPr lang="en-US" b="1" dirty="0">
                <a:effectLst>
                  <a:outerShdw blurRad="38100" dist="38100" dir="2700000" algn="tl">
                    <a:srgbClr val="000000">
                      <a:alpha val="43137"/>
                    </a:srgbClr>
                  </a:outerShdw>
                </a:effectLst>
              </a:rPr>
              <a:t>21  There is no peace,” says my God, “for the wicked.”</a:t>
            </a:r>
          </a:p>
          <a:p>
            <a:pPr marL="0" indent="0" algn="ctr">
              <a:lnSpc>
                <a:spcPct val="110000"/>
              </a:lnSpc>
              <a:spcBef>
                <a:spcPts val="0"/>
              </a:spcBef>
              <a:buNone/>
            </a:pPr>
            <a:endParaRPr lang="en-US" b="1" dirty="0">
              <a:effectLst>
                <a:outerShdw blurRad="38100" dist="38100" dir="2700000" algn="tl">
                  <a:srgbClr val="000000">
                    <a:alpha val="43137"/>
                  </a:srgbClr>
                </a:outerShdw>
              </a:effectLst>
            </a:endParaRPr>
          </a:p>
          <a:p>
            <a:pPr marL="0" indent="0" algn="ctr">
              <a:lnSpc>
                <a:spcPct val="110000"/>
              </a:lnSpc>
              <a:spcBef>
                <a:spcPts val="0"/>
              </a:spcBef>
              <a:buNone/>
            </a:pPr>
            <a:r>
              <a:rPr lang="en-US" b="1" dirty="0">
                <a:effectLst>
                  <a:outerShdw blurRad="38100" dist="38100" dir="2700000" algn="tl">
                    <a:srgbClr val="000000">
                      <a:alpha val="43137"/>
                    </a:srgbClr>
                  </a:outerShdw>
                </a:effectLst>
              </a:rPr>
              <a:t>(Isaiah 57:9-14-21, ESV)</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 y="893"/>
            <a:ext cx="12188825" cy="953909"/>
          </a:xfrm>
        </p:spPr>
        <p:txBody>
          <a:bodyPr>
            <a:normAutofit/>
          </a:bodyPr>
          <a:lstStyle/>
          <a:p>
            <a:pPr algn="ctr"/>
            <a:r>
              <a:rPr lang="en-US" sz="5998" b="1" dirty="0">
                <a:effectLst>
                  <a:outerShdw blurRad="38100" dist="38100" dir="2700000" algn="tl">
                    <a:srgbClr val="000000">
                      <a:alpha val="43137"/>
                    </a:srgbClr>
                  </a:outerShdw>
                </a:effectLst>
              </a:rPr>
              <a:t>Main Point</a:t>
            </a:r>
          </a:p>
        </p:txBody>
      </p:sp>
      <p:sp>
        <p:nvSpPr>
          <p:cNvPr id="14" name="Content Placeholder 13"/>
          <p:cNvSpPr>
            <a:spLocks noGrp="1"/>
          </p:cNvSpPr>
          <p:nvPr>
            <p:ph idx="1"/>
          </p:nvPr>
        </p:nvSpPr>
        <p:spPr>
          <a:xfrm>
            <a:off x="19194" y="1167673"/>
            <a:ext cx="12188825" cy="5690327"/>
          </a:xfrm>
        </p:spPr>
        <p:txBody>
          <a:bodyPr>
            <a:normAutofit fontScale="92500"/>
          </a:bodyPr>
          <a:lstStyle/>
          <a:p>
            <a:r>
              <a:rPr lang="en-US" sz="4399" b="1" dirty="0">
                <a:effectLst>
                  <a:outerShdw blurRad="38100" dist="38100" dir="2700000" algn="tl">
                    <a:srgbClr val="000000">
                      <a:alpha val="43137"/>
                    </a:srgbClr>
                  </a:outerShdw>
                </a:effectLst>
              </a:rPr>
              <a:t> These verses finish the thought at the beginning of the chapter</a:t>
            </a:r>
          </a:p>
          <a:p>
            <a:r>
              <a:rPr lang="en-US" sz="4399" b="1" dirty="0">
                <a:effectLst>
                  <a:outerShdw blurRad="38100" dist="38100" dir="2700000" algn="tl">
                    <a:srgbClr val="000000">
                      <a:alpha val="43137"/>
                    </a:srgbClr>
                  </a:outerShdw>
                </a:effectLst>
              </a:rPr>
              <a:t> There, the wicked are criticized for seeking satisfaction apart from God</a:t>
            </a:r>
          </a:p>
          <a:p>
            <a:r>
              <a:rPr lang="en-US" sz="4399" b="1" dirty="0">
                <a:effectLst>
                  <a:outerShdw blurRad="38100" dist="38100" dir="2700000" algn="tl">
                    <a:srgbClr val="000000">
                      <a:alpha val="43137"/>
                    </a:srgbClr>
                  </a:outerShdw>
                </a:effectLst>
              </a:rPr>
              <a:t> The righteous are mocked and disappearing</a:t>
            </a:r>
          </a:p>
          <a:p>
            <a:r>
              <a:rPr lang="en-US" sz="4399" b="1" dirty="0">
                <a:effectLst>
                  <a:outerShdw blurRad="38100" dist="38100" dir="2700000" algn="tl">
                    <a:srgbClr val="000000">
                      <a:alpha val="43137"/>
                    </a:srgbClr>
                  </a:outerShdw>
                </a:effectLst>
              </a:rPr>
              <a:t> Those who see their sin will not be destroyed</a:t>
            </a:r>
          </a:p>
          <a:p>
            <a:r>
              <a:rPr lang="en-US" sz="4399" b="1" dirty="0">
                <a:effectLst>
                  <a:outerShdw blurRad="38100" dist="38100" dir="2700000" algn="tl">
                    <a:srgbClr val="000000">
                      <a:alpha val="43137"/>
                    </a:srgbClr>
                  </a:outerShdw>
                </a:effectLst>
              </a:rPr>
              <a:t> Instead, will find true satisfaction in God Himself</a:t>
            </a:r>
          </a:p>
        </p:txBody>
      </p:sp>
    </p:spTree>
    <p:extLst>
      <p:ext uri="{BB962C8B-B14F-4D97-AF65-F5344CB8AC3E}">
        <p14:creationId xmlns:p14="http://schemas.microsoft.com/office/powerpoint/2010/main" val="1103127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Responding to God</a:t>
            </a:r>
          </a:p>
          <a:p>
            <a:pPr lvl="1"/>
            <a:r>
              <a:rPr lang="en-US" sz="3199" b="1" dirty="0">
                <a:effectLst>
                  <a:outerShdw blurRad="38100" dist="38100" dir="2700000" algn="tl">
                    <a:srgbClr val="000000">
                      <a:alpha val="43137"/>
                    </a:srgbClr>
                  </a:outerShdw>
                </a:effectLst>
              </a:rPr>
              <a:t> When one has an experience with God it will lead to something</a:t>
            </a:r>
          </a:p>
          <a:p>
            <a:pPr lvl="1"/>
            <a:r>
              <a:rPr lang="en-US" sz="3199" b="1" dirty="0">
                <a:effectLst>
                  <a:outerShdw blurRad="38100" dist="38100" dir="2700000" algn="tl">
                    <a:srgbClr val="000000">
                      <a:alpha val="43137"/>
                    </a:srgbClr>
                  </a:outerShdw>
                </a:effectLst>
              </a:rPr>
              <a:t> Regardless of the method…Isaiah reminds us there is a reaction to the experience</a:t>
            </a:r>
          </a:p>
          <a:p>
            <a:pPr lvl="1"/>
            <a:r>
              <a:rPr lang="en-US" sz="3199" b="1" dirty="0">
                <a:effectLst>
                  <a:outerShdw blurRad="38100" dist="38100" dir="2700000" algn="tl">
                    <a:srgbClr val="000000">
                      <a:alpha val="43137"/>
                    </a:srgbClr>
                  </a:outerShdw>
                </a:effectLst>
              </a:rPr>
              <a:t> When we find God has done something in the world</a:t>
            </a:r>
          </a:p>
          <a:p>
            <a:pPr lvl="1"/>
            <a:r>
              <a:rPr lang="en-US" sz="3199" b="1" dirty="0">
                <a:effectLst>
                  <a:outerShdw blurRad="38100" dist="38100" dir="2700000" algn="tl">
                    <a:srgbClr val="000000">
                      <a:alpha val="43137"/>
                    </a:srgbClr>
                  </a:outerShdw>
                </a:effectLst>
              </a:rPr>
              <a:t> The truth is it is possible for us to respond to God positively or negatively</a:t>
            </a:r>
          </a:p>
          <a:p>
            <a:pPr lvl="1"/>
            <a:r>
              <a:rPr lang="en-US" sz="3199" b="1" dirty="0">
                <a:effectLst>
                  <a:outerShdw blurRad="38100" dist="38100" dir="2700000" algn="tl">
                    <a:srgbClr val="000000">
                      <a:alpha val="43137"/>
                    </a:srgbClr>
                  </a:outerShdw>
                </a:effectLst>
              </a:rPr>
              <a:t> Perhaps…you respond negatively</a:t>
            </a:r>
          </a:p>
          <a:p>
            <a:pPr lvl="1"/>
            <a:r>
              <a:rPr lang="en-US" sz="3199" b="1" dirty="0">
                <a:effectLst>
                  <a:outerShdw blurRad="38100" dist="38100" dir="2700000" algn="tl">
                    <a:srgbClr val="000000">
                      <a:alpha val="43137"/>
                    </a:srgbClr>
                  </a:outerShdw>
                </a:effectLst>
              </a:rPr>
              <a:t> Perhaps it leads to you hating God because He is demanding something which only our Creator can demand…complete authority</a:t>
            </a:r>
          </a:p>
        </p:txBody>
      </p:sp>
    </p:spTree>
    <p:extLst>
      <p:ext uri="{BB962C8B-B14F-4D97-AF65-F5344CB8AC3E}">
        <p14:creationId xmlns:p14="http://schemas.microsoft.com/office/powerpoint/2010/main" val="245145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92500"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Responding to God (2)</a:t>
            </a:r>
          </a:p>
          <a:p>
            <a:pPr lvl="1"/>
            <a:r>
              <a:rPr lang="en-US" sz="3199" b="1" dirty="0">
                <a:effectLst>
                  <a:outerShdw blurRad="38100" dist="38100" dir="2700000" algn="tl">
                    <a:srgbClr val="000000">
                      <a:alpha val="43137"/>
                    </a:srgbClr>
                  </a:outerShdw>
                </a:effectLst>
              </a:rPr>
              <a:t> Some might find this hard to believe…but we often encounter such individuals</a:t>
            </a:r>
          </a:p>
          <a:p>
            <a:pPr lvl="1"/>
            <a:r>
              <a:rPr lang="en-US" sz="3199" b="1" dirty="0">
                <a:effectLst>
                  <a:outerShdw blurRad="38100" dist="38100" dir="2700000" algn="tl">
                    <a:srgbClr val="000000">
                      <a:alpha val="43137"/>
                    </a:srgbClr>
                  </a:outerShdw>
                </a:effectLst>
              </a:rPr>
              <a:t> There’s a pretty good chance any one of us have been there</a:t>
            </a:r>
          </a:p>
          <a:p>
            <a:pPr lvl="1"/>
            <a:r>
              <a:rPr lang="en-US" sz="3199" b="1" dirty="0">
                <a:effectLst>
                  <a:outerShdw blurRad="38100" dist="38100" dir="2700000" algn="tl">
                    <a:srgbClr val="000000">
                      <a:alpha val="43137"/>
                    </a:srgbClr>
                  </a:outerShdw>
                </a:effectLst>
              </a:rPr>
              <a:t> Maybe we believed we could do better on or own</a:t>
            </a:r>
          </a:p>
          <a:p>
            <a:pPr lvl="1"/>
            <a:r>
              <a:rPr lang="en-US" sz="3199" b="1" dirty="0">
                <a:effectLst>
                  <a:outerShdw blurRad="38100" dist="38100" dir="2700000" algn="tl">
                    <a:srgbClr val="000000">
                      <a:alpha val="43137"/>
                    </a:srgbClr>
                  </a:outerShdw>
                </a:effectLst>
              </a:rPr>
              <a:t> These kind of responses to God are not uncommon</a:t>
            </a:r>
          </a:p>
          <a:p>
            <a:pPr lvl="1"/>
            <a:r>
              <a:rPr lang="en-US" sz="3199" b="1" dirty="0">
                <a:effectLst>
                  <a:outerShdw blurRad="38100" dist="38100" dir="2700000" algn="tl">
                    <a:srgbClr val="000000">
                      <a:alpha val="43137"/>
                    </a:srgbClr>
                  </a:outerShdw>
                </a:effectLst>
              </a:rPr>
              <a:t> We prefer the darkness rather than the light</a:t>
            </a:r>
          </a:p>
          <a:p>
            <a:pPr lvl="1"/>
            <a:r>
              <a:rPr lang="en-US" sz="3199" b="1" dirty="0">
                <a:effectLst>
                  <a:outerShdw blurRad="38100" dist="38100" dir="2700000" algn="tl">
                    <a:srgbClr val="000000">
                      <a:alpha val="43137"/>
                    </a:srgbClr>
                  </a:outerShdw>
                </a:effectLst>
              </a:rPr>
              <a:t> We believe it is better to be the master of the darkness, rather than in submission to the light</a:t>
            </a:r>
          </a:p>
          <a:p>
            <a:pPr lvl="1"/>
            <a:r>
              <a:rPr lang="en-US" sz="3199" b="1" dirty="0">
                <a:effectLst>
                  <a:outerShdw blurRad="38100" dist="38100" dir="2700000" algn="tl">
                    <a:srgbClr val="000000">
                      <a:alpha val="43137"/>
                    </a:srgbClr>
                  </a:outerShdw>
                </a:effectLst>
              </a:rPr>
              <a:t> We construct our own methods on how to live</a:t>
            </a:r>
          </a:p>
          <a:p>
            <a:pPr lvl="1"/>
            <a:r>
              <a:rPr lang="en-US" sz="3199" b="1" dirty="0">
                <a:effectLst>
                  <a:outerShdw blurRad="38100" dist="38100" dir="2700000" algn="tl">
                    <a:srgbClr val="000000">
                      <a:alpha val="43137"/>
                    </a:srgbClr>
                  </a:outerShdw>
                </a:effectLst>
              </a:rPr>
              <a:t> If each person declares what is right or wrong, then is there any way to know who is actually right and wrong?</a:t>
            </a:r>
          </a:p>
          <a:p>
            <a:pPr lvl="1"/>
            <a:r>
              <a:rPr lang="en-US" sz="3199" b="1" dirty="0">
                <a:effectLst>
                  <a:outerShdw blurRad="38100" dist="38100" dir="2700000" algn="tl">
                    <a:srgbClr val="000000">
                      <a:alpha val="43137"/>
                    </a:srgbClr>
                  </a:outerShdw>
                </a:effectLst>
              </a:rPr>
              <a:t> If by goodness I mean doing what I want (murder, torture etc.) and by evil I mean self sacrifice…who are you to say I am wrong?</a:t>
            </a:r>
          </a:p>
        </p:txBody>
      </p:sp>
    </p:spTree>
    <p:extLst>
      <p:ext uri="{BB962C8B-B14F-4D97-AF65-F5344CB8AC3E}">
        <p14:creationId xmlns:p14="http://schemas.microsoft.com/office/powerpoint/2010/main" val="19600032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Responding to God (3)</a:t>
            </a:r>
          </a:p>
          <a:p>
            <a:pPr lvl="1"/>
            <a:r>
              <a:rPr lang="en-US" sz="3199" b="1" dirty="0">
                <a:effectLst>
                  <a:outerShdw blurRad="38100" dist="38100" dir="2700000" algn="tl">
                    <a:srgbClr val="000000">
                      <a:alpha val="43137"/>
                    </a:srgbClr>
                  </a:outerShdw>
                </a:effectLst>
              </a:rPr>
              <a:t> The problem is this is the world around us</a:t>
            </a:r>
          </a:p>
          <a:p>
            <a:pPr lvl="1"/>
            <a:r>
              <a:rPr lang="en-US" sz="3199" b="1" dirty="0">
                <a:effectLst>
                  <a:outerShdw blurRad="38100" dist="38100" dir="2700000" algn="tl">
                    <a:srgbClr val="000000">
                      <a:alpha val="43137"/>
                    </a:srgbClr>
                  </a:outerShdw>
                </a:effectLst>
              </a:rPr>
              <a:t> Never having a firm foundation despite this being our most desperate desire…to have a firm foundation</a:t>
            </a:r>
          </a:p>
          <a:p>
            <a:pPr lvl="1"/>
            <a:r>
              <a:rPr lang="en-US" sz="3199" b="1" dirty="0">
                <a:effectLst>
                  <a:outerShdw blurRad="38100" dist="38100" dir="2700000" algn="tl">
                    <a:srgbClr val="000000">
                      <a:alpha val="43137"/>
                    </a:srgbClr>
                  </a:outerShdw>
                </a:effectLst>
              </a:rPr>
              <a:t> Some utilize reason, emotions, spirituality, others their physical bodies</a:t>
            </a:r>
          </a:p>
          <a:p>
            <a:pPr lvl="1"/>
            <a:r>
              <a:rPr lang="en-US" sz="3199" b="1" dirty="0">
                <a:effectLst>
                  <a:outerShdw blurRad="38100" dist="38100" dir="2700000" algn="tl">
                    <a:srgbClr val="000000">
                      <a:alpha val="43137"/>
                    </a:srgbClr>
                  </a:outerShdw>
                </a:effectLst>
              </a:rPr>
              <a:t> They have built a foundation of the sea</a:t>
            </a:r>
          </a:p>
          <a:p>
            <a:pPr lvl="1"/>
            <a:r>
              <a:rPr lang="en-US" sz="3199" b="1" dirty="0">
                <a:effectLst>
                  <a:outerShdw blurRad="38100" dist="38100" dir="2700000" algn="tl">
                    <a:srgbClr val="000000">
                      <a:alpha val="43137"/>
                    </a:srgbClr>
                  </a:outerShdw>
                </a:effectLst>
              </a:rPr>
              <a:t> No true peace, no place of rest, no permanence</a:t>
            </a:r>
          </a:p>
          <a:p>
            <a:pPr lvl="1"/>
            <a:r>
              <a:rPr lang="en-US" sz="3199" b="1" dirty="0">
                <a:effectLst>
                  <a:outerShdw blurRad="38100" dist="38100" dir="2700000" algn="tl">
                    <a:srgbClr val="000000">
                      <a:alpha val="43137"/>
                    </a:srgbClr>
                  </a:outerShdw>
                </a:effectLst>
              </a:rPr>
              <a:t> What can save us from this?</a:t>
            </a:r>
          </a:p>
          <a:p>
            <a:pPr lvl="1"/>
            <a:r>
              <a:rPr lang="en-US" sz="3199" b="1" dirty="0">
                <a:effectLst>
                  <a:outerShdw blurRad="38100" dist="38100" dir="2700000" algn="tl">
                    <a:srgbClr val="000000">
                      <a:alpha val="43137"/>
                    </a:srgbClr>
                  </a:outerShdw>
                </a:effectLst>
              </a:rPr>
              <a:t> God is the only eternal Being</a:t>
            </a:r>
          </a:p>
          <a:p>
            <a:pPr lvl="1"/>
            <a:r>
              <a:rPr lang="en-US" sz="3199" b="1" dirty="0">
                <a:effectLst>
                  <a:outerShdw blurRad="38100" dist="38100" dir="2700000" algn="tl">
                    <a:srgbClr val="000000">
                      <a:alpha val="43137"/>
                    </a:srgbClr>
                  </a:outerShdw>
                </a:effectLst>
              </a:rPr>
              <a:t> He is holy above all the created order</a:t>
            </a:r>
          </a:p>
          <a:p>
            <a:pPr lvl="1"/>
            <a:r>
              <a:rPr lang="en-US" sz="3199" b="1" dirty="0">
                <a:effectLst>
                  <a:outerShdw blurRad="38100" dist="38100" dir="2700000" algn="tl">
                    <a:srgbClr val="000000">
                      <a:alpha val="43137"/>
                    </a:srgbClr>
                  </a:outerShdw>
                </a:effectLst>
              </a:rPr>
              <a:t> Yet He is also within, around, sharing with us, His creation</a:t>
            </a:r>
          </a:p>
        </p:txBody>
      </p:sp>
    </p:spTree>
    <p:extLst>
      <p:ext uri="{BB962C8B-B14F-4D97-AF65-F5344CB8AC3E}">
        <p14:creationId xmlns:p14="http://schemas.microsoft.com/office/powerpoint/2010/main" val="316001053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Responding to God (4)</a:t>
            </a:r>
          </a:p>
          <a:p>
            <a:pPr lvl="1"/>
            <a:r>
              <a:rPr lang="en-US" sz="3199" b="1" dirty="0">
                <a:effectLst>
                  <a:outerShdw blurRad="38100" dist="38100" dir="2700000" algn="tl">
                    <a:srgbClr val="000000">
                      <a:alpha val="43137"/>
                    </a:srgbClr>
                  </a:outerShdw>
                </a:effectLst>
              </a:rPr>
              <a:t> Whereas the pagans worshipped the different natural elements as gods</a:t>
            </a:r>
          </a:p>
          <a:p>
            <a:pPr lvl="1"/>
            <a:r>
              <a:rPr lang="en-US" sz="3199" b="1" dirty="0">
                <a:effectLst>
                  <a:outerShdw blurRad="38100" dist="38100" dir="2700000" algn="tl">
                    <a:srgbClr val="000000">
                      <a:alpha val="43137"/>
                    </a:srgbClr>
                  </a:outerShdw>
                </a:effectLst>
              </a:rPr>
              <a:t> God is God, and through His created order He has given us knowledge of His invisible attributes</a:t>
            </a:r>
          </a:p>
          <a:p>
            <a:pPr lvl="1"/>
            <a:r>
              <a:rPr lang="en-US" sz="3199" b="1" dirty="0">
                <a:effectLst>
                  <a:outerShdw blurRad="38100" dist="38100" dir="2700000" algn="tl">
                    <a:srgbClr val="000000">
                      <a:alpha val="43137"/>
                    </a:srgbClr>
                  </a:outerShdw>
                </a:effectLst>
              </a:rPr>
              <a:t> “18 For the wrath of God is revealed from heaven against all ungodliness and unrighteousness of men, who by their unrighteousness suppress the truth. 19 For what can be known about God is plain to them, because God has shown it to them. 20 For his invisible attributes, namely, his eternal power and divine nature, have been clearly perceived, ever since the creation of the world, in the things that have been made. So they are without excuse.” (Romans 1:18-20, ESV)</a:t>
            </a:r>
          </a:p>
        </p:txBody>
      </p:sp>
    </p:spTree>
    <p:extLst>
      <p:ext uri="{BB962C8B-B14F-4D97-AF65-F5344CB8AC3E}">
        <p14:creationId xmlns:p14="http://schemas.microsoft.com/office/powerpoint/2010/main" val="18590799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lnSpcReduction="1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Responding to God (5)</a:t>
            </a:r>
          </a:p>
          <a:p>
            <a:pPr lvl="1"/>
            <a:r>
              <a:rPr lang="en-US" sz="3199" b="1" dirty="0">
                <a:effectLst>
                  <a:outerShdw blurRad="38100" dist="38100" dir="2700000" algn="tl">
                    <a:srgbClr val="000000">
                      <a:alpha val="43137"/>
                    </a:srgbClr>
                  </a:outerShdw>
                </a:effectLst>
              </a:rPr>
              <a:t> Who is without excuse?</a:t>
            </a:r>
          </a:p>
          <a:p>
            <a:pPr lvl="1"/>
            <a:r>
              <a:rPr lang="en-US" sz="3199" b="1" dirty="0">
                <a:effectLst>
                  <a:outerShdw blurRad="38100" dist="38100" dir="2700000" algn="tl">
                    <a:srgbClr val="000000">
                      <a:alpha val="43137"/>
                    </a:srgbClr>
                  </a:outerShdw>
                </a:effectLst>
              </a:rPr>
              <a:t> We all are</a:t>
            </a:r>
          </a:p>
          <a:p>
            <a:pPr lvl="1"/>
            <a:r>
              <a:rPr lang="en-US" sz="3199" b="1" dirty="0">
                <a:effectLst>
                  <a:outerShdw blurRad="38100" dist="38100" dir="2700000" algn="tl">
                    <a:srgbClr val="000000">
                      <a:alpha val="43137"/>
                    </a:srgbClr>
                  </a:outerShdw>
                </a:effectLst>
              </a:rPr>
              <a:t> When Isaiah says today, “For thus say the One who is high and lifted up, who inhabits eternity, whose name is Holy:” it is the truth</a:t>
            </a:r>
          </a:p>
          <a:p>
            <a:pPr lvl="1"/>
            <a:r>
              <a:rPr lang="en-US" sz="3199" b="1" dirty="0">
                <a:effectLst>
                  <a:outerShdw blurRad="38100" dist="38100" dir="2700000" algn="tl">
                    <a:srgbClr val="000000">
                      <a:alpha val="43137"/>
                    </a:srgbClr>
                  </a:outerShdw>
                </a:effectLst>
              </a:rPr>
              <a:t> This realization of how great God is could cause us to respond as above (our own way)</a:t>
            </a:r>
          </a:p>
          <a:p>
            <a:pPr lvl="1"/>
            <a:r>
              <a:rPr lang="en-US" sz="3199" b="1" dirty="0">
                <a:effectLst>
                  <a:outerShdw blurRad="38100" dist="38100" dir="2700000" algn="tl">
                    <a:srgbClr val="000000">
                      <a:alpha val="43137"/>
                    </a:srgbClr>
                  </a:outerShdw>
                </a:effectLst>
              </a:rPr>
              <a:t> But if we e should respond in this way different way we find our foundation is not a foundation on the waves, but on solid ground</a:t>
            </a:r>
          </a:p>
          <a:p>
            <a:pPr lvl="1"/>
            <a:r>
              <a:rPr lang="en-US" sz="3199" b="1" dirty="0">
                <a:effectLst>
                  <a:outerShdw blurRad="38100" dist="38100" dir="2700000" algn="tl">
                    <a:srgbClr val="000000">
                      <a:alpha val="43137"/>
                    </a:srgbClr>
                  </a:outerShdw>
                </a:effectLst>
              </a:rPr>
              <a:t> That response is recognition of our own sin, God’s greatness, and repentance away from doing that which is evil</a:t>
            </a:r>
          </a:p>
        </p:txBody>
      </p:sp>
    </p:spTree>
    <p:extLst>
      <p:ext uri="{BB962C8B-B14F-4D97-AF65-F5344CB8AC3E}">
        <p14:creationId xmlns:p14="http://schemas.microsoft.com/office/powerpoint/2010/main" val="102596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 y="893"/>
            <a:ext cx="12188825" cy="6856214"/>
          </a:xfrm>
        </p:spPr>
        <p:txBody>
          <a:bodyPr>
            <a:normAutofit fontScale="77500" lnSpcReduction="20000"/>
          </a:bodyPr>
          <a:lstStyle/>
          <a:p>
            <a:pPr marL="45706" indent="0" algn="ctr">
              <a:buNone/>
            </a:pPr>
            <a:r>
              <a:rPr lang="en-US" sz="3199" b="1" dirty="0">
                <a:effectLst>
                  <a:outerShdw blurRad="38100" dist="38100" dir="2700000" algn="tl">
                    <a:srgbClr val="000000">
                      <a:alpha val="43137"/>
                    </a:srgbClr>
                  </a:outerShdw>
                </a:effectLst>
              </a:rPr>
              <a:t>Application Points</a:t>
            </a:r>
          </a:p>
          <a:p>
            <a:r>
              <a:rPr lang="en-US" sz="3199" b="1" dirty="0">
                <a:effectLst>
                  <a:outerShdw blurRad="38100" dist="38100" dir="2700000" algn="tl">
                    <a:srgbClr val="000000">
                      <a:alpha val="43137"/>
                    </a:srgbClr>
                  </a:outerShdw>
                </a:effectLst>
              </a:rPr>
              <a:t> Responding to God (6)</a:t>
            </a:r>
          </a:p>
          <a:p>
            <a:pPr lvl="1"/>
            <a:r>
              <a:rPr lang="en-US" sz="3199" b="1" dirty="0">
                <a:effectLst>
                  <a:outerShdw blurRad="38100" dist="38100" dir="2700000" algn="tl">
                    <a:srgbClr val="000000">
                      <a:alpha val="43137"/>
                    </a:srgbClr>
                  </a:outerShdw>
                </a:effectLst>
              </a:rPr>
              <a:t> If we should respond this way, then we will find peace that will not last for a moment, or a breath, or the moment of bliss</a:t>
            </a:r>
          </a:p>
          <a:p>
            <a:pPr lvl="1"/>
            <a:r>
              <a:rPr lang="en-US" sz="3199" b="1" dirty="0">
                <a:effectLst>
                  <a:outerShdw blurRad="38100" dist="38100" dir="2700000" algn="tl">
                    <a:srgbClr val="000000">
                      <a:alpha val="43137"/>
                    </a:srgbClr>
                  </a:outerShdw>
                </a:effectLst>
              </a:rPr>
              <a:t> We will find an eternal peace because the source of our peace is the eternal person, God Himself</a:t>
            </a:r>
          </a:p>
          <a:p>
            <a:pPr lvl="1"/>
            <a:r>
              <a:rPr lang="en-US" sz="3199" b="1" dirty="0">
                <a:effectLst>
                  <a:outerShdw blurRad="38100" dist="38100" dir="2700000" algn="tl">
                    <a:srgbClr val="000000">
                      <a:alpha val="43137"/>
                    </a:srgbClr>
                  </a:outerShdw>
                </a:effectLst>
              </a:rPr>
              <a:t> This world is contingent upon other things</a:t>
            </a:r>
          </a:p>
          <a:p>
            <a:pPr lvl="1"/>
            <a:r>
              <a:rPr lang="en-US" sz="3199" b="1" dirty="0">
                <a:effectLst>
                  <a:outerShdw blurRad="38100" dist="38100" dir="2700000" algn="tl">
                    <a:srgbClr val="000000">
                      <a:alpha val="43137"/>
                    </a:srgbClr>
                  </a:outerShdw>
                </a:effectLst>
              </a:rPr>
              <a:t> That Creator, Sustainer, is God Himself</a:t>
            </a:r>
          </a:p>
          <a:p>
            <a:pPr lvl="1"/>
            <a:r>
              <a:rPr lang="en-US" sz="3199" b="1" dirty="0">
                <a:effectLst>
                  <a:outerShdw blurRad="38100" dist="38100" dir="2700000" algn="tl">
                    <a:srgbClr val="000000">
                      <a:alpha val="43137"/>
                    </a:srgbClr>
                  </a:outerShdw>
                </a:effectLst>
              </a:rPr>
              <a:t> We have the option to ignore this, and go our own way, but know the repercussions</a:t>
            </a:r>
          </a:p>
          <a:p>
            <a:pPr lvl="1"/>
            <a:r>
              <a:rPr lang="en-US" sz="3199" b="1" dirty="0">
                <a:effectLst>
                  <a:outerShdw blurRad="38100" dist="38100" dir="2700000" algn="tl">
                    <a:srgbClr val="000000">
                      <a:alpha val="43137"/>
                    </a:srgbClr>
                  </a:outerShdw>
                </a:effectLst>
              </a:rPr>
              <a:t> There is no rest apart from God, no peace</a:t>
            </a:r>
          </a:p>
          <a:p>
            <a:pPr lvl="1"/>
            <a:r>
              <a:rPr lang="en-US" sz="3199" b="1" dirty="0">
                <a:effectLst>
                  <a:outerShdw blurRad="38100" dist="38100" dir="2700000" algn="tl">
                    <a:srgbClr val="000000">
                      <a:alpha val="43137"/>
                    </a:srgbClr>
                  </a:outerShdw>
                </a:effectLst>
              </a:rPr>
              <a:t> Hopefully we would seek this God who is so near to us</a:t>
            </a:r>
          </a:p>
          <a:p>
            <a:pPr lvl="1"/>
            <a:r>
              <a:rPr lang="en-US" sz="3199" b="1" dirty="0">
                <a:effectLst>
                  <a:outerShdw blurRad="38100" dist="38100" dir="2700000" algn="tl">
                    <a:srgbClr val="000000">
                      <a:alpha val="43137"/>
                    </a:srgbClr>
                  </a:outerShdw>
                </a:effectLst>
              </a:rPr>
              <a:t> It may be painful at first</a:t>
            </a:r>
          </a:p>
          <a:p>
            <a:pPr lvl="1"/>
            <a:r>
              <a:rPr lang="en-US" sz="3199" b="1" dirty="0">
                <a:effectLst>
                  <a:outerShdw blurRad="38100" dist="38100" dir="2700000" algn="tl">
                    <a:srgbClr val="000000">
                      <a:alpha val="43137"/>
                    </a:srgbClr>
                  </a:outerShdw>
                </a:effectLst>
              </a:rPr>
              <a:t> Whenever we first look at the light when in darkness it always pains our eyes</a:t>
            </a:r>
          </a:p>
          <a:p>
            <a:pPr lvl="1"/>
            <a:r>
              <a:rPr lang="en-US" sz="3199" b="1" dirty="0">
                <a:effectLst>
                  <a:outerShdw blurRad="38100" dist="38100" dir="2700000" algn="tl">
                    <a:srgbClr val="000000">
                      <a:alpha val="43137"/>
                    </a:srgbClr>
                  </a:outerShdw>
                </a:effectLst>
              </a:rPr>
              <a:t> When we encounter what is truly good, it can hurt our eyes</a:t>
            </a:r>
          </a:p>
          <a:p>
            <a:pPr lvl="1"/>
            <a:r>
              <a:rPr lang="en-US" sz="3199" b="1" dirty="0">
                <a:effectLst>
                  <a:outerShdw blurRad="38100" dist="38100" dir="2700000" algn="tl">
                    <a:srgbClr val="000000">
                      <a:alpha val="43137"/>
                    </a:srgbClr>
                  </a:outerShdw>
                </a:effectLst>
              </a:rPr>
              <a:t> Do not respond by averting your gaze!</a:t>
            </a:r>
          </a:p>
          <a:p>
            <a:pPr lvl="1"/>
            <a:r>
              <a:rPr lang="en-US" sz="3199" b="1" dirty="0">
                <a:effectLst>
                  <a:outerShdw blurRad="38100" dist="38100" dir="2700000" algn="tl">
                    <a:srgbClr val="000000">
                      <a:alpha val="43137"/>
                    </a:srgbClr>
                  </a:outerShdw>
                </a:effectLst>
              </a:rPr>
              <a:t> Instead, respond by keeping your eyes open, becoming familiar with the Light, and slowly the pain will fade, and all that will be left is love</a:t>
            </a:r>
          </a:p>
        </p:txBody>
      </p:sp>
    </p:spTree>
    <p:extLst>
      <p:ext uri="{BB962C8B-B14F-4D97-AF65-F5344CB8AC3E}">
        <p14:creationId xmlns:p14="http://schemas.microsoft.com/office/powerpoint/2010/main" val="21403717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animEffect transition="in" filter="randombar(horizontal)">
                                      <p:cBhvr>
                                        <p:cTn id="22" dur="500"/>
                                        <p:tgtEl>
                                          <p:spTgt spid="1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randombar(horizontal)">
                                      <p:cBhvr>
                                        <p:cTn id="27" dur="500"/>
                                        <p:tgtEl>
                                          <p:spTgt spid="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randombar(horizontal)">
                                      <p:cBhvr>
                                        <p:cTn id="32" dur="500"/>
                                        <p:tgtEl>
                                          <p:spTgt spid="1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randombar(horizontal)">
                                      <p:cBhvr>
                                        <p:cTn id="37" dur="500"/>
                                        <p:tgtEl>
                                          <p:spTgt spid="1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randombar(horizontal)">
                                      <p:cBhvr>
                                        <p:cTn id="42" dur="500"/>
                                        <p:tgtEl>
                                          <p:spTgt spid="1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randombar(horizontal)">
                                      <p:cBhvr>
                                        <p:cTn id="47" dur="500"/>
                                        <p:tgtEl>
                                          <p:spTgt spid="1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xEl>
                                              <p:pRg st="10" end="10"/>
                                            </p:txEl>
                                          </p:spTgt>
                                        </p:tgtEl>
                                        <p:attrNameLst>
                                          <p:attrName>style.visibility</p:attrName>
                                        </p:attrNameLst>
                                      </p:cBhvr>
                                      <p:to>
                                        <p:strVal val="visible"/>
                                      </p:to>
                                    </p:set>
                                    <p:animEffect transition="in" filter="randombar(horizontal)">
                                      <p:cBhvr>
                                        <p:cTn id="52" dur="500"/>
                                        <p:tgtEl>
                                          <p:spTgt spid="1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xEl>
                                              <p:pRg st="11" end="11"/>
                                            </p:txEl>
                                          </p:spTgt>
                                        </p:tgtEl>
                                        <p:attrNameLst>
                                          <p:attrName>style.visibility</p:attrName>
                                        </p:attrNameLst>
                                      </p:cBhvr>
                                      <p:to>
                                        <p:strVal val="visible"/>
                                      </p:to>
                                    </p:set>
                                    <p:animEffect transition="in" filter="randombar(horizontal)">
                                      <p:cBhvr>
                                        <p:cTn id="57" dur="500"/>
                                        <p:tgtEl>
                                          <p:spTgt spid="1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4">
                                            <p:txEl>
                                              <p:pRg st="12" end="12"/>
                                            </p:txEl>
                                          </p:spTgt>
                                        </p:tgtEl>
                                        <p:attrNameLst>
                                          <p:attrName>style.visibility</p:attrName>
                                        </p:attrNameLst>
                                      </p:cBhvr>
                                      <p:to>
                                        <p:strVal val="visible"/>
                                      </p:to>
                                    </p:set>
                                    <p:animEffect transition="in" filter="randombar(horizontal)">
                                      <p:cBhvr>
                                        <p:cTn id="62" dur="500"/>
                                        <p:tgtEl>
                                          <p:spTgt spid="1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4">
                                            <p:txEl>
                                              <p:pRg st="13" end="13"/>
                                            </p:txEl>
                                          </p:spTgt>
                                        </p:tgtEl>
                                        <p:attrNameLst>
                                          <p:attrName>style.visibility</p:attrName>
                                        </p:attrNameLst>
                                      </p:cBhvr>
                                      <p:to>
                                        <p:strVal val="visible"/>
                                      </p:to>
                                    </p:set>
                                    <p:animEffect transition="in" filter="randombar(horizontal)">
                                      <p:cBhvr>
                                        <p:cTn id="67" dur="500"/>
                                        <p:tgtEl>
                                          <p:spTgt spid="1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17000" b="-17000"/>
          </a:stretch>
        </a:blipFill>
        <a:effectLst/>
      </p:bgPr>
    </p:bg>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588" y="893"/>
            <a:ext cx="12185651" cy="6856214"/>
          </a:xfrm>
        </p:spPr>
        <p:txBody>
          <a:bodyPr>
            <a:normAutofit/>
          </a:bodyPr>
          <a:lstStyle/>
          <a:p>
            <a:pPr marL="0" indent="0" algn="ctr">
              <a:buNone/>
            </a:pPr>
            <a:r>
              <a:rPr lang="en-US" sz="5998" b="1" dirty="0"/>
              <a:t>Application Points</a:t>
            </a:r>
            <a:endParaRPr lang="en-US" sz="5998" b="1" dirty="0">
              <a:effectLst>
                <a:outerShdw blurRad="38100" dist="38100" dir="2700000" algn="tl">
                  <a:srgbClr val="000000">
                    <a:alpha val="43137"/>
                  </a:srgbClr>
                </a:outerShdw>
              </a:effectLst>
            </a:endParaRPr>
          </a:p>
          <a:p>
            <a:r>
              <a:rPr lang="en-US" sz="5998" b="1" dirty="0">
                <a:effectLst>
                  <a:outerShdw blurRad="38100" dist="38100" dir="2700000" algn="tl">
                    <a:srgbClr val="000000">
                      <a:alpha val="43137"/>
                    </a:srgbClr>
                  </a:outerShdw>
                </a:effectLst>
              </a:rPr>
              <a:t> The Gospel of Christ</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Origins</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Fall</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Redemption</a:t>
            </a:r>
          </a:p>
          <a:p>
            <a:pPr lvl="1"/>
            <a:r>
              <a:rPr lang="en-US" sz="5998" b="1" dirty="0">
                <a:effectLst>
                  <a:outerShdw blurRad="38100" dist="38100" dir="2700000" algn="tl">
                    <a:srgbClr val="000000">
                      <a:alpha val="43137"/>
                    </a:srgbClr>
                  </a:outerShdw>
                </a:effectLst>
              </a:rPr>
              <a:t> </a:t>
            </a:r>
            <a:r>
              <a:rPr lang="en-US" sz="5998" b="1" i="1" u="sng" dirty="0">
                <a:effectLst>
                  <a:outerShdw blurRad="38100" dist="38100" dir="2700000" algn="tl">
                    <a:srgbClr val="000000">
                      <a:alpha val="43137"/>
                    </a:srgbClr>
                  </a:outerShdw>
                </a:effectLst>
              </a:rPr>
              <a:t>Glorification</a:t>
            </a:r>
          </a:p>
        </p:txBody>
      </p:sp>
    </p:spTree>
    <p:extLst>
      <p:ext uri="{BB962C8B-B14F-4D97-AF65-F5344CB8AC3E}">
        <p14:creationId xmlns:p14="http://schemas.microsoft.com/office/powerpoint/2010/main" val="104703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arn(inVertical)">
                                      <p:cBhvr>
                                        <p:cTn id="13" dur="500"/>
                                        <p:tgtEl>
                                          <p:spTgt spid="1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arn(inVertical)">
                                      <p:cBhvr>
                                        <p:cTn id="16" dur="500"/>
                                        <p:tgtEl>
                                          <p:spTgt spid="1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arn(inVertical)">
                                      <p:cBhvr>
                                        <p:cTn id="19" dur="500"/>
                                        <p:tgtEl>
                                          <p:spTgt spid="1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arn(inVertical)">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nowflakes design templat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nowflakes design slides.potx" id="{DEE1F0AD-706A-4F4C-823D-ADFE5851E3EA}" vid="{52425298-8660-4232-B133-1A88C14B38E6}"/>
    </a:ext>
  </a:extLst>
</a:theme>
</file>

<file path=ppt/theme/theme2.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D8853CD7-B1C6-4FDD-B6D0-92A83B85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783485-1103-4BBC-98A1-D39A248154C3}">
  <ds:schemaRefs>
    <ds:schemaRef ds:uri="http://schemas.microsoft.com/sharepoint/v3/contenttype/forms"/>
  </ds:schemaRefs>
</ds:datastoreItem>
</file>

<file path=customXml/itemProps3.xml><?xml version="1.0" encoding="utf-8"?>
<ds:datastoreItem xmlns:ds="http://schemas.openxmlformats.org/officeDocument/2006/customXml" ds:itemID="{2915ED37-D514-41C3-9B3C-B262145D17B7}">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http://schemas.microsoft.com/office/2006/documentManagement/types"/>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Snowflakes design slides</Template>
  <TotalTime>1349</TotalTime>
  <Words>1146</Words>
  <Application>Microsoft Office PowerPoint</Application>
  <PresentationFormat>Custom</PresentationFormat>
  <Paragraphs>98</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Century Gothic</vt:lpstr>
      <vt:lpstr>Euphemia</vt:lpstr>
      <vt:lpstr>Times New Roman</vt:lpstr>
      <vt:lpstr>Snowflakes design template</vt:lpstr>
      <vt:lpstr>Isaiah 57:14-21</vt:lpstr>
      <vt:lpstr>PowerPoint Presentation</vt:lpstr>
      <vt:lpstr>PowerPoint Presentation</vt:lpstr>
      <vt:lpstr>PowerPoint Presentation</vt:lpstr>
      <vt:lpstr>PowerPoint Presentation</vt:lpstr>
      <vt:lpstr>PowerPoint Presentation</vt:lpstr>
      <vt:lpstr>Main Point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24:29-67</dc:title>
  <dc:creator>Sean Grossman</dc:creator>
  <cp:lastModifiedBy>Sean Grossman</cp:lastModifiedBy>
  <cp:revision>52</cp:revision>
  <dcterms:created xsi:type="dcterms:W3CDTF">2018-12-27T22:30:35Z</dcterms:created>
  <dcterms:modified xsi:type="dcterms:W3CDTF">2021-12-24T16:28:41Z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