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handoutMasterIdLst>
    <p:handoutMasterId r:id="rId67"/>
  </p:handoutMasterIdLst>
  <p:sldIdLst>
    <p:sldId id="2229" r:id="rId5"/>
    <p:sldId id="3847" r:id="rId6"/>
    <p:sldId id="5335" r:id="rId7"/>
    <p:sldId id="5336" r:id="rId8"/>
    <p:sldId id="5222" r:id="rId9"/>
    <p:sldId id="4575" r:id="rId10"/>
    <p:sldId id="5324" r:id="rId11"/>
    <p:sldId id="5332" r:id="rId12"/>
    <p:sldId id="5322" r:id="rId13"/>
    <p:sldId id="5333" r:id="rId14"/>
    <p:sldId id="5294" r:id="rId15"/>
    <p:sldId id="5315" r:id="rId16"/>
    <p:sldId id="4979" r:id="rId17"/>
    <p:sldId id="5283" r:id="rId18"/>
    <p:sldId id="5284" r:id="rId19"/>
    <p:sldId id="5279" r:id="rId20"/>
    <p:sldId id="5280" r:id="rId21"/>
    <p:sldId id="5281" r:id="rId22"/>
    <p:sldId id="5291" r:id="rId23"/>
    <p:sldId id="5282" r:id="rId24"/>
    <p:sldId id="5292" r:id="rId25"/>
    <p:sldId id="5293" r:id="rId26"/>
    <p:sldId id="5297" r:id="rId27"/>
    <p:sldId id="5299" r:id="rId28"/>
    <p:sldId id="5300" r:id="rId29"/>
    <p:sldId id="5301" r:id="rId30"/>
    <p:sldId id="5317" r:id="rId31"/>
    <p:sldId id="5316" r:id="rId32"/>
    <p:sldId id="5318" r:id="rId33"/>
    <p:sldId id="5302" r:id="rId34"/>
    <p:sldId id="5325" r:id="rId35"/>
    <p:sldId id="5329" r:id="rId36"/>
    <p:sldId id="5330" r:id="rId37"/>
    <p:sldId id="5331" r:id="rId38"/>
    <p:sldId id="5319" r:id="rId39"/>
    <p:sldId id="5320" r:id="rId40"/>
    <p:sldId id="5321" r:id="rId41"/>
    <p:sldId id="5313" r:id="rId42"/>
    <p:sldId id="5304" r:id="rId43"/>
    <p:sldId id="5306" r:id="rId44"/>
    <p:sldId id="5307" r:id="rId45"/>
    <p:sldId id="5308" r:id="rId46"/>
    <p:sldId id="5309" r:id="rId47"/>
    <p:sldId id="5310" r:id="rId48"/>
    <p:sldId id="5311" r:id="rId49"/>
    <p:sldId id="5312" r:id="rId50"/>
    <p:sldId id="5305" r:id="rId51"/>
    <p:sldId id="5326" r:id="rId52"/>
    <p:sldId id="5295" r:id="rId53"/>
    <p:sldId id="5327" r:id="rId54"/>
    <p:sldId id="5296" r:id="rId55"/>
    <p:sldId id="5328" r:id="rId56"/>
    <p:sldId id="5174" r:id="rId57"/>
    <p:sldId id="4562" r:id="rId58"/>
    <p:sldId id="4882" r:id="rId59"/>
    <p:sldId id="4610" r:id="rId60"/>
    <p:sldId id="5037" r:id="rId61"/>
    <p:sldId id="5334" r:id="rId62"/>
    <p:sldId id="4685" r:id="rId63"/>
    <p:sldId id="5038" r:id="rId64"/>
    <p:sldId id="5180" r:id="rId65"/>
    <p:sldId id="4690" r:id="rId6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Norris" initials="J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7C5840"/>
    <a:srgbClr val="FF0066"/>
    <a:srgbClr val="BB581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DD832-DBC5-4D86-A2CF-2472C1B4DCCD}" v="1" dt="2021-12-09T15:47:07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Norris" userId="7f1bb283-d01f-4df4-b5a2-138804b6717a" providerId="ADAL" clId="{67386FA7-DCC3-43EA-B709-7D05AA078B91}"/>
    <pc:docChg chg="undo custSel addSld delSld modSld sldOrd">
      <pc:chgData name="Jeff Norris" userId="7f1bb283-d01f-4df4-b5a2-138804b6717a" providerId="ADAL" clId="{67386FA7-DCC3-43EA-B709-7D05AA078B91}" dt="2021-12-07T19:48:28.477" v="1366" actId="113"/>
      <pc:docMkLst>
        <pc:docMk/>
      </pc:docMkLst>
      <pc:sldChg chg="ord">
        <pc:chgData name="Jeff Norris" userId="7f1bb283-d01f-4df4-b5a2-138804b6717a" providerId="ADAL" clId="{67386FA7-DCC3-43EA-B709-7D05AA078B91}" dt="2021-12-05T21:32:53.732" v="1"/>
        <pc:sldMkLst>
          <pc:docMk/>
          <pc:sldMk cId="3172251334" sldId="2229"/>
        </pc:sldMkLst>
      </pc:sldChg>
      <pc:sldChg chg="del">
        <pc:chgData name="Jeff Norris" userId="7f1bb283-d01f-4df4-b5a2-138804b6717a" providerId="ADAL" clId="{67386FA7-DCC3-43EA-B709-7D05AA078B91}" dt="2021-12-05T22:03:56.823" v="493" actId="47"/>
        <pc:sldMkLst>
          <pc:docMk/>
          <pc:sldMk cId="2915511644" sldId="3330"/>
        </pc:sldMkLst>
      </pc:sldChg>
      <pc:sldChg chg="ord">
        <pc:chgData name="Jeff Norris" userId="7f1bb283-d01f-4df4-b5a2-138804b6717a" providerId="ADAL" clId="{67386FA7-DCC3-43EA-B709-7D05AA078B91}" dt="2021-12-05T22:03:52.165" v="492"/>
        <pc:sldMkLst>
          <pc:docMk/>
          <pc:sldMk cId="729717697" sldId="3847"/>
        </pc:sldMkLst>
      </pc:sldChg>
      <pc:sldChg chg="del">
        <pc:chgData name="Jeff Norris" userId="7f1bb283-d01f-4df4-b5a2-138804b6717a" providerId="ADAL" clId="{67386FA7-DCC3-43EA-B709-7D05AA078B91}" dt="2021-12-05T21:35:23.563" v="2" actId="47"/>
        <pc:sldMkLst>
          <pc:docMk/>
          <pc:sldMk cId="3949263936" sldId="4558"/>
        </pc:sldMkLst>
      </pc:sldChg>
      <pc:sldChg chg="ord">
        <pc:chgData name="Jeff Norris" userId="7f1bb283-d01f-4df4-b5a2-138804b6717a" providerId="ADAL" clId="{67386FA7-DCC3-43EA-B709-7D05AA078B91}" dt="2021-12-05T21:40:40.290" v="80"/>
        <pc:sldMkLst>
          <pc:docMk/>
          <pc:sldMk cId="187417870" sldId="4575"/>
        </pc:sldMkLst>
      </pc:sldChg>
      <pc:sldChg chg="modSp mod">
        <pc:chgData name="Jeff Norris" userId="7f1bb283-d01f-4df4-b5a2-138804b6717a" providerId="ADAL" clId="{67386FA7-DCC3-43EA-B709-7D05AA078B91}" dt="2021-12-07T19:47:09.439" v="1315" actId="20577"/>
        <pc:sldMkLst>
          <pc:docMk/>
          <pc:sldMk cId="44068410" sldId="4979"/>
        </pc:sldMkLst>
        <pc:spChg chg="mod">
          <ac:chgData name="Jeff Norris" userId="7f1bb283-d01f-4df4-b5a2-138804b6717a" providerId="ADAL" clId="{67386FA7-DCC3-43EA-B709-7D05AA078B91}" dt="2021-12-07T19:47:09.439" v="1315" actId="20577"/>
          <ac:spMkLst>
            <pc:docMk/>
            <pc:sldMk cId="44068410" sldId="4979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67386FA7-DCC3-43EA-B709-7D05AA078B91}" dt="2021-12-07T13:31:46.231" v="1012" actId="20577"/>
        <pc:sldMkLst>
          <pc:docMk/>
          <pc:sldMk cId="3994531515" sldId="5038"/>
        </pc:sldMkLst>
        <pc:spChg chg="mod">
          <ac:chgData name="Jeff Norris" userId="7f1bb283-d01f-4df4-b5a2-138804b6717a" providerId="ADAL" clId="{67386FA7-DCC3-43EA-B709-7D05AA078B91}" dt="2021-12-07T13:31:46.231" v="1012" actId="20577"/>
          <ac:spMkLst>
            <pc:docMk/>
            <pc:sldMk cId="3994531515" sldId="5038"/>
            <ac:spMk id="2" creationId="{D7D876D4-9C4A-4E91-B53E-1F3C0862DFF4}"/>
          </ac:spMkLst>
        </pc:spChg>
      </pc:sldChg>
      <pc:sldChg chg="del">
        <pc:chgData name="Jeff Norris" userId="7f1bb283-d01f-4df4-b5a2-138804b6717a" providerId="ADAL" clId="{67386FA7-DCC3-43EA-B709-7D05AA078B91}" dt="2021-12-05T21:35:33.986" v="3" actId="47"/>
        <pc:sldMkLst>
          <pc:docMk/>
          <pc:sldMk cId="3929004144" sldId="5149"/>
        </pc:sldMkLst>
      </pc:sldChg>
      <pc:sldChg chg="del">
        <pc:chgData name="Jeff Norris" userId="7f1bb283-d01f-4df4-b5a2-138804b6717a" providerId="ADAL" clId="{67386FA7-DCC3-43EA-B709-7D05AA078B91}" dt="2021-12-05T21:40:32.692" v="78" actId="47"/>
        <pc:sldMkLst>
          <pc:docMk/>
          <pc:sldMk cId="3823389281" sldId="5274"/>
        </pc:sldMkLst>
      </pc:sldChg>
      <pc:sldChg chg="del">
        <pc:chgData name="Jeff Norris" userId="7f1bb283-d01f-4df4-b5a2-138804b6717a" providerId="ADAL" clId="{67386FA7-DCC3-43EA-B709-7D05AA078B91}" dt="2021-12-05T21:35:35.444" v="4" actId="47"/>
        <pc:sldMkLst>
          <pc:docMk/>
          <pc:sldMk cId="4183979912" sldId="5275"/>
        </pc:sldMkLst>
      </pc:sldChg>
      <pc:sldChg chg="del">
        <pc:chgData name="Jeff Norris" userId="7f1bb283-d01f-4df4-b5a2-138804b6717a" providerId="ADAL" clId="{67386FA7-DCC3-43EA-B709-7D05AA078B91}" dt="2021-12-05T21:35:36.208" v="5" actId="47"/>
        <pc:sldMkLst>
          <pc:docMk/>
          <pc:sldMk cId="133074292" sldId="5276"/>
        </pc:sldMkLst>
      </pc:sldChg>
      <pc:sldChg chg="del">
        <pc:chgData name="Jeff Norris" userId="7f1bb283-d01f-4df4-b5a2-138804b6717a" providerId="ADAL" clId="{67386FA7-DCC3-43EA-B709-7D05AA078B91}" dt="2021-12-05T21:46:09.431" v="81" actId="47"/>
        <pc:sldMkLst>
          <pc:docMk/>
          <pc:sldMk cId="3149696406" sldId="5277"/>
        </pc:sldMkLst>
      </pc:sldChg>
      <pc:sldChg chg="del">
        <pc:chgData name="Jeff Norris" userId="7f1bb283-d01f-4df4-b5a2-138804b6717a" providerId="ADAL" clId="{67386FA7-DCC3-43EA-B709-7D05AA078B91}" dt="2021-12-05T21:46:14.907" v="82" actId="47"/>
        <pc:sldMkLst>
          <pc:docMk/>
          <pc:sldMk cId="4274853401" sldId="5278"/>
        </pc:sldMkLst>
      </pc:sldChg>
      <pc:sldChg chg="modSp mod">
        <pc:chgData name="Jeff Norris" userId="7f1bb283-d01f-4df4-b5a2-138804b6717a" providerId="ADAL" clId="{67386FA7-DCC3-43EA-B709-7D05AA078B91}" dt="2021-12-07T19:47:26.974" v="1340" actId="1036"/>
        <pc:sldMkLst>
          <pc:docMk/>
          <pc:sldMk cId="452896803" sldId="5280"/>
        </pc:sldMkLst>
        <pc:spChg chg="mod">
          <ac:chgData name="Jeff Norris" userId="7f1bb283-d01f-4df4-b5a2-138804b6717a" providerId="ADAL" clId="{67386FA7-DCC3-43EA-B709-7D05AA078B91}" dt="2021-12-07T19:47:26.974" v="1340" actId="1036"/>
          <ac:spMkLst>
            <pc:docMk/>
            <pc:sldMk cId="452896803" sldId="5280"/>
            <ac:spMk id="2" creationId="{D7D876D4-9C4A-4E91-B53E-1F3C0862DFF4}"/>
          </ac:spMkLst>
        </pc:spChg>
      </pc:sldChg>
      <pc:sldChg chg="del">
        <pc:chgData name="Jeff Norris" userId="7f1bb283-d01f-4df4-b5a2-138804b6717a" providerId="ADAL" clId="{67386FA7-DCC3-43EA-B709-7D05AA078B91}" dt="2021-12-05T21:46:15.624" v="83" actId="47"/>
        <pc:sldMkLst>
          <pc:docMk/>
          <pc:sldMk cId="4017908194" sldId="5285"/>
        </pc:sldMkLst>
      </pc:sldChg>
      <pc:sldChg chg="del">
        <pc:chgData name="Jeff Norris" userId="7f1bb283-d01f-4df4-b5a2-138804b6717a" providerId="ADAL" clId="{67386FA7-DCC3-43EA-B709-7D05AA078B91}" dt="2021-12-05T21:46:16.711" v="84" actId="47"/>
        <pc:sldMkLst>
          <pc:docMk/>
          <pc:sldMk cId="1329522658" sldId="5286"/>
        </pc:sldMkLst>
      </pc:sldChg>
      <pc:sldChg chg="del">
        <pc:chgData name="Jeff Norris" userId="7f1bb283-d01f-4df4-b5a2-138804b6717a" providerId="ADAL" clId="{67386FA7-DCC3-43EA-B709-7D05AA078B91}" dt="2021-12-05T21:46:18.431" v="85" actId="47"/>
        <pc:sldMkLst>
          <pc:docMk/>
          <pc:sldMk cId="2266501367" sldId="5287"/>
        </pc:sldMkLst>
      </pc:sldChg>
      <pc:sldChg chg="del">
        <pc:chgData name="Jeff Norris" userId="7f1bb283-d01f-4df4-b5a2-138804b6717a" providerId="ADAL" clId="{67386FA7-DCC3-43EA-B709-7D05AA078B91}" dt="2021-12-05T21:46:19.580" v="86" actId="47"/>
        <pc:sldMkLst>
          <pc:docMk/>
          <pc:sldMk cId="1526990322" sldId="5288"/>
        </pc:sldMkLst>
      </pc:sldChg>
      <pc:sldChg chg="modSp mod">
        <pc:chgData name="Jeff Norris" userId="7f1bb283-d01f-4df4-b5a2-138804b6717a" providerId="ADAL" clId="{67386FA7-DCC3-43EA-B709-7D05AA078B91}" dt="2021-12-07T19:47:50.142" v="1341" actId="207"/>
        <pc:sldMkLst>
          <pc:docMk/>
          <pc:sldMk cId="2714564118" sldId="5292"/>
        </pc:sldMkLst>
        <pc:spChg chg="mod">
          <ac:chgData name="Jeff Norris" userId="7f1bb283-d01f-4df4-b5a2-138804b6717a" providerId="ADAL" clId="{67386FA7-DCC3-43EA-B709-7D05AA078B91}" dt="2021-12-07T19:47:50.142" v="1341" actId="207"/>
          <ac:spMkLst>
            <pc:docMk/>
            <pc:sldMk cId="2714564118" sldId="5292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67386FA7-DCC3-43EA-B709-7D05AA078B91}" dt="2021-12-07T19:48:28.477" v="1366" actId="113"/>
        <pc:sldMkLst>
          <pc:docMk/>
          <pc:sldMk cId="2113303651" sldId="5293"/>
        </pc:sldMkLst>
        <pc:spChg chg="mod">
          <ac:chgData name="Jeff Norris" userId="7f1bb283-d01f-4df4-b5a2-138804b6717a" providerId="ADAL" clId="{67386FA7-DCC3-43EA-B709-7D05AA078B91}" dt="2021-12-07T19:48:28.477" v="1366" actId="113"/>
          <ac:spMkLst>
            <pc:docMk/>
            <pc:sldMk cId="2113303651" sldId="5293"/>
            <ac:spMk id="2" creationId="{D7D876D4-9C4A-4E91-B53E-1F3C0862DFF4}"/>
          </ac:spMkLst>
        </pc:spChg>
      </pc:sldChg>
      <pc:sldChg chg="ord">
        <pc:chgData name="Jeff Norris" userId="7f1bb283-d01f-4df4-b5a2-138804b6717a" providerId="ADAL" clId="{67386FA7-DCC3-43EA-B709-7D05AA078B91}" dt="2021-12-07T13:17:36.210" v="882"/>
        <pc:sldMkLst>
          <pc:docMk/>
          <pc:sldMk cId="3512487133" sldId="5294"/>
        </pc:sldMkLst>
      </pc:sldChg>
      <pc:sldChg chg="modSp mod">
        <pc:chgData name="Jeff Norris" userId="7f1bb283-d01f-4df4-b5a2-138804b6717a" providerId="ADAL" clId="{67386FA7-DCC3-43EA-B709-7D05AA078B91}" dt="2021-12-07T13:27:47.085" v="987" actId="20577"/>
        <pc:sldMkLst>
          <pc:docMk/>
          <pc:sldMk cId="2642789778" sldId="5296"/>
        </pc:sldMkLst>
        <pc:spChg chg="mod">
          <ac:chgData name="Jeff Norris" userId="7f1bb283-d01f-4df4-b5a2-138804b6717a" providerId="ADAL" clId="{67386FA7-DCC3-43EA-B709-7D05AA078B91}" dt="2021-12-07T13:27:47.085" v="987" actId="20577"/>
          <ac:spMkLst>
            <pc:docMk/>
            <pc:sldMk cId="2642789778" sldId="5296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67386FA7-DCC3-43EA-B709-7D05AA078B91}" dt="2021-12-05T22:05:45.168" v="509" actId="207"/>
        <pc:sldMkLst>
          <pc:docMk/>
          <pc:sldMk cId="288214726" sldId="5297"/>
        </pc:sldMkLst>
        <pc:spChg chg="mod">
          <ac:chgData name="Jeff Norris" userId="7f1bb283-d01f-4df4-b5a2-138804b6717a" providerId="ADAL" clId="{67386FA7-DCC3-43EA-B709-7D05AA078B91}" dt="2021-12-05T22:05:45.168" v="509" actId="207"/>
          <ac:spMkLst>
            <pc:docMk/>
            <pc:sldMk cId="288214726" sldId="5297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67386FA7-DCC3-43EA-B709-7D05AA078B91}" dt="2021-12-05T22:06:24.026" v="541" actId="255"/>
        <pc:sldMkLst>
          <pc:docMk/>
          <pc:sldMk cId="3227222985" sldId="5299"/>
        </pc:sldMkLst>
        <pc:spChg chg="mod">
          <ac:chgData name="Jeff Norris" userId="7f1bb283-d01f-4df4-b5a2-138804b6717a" providerId="ADAL" clId="{67386FA7-DCC3-43EA-B709-7D05AA078B91}" dt="2021-12-05T22:06:24.026" v="541" actId="255"/>
          <ac:spMkLst>
            <pc:docMk/>
            <pc:sldMk cId="3227222985" sldId="5299"/>
            <ac:spMk id="2" creationId="{D7D876D4-9C4A-4E91-B53E-1F3C0862DFF4}"/>
          </ac:spMkLst>
        </pc:spChg>
      </pc:sldChg>
      <pc:sldChg chg="del">
        <pc:chgData name="Jeff Norris" userId="7f1bb283-d01f-4df4-b5a2-138804b6717a" providerId="ADAL" clId="{67386FA7-DCC3-43EA-B709-7D05AA078B91}" dt="2021-12-05T21:49:45.142" v="178" actId="47"/>
        <pc:sldMkLst>
          <pc:docMk/>
          <pc:sldMk cId="277390674" sldId="5303"/>
        </pc:sldMkLst>
      </pc:sldChg>
      <pc:sldChg chg="modSp mod">
        <pc:chgData name="Jeff Norris" userId="7f1bb283-d01f-4df4-b5a2-138804b6717a" providerId="ADAL" clId="{67386FA7-DCC3-43EA-B709-7D05AA078B91}" dt="2021-12-05T21:51:39.457" v="194" actId="20577"/>
        <pc:sldMkLst>
          <pc:docMk/>
          <pc:sldMk cId="4266261579" sldId="5305"/>
        </pc:sldMkLst>
        <pc:spChg chg="mod">
          <ac:chgData name="Jeff Norris" userId="7f1bb283-d01f-4df4-b5a2-138804b6717a" providerId="ADAL" clId="{67386FA7-DCC3-43EA-B709-7D05AA078B91}" dt="2021-12-05T21:51:39.457" v="194" actId="20577"/>
          <ac:spMkLst>
            <pc:docMk/>
            <pc:sldMk cId="4266261579" sldId="5305"/>
            <ac:spMk id="2" creationId="{D7D876D4-9C4A-4E91-B53E-1F3C0862DFF4}"/>
          </ac:spMkLst>
        </pc:spChg>
      </pc:sldChg>
      <pc:sldChg chg="del">
        <pc:chgData name="Jeff Norris" userId="7f1bb283-d01f-4df4-b5a2-138804b6717a" providerId="ADAL" clId="{67386FA7-DCC3-43EA-B709-7D05AA078B91}" dt="2021-12-05T21:49:43.437" v="177" actId="47"/>
        <pc:sldMkLst>
          <pc:docMk/>
          <pc:sldMk cId="2280557667" sldId="5314"/>
        </pc:sldMkLst>
      </pc:sldChg>
      <pc:sldChg chg="modSp mod ord">
        <pc:chgData name="Jeff Norris" userId="7f1bb283-d01f-4df4-b5a2-138804b6717a" providerId="ADAL" clId="{67386FA7-DCC3-43EA-B709-7D05AA078B91}" dt="2021-12-07T13:17:36.210" v="882"/>
        <pc:sldMkLst>
          <pc:docMk/>
          <pc:sldMk cId="2089785288" sldId="5315"/>
        </pc:sldMkLst>
        <pc:spChg chg="mod">
          <ac:chgData name="Jeff Norris" userId="7f1bb283-d01f-4df4-b5a2-138804b6717a" providerId="ADAL" clId="{67386FA7-DCC3-43EA-B709-7D05AA078B91}" dt="2021-12-05T22:02:43.005" v="488" actId="207"/>
          <ac:spMkLst>
            <pc:docMk/>
            <pc:sldMk cId="2089785288" sldId="5315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67386FA7-DCC3-43EA-B709-7D05AA078B91}" dt="2021-12-05T21:50:45.402" v="193" actId="20577"/>
        <pc:sldMkLst>
          <pc:docMk/>
          <pc:sldMk cId="3023763837" sldId="5319"/>
        </pc:sldMkLst>
        <pc:spChg chg="mod">
          <ac:chgData name="Jeff Norris" userId="7f1bb283-d01f-4df4-b5a2-138804b6717a" providerId="ADAL" clId="{67386FA7-DCC3-43EA-B709-7D05AA078B91}" dt="2021-12-05T21:50:45.402" v="193" actId="20577"/>
          <ac:spMkLst>
            <pc:docMk/>
            <pc:sldMk cId="3023763837" sldId="5319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67386FA7-DCC3-43EA-B709-7D05AA078B91}" dt="2021-12-05T22:01:59.580" v="463" actId="207"/>
        <pc:sldMkLst>
          <pc:docMk/>
          <pc:sldMk cId="169208499" sldId="5320"/>
        </pc:sldMkLst>
        <pc:spChg chg="mod">
          <ac:chgData name="Jeff Norris" userId="7f1bb283-d01f-4df4-b5a2-138804b6717a" providerId="ADAL" clId="{67386FA7-DCC3-43EA-B709-7D05AA078B91}" dt="2021-12-05T22:01:59.580" v="463" actId="207"/>
          <ac:spMkLst>
            <pc:docMk/>
            <pc:sldMk cId="169208499" sldId="5320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67386FA7-DCC3-43EA-B709-7D05AA078B91}" dt="2021-12-05T22:04:22.101" v="494" actId="207"/>
        <pc:sldMkLst>
          <pc:docMk/>
          <pc:sldMk cId="236550167" sldId="5322"/>
        </pc:sldMkLst>
        <pc:spChg chg="mod">
          <ac:chgData name="Jeff Norris" userId="7f1bb283-d01f-4df4-b5a2-138804b6717a" providerId="ADAL" clId="{67386FA7-DCC3-43EA-B709-7D05AA078B91}" dt="2021-12-05T22:04:22.101" v="494" actId="207"/>
          <ac:spMkLst>
            <pc:docMk/>
            <pc:sldMk cId="236550167" sldId="5322"/>
            <ac:spMk id="2" creationId="{D7D876D4-9C4A-4E91-B53E-1F3C0862DFF4}"/>
          </ac:spMkLst>
        </pc:spChg>
      </pc:sldChg>
      <pc:sldChg chg="del">
        <pc:chgData name="Jeff Norris" userId="7f1bb283-d01f-4df4-b5a2-138804b6717a" providerId="ADAL" clId="{67386FA7-DCC3-43EA-B709-7D05AA078B91}" dt="2021-12-07T19:42:33.942" v="1132" actId="47"/>
        <pc:sldMkLst>
          <pc:docMk/>
          <pc:sldMk cId="1441098701" sldId="5323"/>
        </pc:sldMkLst>
      </pc:sldChg>
      <pc:sldChg chg="modSp add mod ord">
        <pc:chgData name="Jeff Norris" userId="7f1bb283-d01f-4df4-b5a2-138804b6717a" providerId="ADAL" clId="{67386FA7-DCC3-43EA-B709-7D05AA078B91}" dt="2021-12-05T21:40:07.209" v="77" actId="20577"/>
        <pc:sldMkLst>
          <pc:docMk/>
          <pc:sldMk cId="82295413" sldId="5324"/>
        </pc:sldMkLst>
        <pc:spChg chg="mod">
          <ac:chgData name="Jeff Norris" userId="7f1bb283-d01f-4df4-b5a2-138804b6717a" providerId="ADAL" clId="{67386FA7-DCC3-43EA-B709-7D05AA078B91}" dt="2021-12-05T21:40:07.209" v="77" actId="20577"/>
          <ac:spMkLst>
            <pc:docMk/>
            <pc:sldMk cId="82295413" sldId="5324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67386FA7-DCC3-43EA-B709-7D05AA078B91}" dt="2021-12-05T22:08:02.614" v="597" actId="20577"/>
        <pc:sldMkLst>
          <pc:docMk/>
          <pc:sldMk cId="3568209127" sldId="5325"/>
        </pc:sldMkLst>
        <pc:spChg chg="mod">
          <ac:chgData name="Jeff Norris" userId="7f1bb283-d01f-4df4-b5a2-138804b6717a" providerId="ADAL" clId="{67386FA7-DCC3-43EA-B709-7D05AA078B91}" dt="2021-12-05T22:08:02.614" v="597" actId="20577"/>
          <ac:spMkLst>
            <pc:docMk/>
            <pc:sldMk cId="3568209127" sldId="5325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67386FA7-DCC3-43EA-B709-7D05AA078B91}" dt="2021-12-05T22:03:19.145" v="490" actId="20577"/>
        <pc:sldMkLst>
          <pc:docMk/>
          <pc:sldMk cId="3634964216" sldId="5326"/>
        </pc:sldMkLst>
        <pc:spChg chg="mod">
          <ac:chgData name="Jeff Norris" userId="7f1bb283-d01f-4df4-b5a2-138804b6717a" providerId="ADAL" clId="{67386FA7-DCC3-43EA-B709-7D05AA078B91}" dt="2021-12-05T22:03:19.145" v="490" actId="20577"/>
          <ac:spMkLst>
            <pc:docMk/>
            <pc:sldMk cId="3634964216" sldId="5326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67386FA7-DCC3-43EA-B709-7D05AA078B91}" dt="2021-12-05T21:59:57.305" v="366" actId="255"/>
        <pc:sldMkLst>
          <pc:docMk/>
          <pc:sldMk cId="3219519386" sldId="5327"/>
        </pc:sldMkLst>
        <pc:spChg chg="mod">
          <ac:chgData name="Jeff Norris" userId="7f1bb283-d01f-4df4-b5a2-138804b6717a" providerId="ADAL" clId="{67386FA7-DCC3-43EA-B709-7D05AA078B91}" dt="2021-12-05T21:59:57.305" v="366" actId="255"/>
          <ac:spMkLst>
            <pc:docMk/>
            <pc:sldMk cId="3219519386" sldId="5327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67386FA7-DCC3-43EA-B709-7D05AA078B91}" dt="2021-12-05T22:01:32.325" v="461" actId="20577"/>
        <pc:sldMkLst>
          <pc:docMk/>
          <pc:sldMk cId="907308954" sldId="5328"/>
        </pc:sldMkLst>
        <pc:spChg chg="mod">
          <ac:chgData name="Jeff Norris" userId="7f1bb283-d01f-4df4-b5a2-138804b6717a" providerId="ADAL" clId="{67386FA7-DCC3-43EA-B709-7D05AA078B91}" dt="2021-12-05T22:01:32.325" v="461" actId="20577"/>
          <ac:spMkLst>
            <pc:docMk/>
            <pc:sldMk cId="907308954" sldId="5328"/>
            <ac:spMk id="2" creationId="{D7D876D4-9C4A-4E91-B53E-1F3C0862DFF4}"/>
          </ac:spMkLst>
        </pc:spChg>
      </pc:sldChg>
      <pc:sldChg chg="add">
        <pc:chgData name="Jeff Norris" userId="7f1bb283-d01f-4df4-b5a2-138804b6717a" providerId="ADAL" clId="{67386FA7-DCC3-43EA-B709-7D05AA078B91}" dt="2021-12-05T22:07:04.184" v="542" actId="2890"/>
        <pc:sldMkLst>
          <pc:docMk/>
          <pc:sldMk cId="1354645539" sldId="5329"/>
        </pc:sldMkLst>
      </pc:sldChg>
      <pc:sldChg chg="modSp add mod">
        <pc:chgData name="Jeff Norris" userId="7f1bb283-d01f-4df4-b5a2-138804b6717a" providerId="ADAL" clId="{67386FA7-DCC3-43EA-B709-7D05AA078B91}" dt="2021-12-05T22:08:51.426" v="669" actId="1035"/>
        <pc:sldMkLst>
          <pc:docMk/>
          <pc:sldMk cId="618612784" sldId="5330"/>
        </pc:sldMkLst>
        <pc:spChg chg="mod">
          <ac:chgData name="Jeff Norris" userId="7f1bb283-d01f-4df4-b5a2-138804b6717a" providerId="ADAL" clId="{67386FA7-DCC3-43EA-B709-7D05AA078B91}" dt="2021-12-05T22:08:51.426" v="669" actId="1035"/>
          <ac:spMkLst>
            <pc:docMk/>
            <pc:sldMk cId="618612784" sldId="5330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67386FA7-DCC3-43EA-B709-7D05AA078B91}" dt="2021-12-05T22:09:39.245" v="763" actId="1035"/>
        <pc:sldMkLst>
          <pc:docMk/>
          <pc:sldMk cId="2118077926" sldId="5331"/>
        </pc:sldMkLst>
        <pc:spChg chg="mod">
          <ac:chgData name="Jeff Norris" userId="7f1bb283-d01f-4df4-b5a2-138804b6717a" providerId="ADAL" clId="{67386FA7-DCC3-43EA-B709-7D05AA078B91}" dt="2021-12-05T22:09:39.245" v="763" actId="1035"/>
          <ac:spMkLst>
            <pc:docMk/>
            <pc:sldMk cId="2118077926" sldId="5331"/>
            <ac:spMk id="2" creationId="{D7D876D4-9C4A-4E91-B53E-1F3C0862DFF4}"/>
          </ac:spMkLst>
        </pc:spChg>
      </pc:sldChg>
      <pc:sldChg chg="modSp add mod ord">
        <pc:chgData name="Jeff Norris" userId="7f1bb283-d01f-4df4-b5a2-138804b6717a" providerId="ADAL" clId="{67386FA7-DCC3-43EA-B709-7D05AA078B91}" dt="2021-12-07T13:14:06.231" v="820"/>
        <pc:sldMkLst>
          <pc:docMk/>
          <pc:sldMk cId="689618765" sldId="5332"/>
        </pc:sldMkLst>
        <pc:spChg chg="mod">
          <ac:chgData name="Jeff Norris" userId="7f1bb283-d01f-4df4-b5a2-138804b6717a" providerId="ADAL" clId="{67386FA7-DCC3-43EA-B709-7D05AA078B91}" dt="2021-12-07T13:13:54.235" v="818" actId="1036"/>
          <ac:spMkLst>
            <pc:docMk/>
            <pc:sldMk cId="689618765" sldId="5332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67386FA7-DCC3-43EA-B709-7D05AA078B91}" dt="2021-12-07T13:21:19.404" v="932" actId="1036"/>
        <pc:sldMkLst>
          <pc:docMk/>
          <pc:sldMk cId="1158903283" sldId="5333"/>
        </pc:sldMkLst>
        <pc:spChg chg="mod">
          <ac:chgData name="Jeff Norris" userId="7f1bb283-d01f-4df4-b5a2-138804b6717a" providerId="ADAL" clId="{67386FA7-DCC3-43EA-B709-7D05AA078B91}" dt="2021-12-07T13:21:19.404" v="932" actId="1036"/>
          <ac:spMkLst>
            <pc:docMk/>
            <pc:sldMk cId="1158903283" sldId="5333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67386FA7-DCC3-43EA-B709-7D05AA078B91}" dt="2021-12-07T13:34:24.212" v="1118" actId="1035"/>
        <pc:sldMkLst>
          <pc:docMk/>
          <pc:sldMk cId="883419788" sldId="5334"/>
        </pc:sldMkLst>
        <pc:spChg chg="mod">
          <ac:chgData name="Jeff Norris" userId="7f1bb283-d01f-4df4-b5a2-138804b6717a" providerId="ADAL" clId="{67386FA7-DCC3-43EA-B709-7D05AA078B91}" dt="2021-12-07T13:34:24.212" v="1118" actId="1035"/>
          <ac:spMkLst>
            <pc:docMk/>
            <pc:sldMk cId="883419788" sldId="5334"/>
            <ac:spMk id="2" creationId="{D7D876D4-9C4A-4E91-B53E-1F3C0862DFF4}"/>
          </ac:spMkLst>
        </pc:spChg>
      </pc:sldChg>
      <pc:sldChg chg="add del">
        <pc:chgData name="Jeff Norris" userId="7f1bb283-d01f-4df4-b5a2-138804b6717a" providerId="ADAL" clId="{67386FA7-DCC3-43EA-B709-7D05AA078B91}" dt="2021-12-07T19:26:40.358" v="1120" actId="47"/>
        <pc:sldMkLst>
          <pc:docMk/>
          <pc:sldMk cId="556126406" sldId="5335"/>
        </pc:sldMkLst>
      </pc:sldChg>
      <pc:sldChg chg="addSp delSp modSp new del mod">
        <pc:chgData name="Jeff Norris" userId="7f1bb283-d01f-4df4-b5a2-138804b6717a" providerId="ADAL" clId="{67386FA7-DCC3-43EA-B709-7D05AA078B91}" dt="2021-12-07T19:31:38.205" v="1126" actId="47"/>
        <pc:sldMkLst>
          <pc:docMk/>
          <pc:sldMk cId="747267922" sldId="5335"/>
        </pc:sldMkLst>
        <pc:graphicFrameChg chg="add del mod">
          <ac:chgData name="Jeff Norris" userId="7f1bb283-d01f-4df4-b5a2-138804b6717a" providerId="ADAL" clId="{67386FA7-DCC3-43EA-B709-7D05AA078B91}" dt="2021-12-07T19:31:33.502" v="1125" actId="21"/>
          <ac:graphicFrameMkLst>
            <pc:docMk/>
            <pc:sldMk cId="747267922" sldId="5335"/>
            <ac:graphicFrameMk id="2" creationId="{10FFA1DE-7ED5-4C91-AC5B-E9403ABAE12C}"/>
          </ac:graphicFrameMkLst>
        </pc:graphicFrameChg>
      </pc:sldChg>
      <pc:sldChg chg="addSp modSp new mod setBg">
        <pc:chgData name="Jeff Norris" userId="7f1bb283-d01f-4df4-b5a2-138804b6717a" providerId="ADAL" clId="{67386FA7-DCC3-43EA-B709-7D05AA078B91}" dt="2021-12-07T19:42:16.805" v="1131" actId="26606"/>
        <pc:sldMkLst>
          <pc:docMk/>
          <pc:sldMk cId="3026158769" sldId="5335"/>
        </pc:sldMkLst>
        <pc:spChg chg="add">
          <ac:chgData name="Jeff Norris" userId="7f1bb283-d01f-4df4-b5a2-138804b6717a" providerId="ADAL" clId="{67386FA7-DCC3-43EA-B709-7D05AA078B91}" dt="2021-12-07T19:42:16.805" v="1131" actId="26606"/>
          <ac:spMkLst>
            <pc:docMk/>
            <pc:sldMk cId="3026158769" sldId="5335"/>
            <ac:spMk id="8" creationId="{32BC26D8-82FB-445E-AA49-62A77D7C1EE0}"/>
          </ac:spMkLst>
        </pc:spChg>
        <pc:spChg chg="add">
          <ac:chgData name="Jeff Norris" userId="7f1bb283-d01f-4df4-b5a2-138804b6717a" providerId="ADAL" clId="{67386FA7-DCC3-43EA-B709-7D05AA078B91}" dt="2021-12-07T19:42:16.805" v="1131" actId="26606"/>
          <ac:spMkLst>
            <pc:docMk/>
            <pc:sldMk cId="3026158769" sldId="5335"/>
            <ac:spMk id="10" creationId="{CB44330D-EA18-4254-AA95-EB49948539B8}"/>
          </ac:spMkLst>
        </pc:spChg>
        <pc:picChg chg="add mod">
          <ac:chgData name="Jeff Norris" userId="7f1bb283-d01f-4df4-b5a2-138804b6717a" providerId="ADAL" clId="{67386FA7-DCC3-43EA-B709-7D05AA078B91}" dt="2021-12-07T19:42:16.805" v="1131" actId="26606"/>
          <ac:picMkLst>
            <pc:docMk/>
            <pc:sldMk cId="3026158769" sldId="5335"/>
            <ac:picMk id="3" creationId="{9BCB0B4F-AE98-4626-BD4E-0DEADF16FEA2}"/>
          </ac:picMkLst>
        </pc:picChg>
      </pc:sldChg>
      <pc:sldChg chg="addSp delSp modSp new mod setBg">
        <pc:chgData name="Jeff Norris" userId="7f1bb283-d01f-4df4-b5a2-138804b6717a" providerId="ADAL" clId="{67386FA7-DCC3-43EA-B709-7D05AA078B91}" dt="2021-12-07T19:45:23.072" v="1256" actId="1036"/>
        <pc:sldMkLst>
          <pc:docMk/>
          <pc:sldMk cId="1646464094" sldId="5336"/>
        </pc:sldMkLst>
        <pc:spChg chg="mod">
          <ac:chgData name="Jeff Norris" userId="7f1bb283-d01f-4df4-b5a2-138804b6717a" providerId="ADAL" clId="{67386FA7-DCC3-43EA-B709-7D05AA078B91}" dt="2021-12-07T19:45:23.072" v="1256" actId="1036"/>
          <ac:spMkLst>
            <pc:docMk/>
            <pc:sldMk cId="1646464094" sldId="5336"/>
            <ac:spMk id="2" creationId="{20730735-CC9C-4DBC-9643-717462ACE5A2}"/>
          </ac:spMkLst>
        </pc:spChg>
        <pc:spChg chg="del">
          <ac:chgData name="Jeff Norris" userId="7f1bb283-d01f-4df4-b5a2-138804b6717a" providerId="ADAL" clId="{67386FA7-DCC3-43EA-B709-7D05AA078B91}" dt="2021-12-07T19:43:39.229" v="1134" actId="478"/>
          <ac:spMkLst>
            <pc:docMk/>
            <pc:sldMk cId="1646464094" sldId="5336"/>
            <ac:spMk id="3" creationId="{821F2002-0B33-481F-BB1E-DFDEC2A80E49}"/>
          </ac:spMkLst>
        </pc:spChg>
        <pc:spChg chg="add">
          <ac:chgData name="Jeff Norris" userId="7f1bb283-d01f-4df4-b5a2-138804b6717a" providerId="ADAL" clId="{67386FA7-DCC3-43EA-B709-7D05AA078B91}" dt="2021-12-07T19:44:57.793" v="1233" actId="26606"/>
          <ac:spMkLst>
            <pc:docMk/>
            <pc:sldMk cId="1646464094" sldId="5336"/>
            <ac:spMk id="8" creationId="{C1DD1A8A-57D5-4A81-AD04-532B043C5611}"/>
          </ac:spMkLst>
        </pc:spChg>
        <pc:spChg chg="add">
          <ac:chgData name="Jeff Norris" userId="7f1bb283-d01f-4df4-b5a2-138804b6717a" providerId="ADAL" clId="{67386FA7-DCC3-43EA-B709-7D05AA078B91}" dt="2021-12-07T19:44:57.793" v="1233" actId="26606"/>
          <ac:spMkLst>
            <pc:docMk/>
            <pc:sldMk cId="1646464094" sldId="5336"/>
            <ac:spMk id="10" creationId="{007891EC-4501-44ED-A8C8-B11B6DB767AB}"/>
          </ac:spMkLst>
        </pc:spChg>
        <pc:picChg chg="add">
          <ac:chgData name="Jeff Norris" userId="7f1bb283-d01f-4df4-b5a2-138804b6717a" providerId="ADAL" clId="{67386FA7-DCC3-43EA-B709-7D05AA078B91}" dt="2021-12-07T19:44:57.793" v="1233" actId="26606"/>
          <ac:picMkLst>
            <pc:docMk/>
            <pc:sldMk cId="1646464094" sldId="5336"/>
            <ac:picMk id="4" creationId="{560D2F4A-CA21-47EF-B4C7-9952A6D56012}"/>
          </ac:picMkLst>
        </pc:picChg>
      </pc:sldChg>
    </pc:docChg>
  </pc:docChgLst>
  <pc:docChgLst>
    <pc:chgData name="Jeff Norris" userId="7f1bb283-d01f-4df4-b5a2-138804b6717a" providerId="ADAL" clId="{8E2DD832-DBC5-4D86-A2CF-2472C1B4DCCD}"/>
    <pc:docChg chg="custSel modSld">
      <pc:chgData name="Jeff Norris" userId="7f1bb283-d01f-4df4-b5a2-138804b6717a" providerId="ADAL" clId="{8E2DD832-DBC5-4D86-A2CF-2472C1B4DCCD}" dt="2021-12-09T15:47:12.073" v="33" actId="20577"/>
      <pc:docMkLst>
        <pc:docMk/>
      </pc:docMkLst>
      <pc:sldChg chg="modSp mod">
        <pc:chgData name="Jeff Norris" userId="7f1bb283-d01f-4df4-b5a2-138804b6717a" providerId="ADAL" clId="{8E2DD832-DBC5-4D86-A2CF-2472C1B4DCCD}" dt="2021-12-09T15:47:12.073" v="33" actId="20577"/>
        <pc:sldMkLst>
          <pc:docMk/>
          <pc:sldMk cId="44068410" sldId="4979"/>
        </pc:sldMkLst>
        <pc:spChg chg="mod">
          <ac:chgData name="Jeff Norris" userId="7f1bb283-d01f-4df4-b5a2-138804b6717a" providerId="ADAL" clId="{8E2DD832-DBC5-4D86-A2CF-2472C1B4DCCD}" dt="2021-12-09T15:47:12.073" v="33" actId="20577"/>
          <ac:spMkLst>
            <pc:docMk/>
            <pc:sldMk cId="44068410" sldId="4979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8E2DD832-DBC5-4D86-A2CF-2472C1B4DCCD}" dt="2021-12-09T13:27:40.317" v="13" actId="5793"/>
        <pc:sldMkLst>
          <pc:docMk/>
          <pc:sldMk cId="288214726" sldId="5297"/>
        </pc:sldMkLst>
        <pc:spChg chg="mod">
          <ac:chgData name="Jeff Norris" userId="7f1bb283-d01f-4df4-b5a2-138804b6717a" providerId="ADAL" clId="{8E2DD832-DBC5-4D86-A2CF-2472C1B4DCCD}" dt="2021-12-09T13:27:40.317" v="13" actId="5793"/>
          <ac:spMkLst>
            <pc:docMk/>
            <pc:sldMk cId="288214726" sldId="5297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8E2DD832-DBC5-4D86-A2CF-2472C1B4DCCD}" dt="2021-12-09T13:29:00.549" v="30" actId="20577"/>
        <pc:sldMkLst>
          <pc:docMk/>
          <pc:sldMk cId="907308954" sldId="5328"/>
        </pc:sldMkLst>
        <pc:spChg chg="mod">
          <ac:chgData name="Jeff Norris" userId="7f1bb283-d01f-4df4-b5a2-138804b6717a" providerId="ADAL" clId="{8E2DD832-DBC5-4D86-A2CF-2472C1B4DCCD}" dt="2021-12-09T13:29:00.549" v="30" actId="20577"/>
          <ac:spMkLst>
            <pc:docMk/>
            <pc:sldMk cId="907308954" sldId="5328"/>
            <ac:spMk id="2" creationId="{D7D876D4-9C4A-4E91-B53E-1F3C0862DFF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CB8D958-3EA9-41BF-9C44-52469E12CDA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137AABD-8874-413F-99DF-370D9223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00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9255-45FA-44E3-BF2A-D05C9072B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5B797-0EC1-4253-9578-BC6E06010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F3069-1BBA-4673-8A99-D42A59C3A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FC495-161B-43CF-B17E-08E4D5EA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DFD46-F6C6-464F-86CC-7ABAFC88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8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4C2-2F8D-47EF-A54C-A44325A2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B2E0A-C49D-4C7B-886F-D200A65F7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12E-527E-4134-8331-B36CC89B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22626-E6B6-4CBE-9286-CD693355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C62F1-0568-46CB-B509-835C104B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7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D3E98-457C-40DD-B48E-08FC7DAF6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F5FE2-EB36-4687-AC1C-8D1757B92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9BCA-A498-4E78-886B-5D4BC65C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DCB39-2075-4907-9339-3AD3562A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24814-FEEC-47C9-9211-3606A5C5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023B9-6874-4CB1-97FD-1F799C67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F473B-619E-4B9C-A016-95F292663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8FD88-AE75-4C61-B570-545FCE37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F7BB4-6346-44D9-B2CA-FAFFDC00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B78F3-40DA-478F-B139-17E2310B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0735-1DB4-4997-84B6-B496608A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15D00-DCAB-4AC8-8A46-FF073B90A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A1CDE-5651-4396-99FF-82029073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FC89B-2386-4DE4-B4BB-C95D213C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1226B-38EA-449F-A20D-CF8FAE5E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8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1EEF-3BFC-4BD2-8C1D-1733E73D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07AB9-8D4F-4B3E-A078-CF2EECD1C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C0227-30BF-4ED8-9358-F80DF6E9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477B5-698C-4202-81E1-A3072A15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C8EF4-293C-4742-9293-953848B2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716EA-D6D1-44E6-9207-3CFA5958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1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5E53-8450-4772-A61C-894D7741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B736A-72FD-4712-B95F-CF4D11C1F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49DE-7EF1-4E04-937F-ECE6F7AF3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C7031-A367-4A42-A61D-EB85276A4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42491-A522-42B7-84C0-524C82869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35127-D2E5-4939-9921-A87B2AA4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C6BC0-A886-49DC-9D5E-7B0B1A30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A896E-24CD-4A28-91EF-EC0F839B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9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F18E-A2F3-4316-8480-8C124804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957B5-06E0-49F0-BDCE-CFE1965B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93C93-37DB-4C07-B2E8-BB9678EF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5E87B-15E0-414F-A61F-2EE194F6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5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3C8F4-BF1E-4EA6-8440-FE6F84AB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C9712-547C-48E6-8D93-E7734C7C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4D2D4-3717-4424-849C-A91D3958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2917-5A62-4D96-B3AF-9D6ABA98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601C-502F-42D5-B109-20A69AE5D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9B0D2-64B0-4275-90A1-35E341D81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FC4E5-7B77-4681-978F-BC64F2EA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C6D07-6775-436F-AC66-79856961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F8FF6-89BB-4528-B749-5F9EE1A0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4CD8-E897-4DAC-8CA8-828EB63E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C180A-E410-4045-8AAD-FF7D1E590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59AE4-ECBB-4E5C-9EEE-581AF54BB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DB46-84E4-4035-A196-51EAE0B1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BB4A8-3CAB-4E58-B29C-C3472D0C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E7DCA-A1AF-4B1F-8A25-914C7AA6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21497-6498-4ABB-8344-1F83E7F1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1BCE8-5CB3-4DF8-A6AC-BD6D2185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FC6-531A-448B-A08C-27527888A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03F6-3818-48D8-AC9C-F76A2EFD632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4DBC0-95A5-4AE9-B8CC-E86E9EC12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67B5C-2C6A-41FB-B478-FC38C2E72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50B1DCF5-D52A-41AF-9325-A2858D68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" y="-444143"/>
            <a:ext cx="10788073" cy="6077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1DC46-8A45-4E48-9058-77B1F9155B7D}"/>
              </a:ext>
            </a:extLst>
          </p:cNvPr>
          <p:cNvSpPr txBox="1"/>
          <p:nvPr/>
        </p:nvSpPr>
        <p:spPr>
          <a:xfrm>
            <a:off x="0" y="380704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Welcome, Welcome</a:t>
            </a:r>
          </a:p>
          <a:p>
            <a:pPr algn="ctr"/>
            <a:r>
              <a:rPr lang="en-US" sz="9600" b="1" dirty="0"/>
              <a:t>Welcome</a:t>
            </a:r>
            <a:r>
              <a:rPr lang="en-US" sz="9600" b="1" dirty="0">
                <a:sym typeface="Wingdings" panose="05000000000000000000" pitchFamily="2" charset="2"/>
              </a:rPr>
              <a:t>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17225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561461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cs typeface="Courier New" panose="02070309020205020404" pitchFamily="49" charset="0"/>
              </a:rPr>
              <a:t>Happiness</a:t>
            </a: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is primarily</a:t>
            </a: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tied to one’s</a:t>
            </a: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Circumstances</a:t>
            </a:r>
          </a:p>
        </p:txBody>
      </p:sp>
    </p:spTree>
    <p:extLst>
      <p:ext uri="{BB962C8B-B14F-4D97-AF65-F5344CB8AC3E}">
        <p14:creationId xmlns:p14="http://schemas.microsoft.com/office/powerpoint/2010/main" val="115890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29517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Acts 5:17-42</a:t>
            </a:r>
          </a:p>
          <a:p>
            <a:pPr algn="ctr"/>
            <a:endParaRPr lang="en-US" sz="9600" dirty="0">
              <a:cs typeface="Courier New" panose="02070309020205020404" pitchFamily="49" charset="0"/>
            </a:endParaRPr>
          </a:p>
          <a:p>
            <a:pPr algn="ctr"/>
            <a:r>
              <a:rPr lang="en-US" sz="9600" dirty="0">
                <a:cs typeface="Courier New" panose="02070309020205020404" pitchFamily="49" charset="0"/>
              </a:rPr>
              <a:t>Apostles flogged  </a:t>
            </a:r>
          </a:p>
        </p:txBody>
      </p:sp>
    </p:spTree>
    <p:extLst>
      <p:ext uri="{BB962C8B-B14F-4D97-AF65-F5344CB8AC3E}">
        <p14:creationId xmlns:p14="http://schemas.microsoft.com/office/powerpoint/2010/main" val="351248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595863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cs typeface="Courier New" panose="02070309020205020404" pitchFamily="49" charset="0"/>
              </a:rPr>
              <a:t>“The apostles left the Sanhedrin, </a:t>
            </a:r>
            <a:r>
              <a:rPr lang="en-US" sz="7200" b="1" i="1" dirty="0">
                <a:solidFill>
                  <a:srgbClr val="FF0000"/>
                </a:solidFill>
                <a:cs typeface="Courier New" panose="02070309020205020404" pitchFamily="49" charset="0"/>
              </a:rPr>
              <a:t>rejoicing</a:t>
            </a:r>
            <a:r>
              <a:rPr lang="en-US" sz="7200" i="1" dirty="0">
                <a:cs typeface="Courier New" panose="02070309020205020404" pitchFamily="49" charset="0"/>
              </a:rPr>
              <a:t> because they had been counted worthy of suffering disgrace for the Name.”</a:t>
            </a:r>
          </a:p>
        </p:txBody>
      </p:sp>
    </p:spTree>
    <p:extLst>
      <p:ext uri="{BB962C8B-B14F-4D97-AF65-F5344CB8AC3E}">
        <p14:creationId xmlns:p14="http://schemas.microsoft.com/office/powerpoint/2010/main" val="208978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889846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cs typeface="Courier New" panose="02070309020205020404" pitchFamily="49" charset="0"/>
              </a:rPr>
              <a:t>Can We Bring </a:t>
            </a:r>
          </a:p>
          <a:p>
            <a:pPr algn="ctr"/>
            <a:r>
              <a:rPr lang="en-US" sz="12000" dirty="0">
                <a:cs typeface="Courier New" panose="02070309020205020404" pitchFamily="49" charset="0"/>
              </a:rPr>
              <a:t>God Joy?</a:t>
            </a:r>
          </a:p>
        </p:txBody>
      </p:sp>
    </p:spTree>
    <p:extLst>
      <p:ext uri="{BB962C8B-B14F-4D97-AF65-F5344CB8AC3E}">
        <p14:creationId xmlns:p14="http://schemas.microsoft.com/office/powerpoint/2010/main" val="4406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436257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Luke 10:17-21</a:t>
            </a:r>
          </a:p>
        </p:txBody>
      </p:sp>
    </p:spTree>
    <p:extLst>
      <p:ext uri="{BB962C8B-B14F-4D97-AF65-F5344CB8AC3E}">
        <p14:creationId xmlns:p14="http://schemas.microsoft.com/office/powerpoint/2010/main" val="17952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-772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“The seventy-two returned with </a:t>
            </a:r>
            <a:r>
              <a:rPr lang="en-US" sz="8800" b="1" dirty="0">
                <a:cs typeface="Courier New" panose="02070309020205020404" pitchFamily="49" charset="0"/>
              </a:rPr>
              <a:t>joy</a:t>
            </a:r>
            <a:r>
              <a:rPr lang="en-US" sz="8800" dirty="0">
                <a:cs typeface="Courier New" panose="02070309020205020404" pitchFamily="49" charset="0"/>
              </a:rPr>
              <a:t> and said, ‘Lord, even the demons submit to us in your name.’</a:t>
            </a:r>
          </a:p>
        </p:txBody>
      </p:sp>
    </p:spTree>
    <p:extLst>
      <p:ext uri="{BB962C8B-B14F-4D97-AF65-F5344CB8AC3E}">
        <p14:creationId xmlns:p14="http://schemas.microsoft.com/office/powerpoint/2010/main" val="174688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-772"/>
            <a:ext cx="1219199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He replied, </a:t>
            </a:r>
            <a:r>
              <a:rPr lang="en-US" sz="8800" b="1" i="1" dirty="0">
                <a:solidFill>
                  <a:srgbClr val="FF0000"/>
                </a:solidFill>
                <a:cs typeface="Courier New" panose="02070309020205020404" pitchFamily="49" charset="0"/>
              </a:rPr>
              <a:t>‘I saw Satan fall like lightning from heaven.  I have given you authority to trample on snakes and </a:t>
            </a:r>
            <a:r>
              <a:rPr lang="en-US" sz="9600" b="1" i="1" dirty="0">
                <a:solidFill>
                  <a:srgbClr val="FF0000"/>
                </a:solidFill>
                <a:cs typeface="Courier New" panose="02070309020205020404" pitchFamily="49" charset="0"/>
              </a:rPr>
              <a:t>scorpions</a:t>
            </a:r>
          </a:p>
        </p:txBody>
      </p:sp>
    </p:spTree>
    <p:extLst>
      <p:ext uri="{BB962C8B-B14F-4D97-AF65-F5344CB8AC3E}">
        <p14:creationId xmlns:p14="http://schemas.microsoft.com/office/powerpoint/2010/main" val="5825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219873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solidFill>
                  <a:srgbClr val="FF0000"/>
                </a:solidFill>
                <a:cs typeface="Courier New" panose="02070309020205020404" pitchFamily="49" charset="0"/>
              </a:rPr>
              <a:t>and to overcome all the power of the enemy; nothing will harm you. </a:t>
            </a:r>
            <a:endParaRPr lang="en-US" sz="9600" b="1" i="1" dirty="0">
              <a:solidFill>
                <a:srgbClr val="FF000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9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-772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solidFill>
                  <a:srgbClr val="FF0000"/>
                </a:solidFill>
                <a:cs typeface="Courier New" panose="02070309020205020404" pitchFamily="49" charset="0"/>
              </a:rPr>
              <a:t>However, do not rejoice that the spirits submit to you, but rejoice that your names are written in heaven.’ </a:t>
            </a:r>
          </a:p>
        </p:txBody>
      </p:sp>
    </p:spTree>
    <p:extLst>
      <p:ext uri="{BB962C8B-B14F-4D97-AF65-F5344CB8AC3E}">
        <p14:creationId xmlns:p14="http://schemas.microsoft.com/office/powerpoint/2010/main" val="122570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623071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At that time Jesus,</a:t>
            </a:r>
          </a:p>
          <a:p>
            <a:pPr algn="ctr"/>
            <a:r>
              <a:rPr lang="en-US" sz="8800" b="1" i="1" u="sng" dirty="0">
                <a:cs typeface="Courier New" panose="02070309020205020404" pitchFamily="49" charset="0"/>
              </a:rPr>
              <a:t>FULL OF JOY </a:t>
            </a: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through the </a:t>
            </a: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Holy Spirit, said,</a:t>
            </a:r>
          </a:p>
        </p:txBody>
      </p:sp>
    </p:spTree>
    <p:extLst>
      <p:ext uri="{BB962C8B-B14F-4D97-AF65-F5344CB8AC3E}">
        <p14:creationId xmlns:p14="http://schemas.microsoft.com/office/powerpoint/2010/main" val="135688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50B1DCF5-D52A-41AF-9325-A2858D68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" y="-444143"/>
            <a:ext cx="10788073" cy="6077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1DC46-8A45-4E48-9058-77B1F9155B7D}"/>
              </a:ext>
            </a:extLst>
          </p:cNvPr>
          <p:cNvSpPr txBox="1"/>
          <p:nvPr/>
        </p:nvSpPr>
        <p:spPr>
          <a:xfrm>
            <a:off x="0" y="393499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u="sng" dirty="0"/>
              <a:t>“Living and Loving</a:t>
            </a:r>
          </a:p>
          <a:p>
            <a:pPr algn="ctr"/>
            <a:r>
              <a:rPr lang="en-US" sz="9600" b="1" i="1" u="sng" dirty="0"/>
              <a:t>Like Jesus”</a:t>
            </a:r>
          </a:p>
        </p:txBody>
      </p:sp>
    </p:spTree>
    <p:extLst>
      <p:ext uri="{BB962C8B-B14F-4D97-AF65-F5344CB8AC3E}">
        <p14:creationId xmlns:p14="http://schemas.microsoft.com/office/powerpoint/2010/main" val="72971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-772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solidFill>
                  <a:srgbClr val="FF0000"/>
                </a:solidFill>
                <a:cs typeface="Courier New" panose="02070309020205020404" pitchFamily="49" charset="0"/>
              </a:rPr>
              <a:t>‘I praise you Father, Lord of heaven and earth,</a:t>
            </a:r>
          </a:p>
          <a:p>
            <a:pPr algn="ctr"/>
            <a:r>
              <a:rPr lang="en-US" sz="8800" b="1" i="1" dirty="0">
                <a:solidFill>
                  <a:srgbClr val="FF0000"/>
                </a:solidFill>
                <a:cs typeface="Courier New" panose="02070309020205020404" pitchFamily="49" charset="0"/>
              </a:rPr>
              <a:t>because you have hidden these things from the wise and learned, </a:t>
            </a:r>
          </a:p>
        </p:txBody>
      </p:sp>
    </p:spTree>
    <p:extLst>
      <p:ext uri="{BB962C8B-B14F-4D97-AF65-F5344CB8AC3E}">
        <p14:creationId xmlns:p14="http://schemas.microsoft.com/office/powerpoint/2010/main" val="216541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725623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solidFill>
                  <a:srgbClr val="FF0000"/>
                </a:solidFill>
                <a:cs typeface="Courier New" panose="02070309020205020404" pitchFamily="49" charset="0"/>
              </a:rPr>
              <a:t>and revealed them to little children. Yes, Father, for this was your good pleasure.’”</a:t>
            </a:r>
          </a:p>
        </p:txBody>
      </p:sp>
    </p:spTree>
    <p:extLst>
      <p:ext uri="{BB962C8B-B14F-4D97-AF65-F5344CB8AC3E}">
        <p14:creationId xmlns:p14="http://schemas.microsoft.com/office/powerpoint/2010/main" val="2714564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-138654"/>
            <a:ext cx="1219199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cs typeface="Courier New" panose="02070309020205020404" pitchFamily="49" charset="0"/>
              </a:rPr>
              <a:t>YES</a:t>
            </a:r>
          </a:p>
          <a:p>
            <a:pPr algn="ctr"/>
            <a:r>
              <a:rPr lang="en-US" sz="12500" dirty="0">
                <a:cs typeface="Courier New" panose="02070309020205020404" pitchFamily="49" charset="0"/>
              </a:rPr>
              <a:t>It is possible to </a:t>
            </a:r>
          </a:p>
          <a:p>
            <a:pPr algn="ctr"/>
            <a:r>
              <a:rPr lang="en-US" sz="12500" b="1" dirty="0">
                <a:cs typeface="Courier New" panose="02070309020205020404" pitchFamily="49" charset="0"/>
              </a:rPr>
              <a:t>Please God!!!</a:t>
            </a:r>
            <a:r>
              <a:rPr lang="en-US" sz="12500" b="1" dirty="0"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US" sz="12500" b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03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0925"/>
            <a:ext cx="121919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FF0000"/>
                </a:solidFill>
                <a:cs typeface="Courier New" panose="02070309020205020404" pitchFamily="49" charset="0"/>
              </a:rPr>
              <a:t>Both</a:t>
            </a:r>
          </a:p>
          <a:p>
            <a:pPr algn="ctr"/>
            <a:r>
              <a:rPr lang="en-US" sz="9600" dirty="0">
                <a:cs typeface="Courier New" panose="02070309020205020404" pitchFamily="49" charset="0"/>
              </a:rPr>
              <a:t>The disciples and Jesus experienced </a:t>
            </a:r>
            <a:r>
              <a:rPr lang="en-US" sz="9600" b="1" dirty="0">
                <a:cs typeface="Courier New" panose="02070309020205020404" pitchFamily="49" charset="0"/>
              </a:rPr>
              <a:t>JOY</a:t>
            </a:r>
            <a:r>
              <a:rPr lang="en-US" sz="9600" b="1" dirty="0"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r>
              <a:rPr lang="en-US" sz="9600" dirty="0"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214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-27693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The disciples were experiencing the </a:t>
            </a:r>
            <a:r>
              <a:rPr lang="en-US" sz="8800" b="1" dirty="0">
                <a:cs typeface="Courier New" panose="02070309020205020404" pitchFamily="49" charset="0"/>
              </a:rPr>
              <a:t>JOY </a:t>
            </a:r>
            <a:r>
              <a:rPr lang="en-US" sz="8800" dirty="0">
                <a:cs typeface="Courier New" panose="02070309020205020404" pitchFamily="49" charset="0"/>
              </a:rPr>
              <a:t>of being used as an instrument in the Lord’s hand.</a:t>
            </a:r>
            <a:r>
              <a:rPr lang="en-US" sz="8800" b="1" dirty="0">
                <a:cs typeface="Courier New" panose="02070309020205020404" pitchFamily="49" charset="0"/>
              </a:rPr>
              <a:t> </a:t>
            </a:r>
            <a:r>
              <a:rPr lang="en-US" sz="8800" dirty="0"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222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335374"/>
            <a:ext cx="12191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Jesus experienced joy in at least two ways:</a:t>
            </a:r>
          </a:p>
        </p:txBody>
      </p:sp>
    </p:spTree>
    <p:extLst>
      <p:ext uri="{BB962C8B-B14F-4D97-AF65-F5344CB8AC3E}">
        <p14:creationId xmlns:p14="http://schemas.microsoft.com/office/powerpoint/2010/main" val="1052028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86780"/>
            <a:ext cx="12191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First,</a:t>
            </a:r>
          </a:p>
          <a:p>
            <a:pPr algn="ctr"/>
            <a:r>
              <a:rPr lang="en-US" sz="9600" dirty="0">
                <a:cs typeface="Courier New" panose="02070309020205020404" pitchFamily="49" charset="0"/>
              </a:rPr>
              <a:t>The joy of seeing His disciples carrying out His mission. </a:t>
            </a:r>
          </a:p>
        </p:txBody>
      </p:sp>
    </p:spTree>
    <p:extLst>
      <p:ext uri="{BB962C8B-B14F-4D97-AF65-F5344CB8AC3E}">
        <p14:creationId xmlns:p14="http://schemas.microsoft.com/office/powerpoint/2010/main" val="2635809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0759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cs typeface="Courier New" panose="02070309020205020404" pitchFamily="49" charset="0"/>
              </a:rPr>
              <a:t>Luke 4:18-19</a:t>
            </a:r>
          </a:p>
          <a:p>
            <a:pPr algn="ctr"/>
            <a:r>
              <a:rPr lang="en-US" sz="8000" b="1" i="1" u="sng" dirty="0">
                <a:solidFill>
                  <a:srgbClr val="FF0000"/>
                </a:solidFill>
                <a:cs typeface="Courier New" panose="02070309020205020404" pitchFamily="49" charset="0"/>
              </a:rPr>
              <a:t>"The Spirit of the Lord is on me, because he has anointed me to preach </a:t>
            </a:r>
          </a:p>
          <a:p>
            <a:pPr algn="ctr"/>
            <a:r>
              <a:rPr lang="en-US" sz="8000" b="1" i="1" u="sng" dirty="0">
                <a:solidFill>
                  <a:srgbClr val="FF0000"/>
                </a:solidFill>
                <a:cs typeface="Courier New" panose="02070309020205020404" pitchFamily="49" charset="0"/>
              </a:rPr>
              <a:t>good news to the poor.</a:t>
            </a:r>
          </a:p>
        </p:txBody>
      </p:sp>
    </p:spTree>
    <p:extLst>
      <p:ext uri="{BB962C8B-B14F-4D97-AF65-F5344CB8AC3E}">
        <p14:creationId xmlns:p14="http://schemas.microsoft.com/office/powerpoint/2010/main" val="231675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28205"/>
            <a:ext cx="1219199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u="sng" dirty="0">
                <a:solidFill>
                  <a:srgbClr val="FF0000"/>
                </a:solidFill>
                <a:cs typeface="Courier New" panose="02070309020205020404" pitchFamily="49" charset="0"/>
              </a:rPr>
              <a:t>He has sent me to proclaim freedom for the prisoners</a:t>
            </a:r>
          </a:p>
          <a:p>
            <a:pPr algn="ctr"/>
            <a:r>
              <a:rPr lang="en-US" sz="8000" b="1" i="1" u="sng" dirty="0">
                <a:solidFill>
                  <a:srgbClr val="FF0000"/>
                </a:solidFill>
                <a:cs typeface="Courier New" panose="02070309020205020404" pitchFamily="49" charset="0"/>
              </a:rPr>
              <a:t>and recovery of sight for </a:t>
            </a:r>
          </a:p>
          <a:p>
            <a:pPr algn="ctr"/>
            <a:r>
              <a:rPr lang="en-US" sz="8000" b="1" i="1" u="sng" dirty="0">
                <a:solidFill>
                  <a:srgbClr val="FF0000"/>
                </a:solidFill>
                <a:cs typeface="Courier New" panose="02070309020205020404" pitchFamily="49" charset="0"/>
              </a:rPr>
              <a:t>the blind, to release the oppressed,</a:t>
            </a:r>
          </a:p>
          <a:p>
            <a:pPr algn="ctr"/>
            <a:r>
              <a:rPr lang="en-US" sz="8000" b="1" i="1" u="sng" dirty="0">
                <a:solidFill>
                  <a:srgbClr val="FF0000"/>
                </a:solidFill>
                <a:cs typeface="Courier New" panose="02070309020205020404" pitchFamily="49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67337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495612"/>
            <a:ext cx="12191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u="sng" dirty="0">
                <a:solidFill>
                  <a:srgbClr val="FF0000"/>
                </a:solidFill>
                <a:cs typeface="Courier New" panose="02070309020205020404" pitchFamily="49" charset="0"/>
              </a:rPr>
              <a:t>to proclaim the year of the Lord's favor."</a:t>
            </a:r>
          </a:p>
        </p:txBody>
      </p:sp>
    </p:spTree>
    <p:extLst>
      <p:ext uri="{BB962C8B-B14F-4D97-AF65-F5344CB8AC3E}">
        <p14:creationId xmlns:p14="http://schemas.microsoft.com/office/powerpoint/2010/main" val="386491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BCB0B4F-AE98-4626-BD4E-0DEADF16F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38" y="643467"/>
            <a:ext cx="378832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58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89332"/>
            <a:ext cx="12191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Second,</a:t>
            </a:r>
          </a:p>
          <a:p>
            <a:pPr algn="ctr"/>
            <a:r>
              <a:rPr lang="en-US" sz="9600" dirty="0">
                <a:cs typeface="Courier New" panose="02070309020205020404" pitchFamily="49" charset="0"/>
              </a:rPr>
              <a:t>The joy of seeing Satan “fall like lightning from heaven”. </a:t>
            </a:r>
          </a:p>
        </p:txBody>
      </p:sp>
    </p:spTree>
    <p:extLst>
      <p:ext uri="{BB962C8B-B14F-4D97-AF65-F5344CB8AC3E}">
        <p14:creationId xmlns:p14="http://schemas.microsoft.com/office/powerpoint/2010/main" val="1339101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60740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Paul’s</a:t>
            </a:r>
          </a:p>
          <a:p>
            <a:pPr algn="ctr"/>
            <a:r>
              <a:rPr lang="en-US" sz="9600" dirty="0">
                <a:cs typeface="Courier New" panose="02070309020205020404" pitchFamily="49" charset="0"/>
              </a:rPr>
              <a:t>affirmation that we can please God!</a:t>
            </a:r>
          </a:p>
        </p:txBody>
      </p:sp>
    </p:spTree>
    <p:extLst>
      <p:ext uri="{BB962C8B-B14F-4D97-AF65-F5344CB8AC3E}">
        <p14:creationId xmlns:p14="http://schemas.microsoft.com/office/powerpoint/2010/main" val="3568209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60740"/>
            <a:ext cx="12191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Romans 8:8</a:t>
            </a:r>
          </a:p>
          <a:p>
            <a:pPr algn="ctr"/>
            <a:r>
              <a:rPr lang="en-US" sz="9600" i="1" dirty="0">
                <a:cs typeface="Courier New" panose="02070309020205020404" pitchFamily="49" charset="0"/>
              </a:rPr>
              <a:t>“Those controlled by the sinful nature (flesh) cannot please God.”</a:t>
            </a:r>
          </a:p>
        </p:txBody>
      </p:sp>
    </p:spTree>
    <p:extLst>
      <p:ext uri="{BB962C8B-B14F-4D97-AF65-F5344CB8AC3E}">
        <p14:creationId xmlns:p14="http://schemas.microsoft.com/office/powerpoint/2010/main" val="1354645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803780"/>
            <a:ext cx="12191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What is the inverse of this statement?</a:t>
            </a:r>
            <a:endParaRPr lang="en-US" sz="9600" i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12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775068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Those controlled by the Holy Spirit are able to please God!!!</a:t>
            </a:r>
            <a:endParaRPr lang="en-US" sz="9600" i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77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13831"/>
            <a:ext cx="12191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cs typeface="Courier New" panose="02070309020205020404" pitchFamily="49" charset="0"/>
              </a:rPr>
              <a:t>Has anything really changed?</a:t>
            </a:r>
          </a:p>
          <a:p>
            <a:pPr algn="ctr"/>
            <a:endParaRPr lang="en-US" sz="9600" b="1" dirty="0">
              <a:cs typeface="Courier New" panose="02070309020205020404" pitchFamily="49" charset="0"/>
            </a:endParaRPr>
          </a:p>
          <a:p>
            <a:pPr algn="ctr"/>
            <a:r>
              <a:rPr lang="en-US" sz="9600" b="1" dirty="0">
                <a:cs typeface="Courier New" panose="02070309020205020404" pitchFamily="49" charset="0"/>
              </a:rPr>
              <a:t>We are on mission too!</a:t>
            </a:r>
          </a:p>
        </p:txBody>
      </p:sp>
    </p:spTree>
    <p:extLst>
      <p:ext uri="{BB962C8B-B14F-4D97-AF65-F5344CB8AC3E}">
        <p14:creationId xmlns:p14="http://schemas.microsoft.com/office/powerpoint/2010/main" val="3023763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12071"/>
            <a:ext cx="121919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cs typeface="Courier New" panose="02070309020205020404" pitchFamily="49" charset="0"/>
              </a:rPr>
              <a:t>Matt 5:12</a:t>
            </a:r>
          </a:p>
          <a:p>
            <a:pPr algn="ctr"/>
            <a:r>
              <a:rPr lang="en-US" sz="8000" i="1" dirty="0">
                <a:cs typeface="Courier New" panose="02070309020205020404" pitchFamily="49" charset="0"/>
              </a:rPr>
              <a:t> </a:t>
            </a:r>
            <a:r>
              <a:rPr lang="en-US" sz="8000" b="1" i="1" dirty="0">
                <a:solidFill>
                  <a:srgbClr val="FF0000"/>
                </a:solidFill>
                <a:cs typeface="Courier New" panose="02070309020205020404" pitchFamily="49" charset="0"/>
              </a:rPr>
              <a:t>“</a:t>
            </a:r>
            <a:r>
              <a:rPr lang="en-US" sz="8800" b="1" i="1" u="sng" dirty="0">
                <a:solidFill>
                  <a:srgbClr val="FF0000"/>
                </a:solidFill>
                <a:cs typeface="Courier New" panose="02070309020205020404" pitchFamily="49" charset="0"/>
              </a:rPr>
              <a:t>Rejoice and be glad, because great is your reward in heaven, </a:t>
            </a:r>
          </a:p>
        </p:txBody>
      </p:sp>
    </p:spTree>
    <p:extLst>
      <p:ext uri="{BB962C8B-B14F-4D97-AF65-F5344CB8AC3E}">
        <p14:creationId xmlns:p14="http://schemas.microsoft.com/office/powerpoint/2010/main" val="169208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184527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u="sng" dirty="0">
                <a:solidFill>
                  <a:srgbClr val="FF0000"/>
                </a:solidFill>
                <a:cs typeface="Courier New" panose="02070309020205020404" pitchFamily="49" charset="0"/>
              </a:rPr>
              <a:t>for in the same way they persecuted the prophets who were before you</a:t>
            </a:r>
            <a:r>
              <a:rPr lang="en-US" sz="8800" b="1" i="1" dirty="0">
                <a:solidFill>
                  <a:srgbClr val="FF0000"/>
                </a:solidFill>
                <a:cs typeface="Courier New" panose="02070309020205020404" pitchFamily="49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19760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12071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cs typeface="Courier New" panose="02070309020205020404" pitchFamily="49" charset="0"/>
              </a:rPr>
              <a:t>C S Lewis </a:t>
            </a:r>
          </a:p>
          <a:p>
            <a:pPr algn="ctr"/>
            <a:r>
              <a:rPr lang="en-US" sz="8000" dirty="0">
                <a:cs typeface="Courier New" panose="02070309020205020404" pitchFamily="49" charset="0"/>
              </a:rPr>
              <a:t>“God whispers through joy,</a:t>
            </a:r>
          </a:p>
          <a:p>
            <a:pPr algn="ctr"/>
            <a:r>
              <a:rPr lang="en-US" sz="8000" dirty="0">
                <a:cs typeface="Courier New" panose="02070309020205020404" pitchFamily="49" charset="0"/>
              </a:rPr>
              <a:t>He speaks through His Word,</a:t>
            </a:r>
          </a:p>
          <a:p>
            <a:pPr algn="ctr"/>
            <a:r>
              <a:rPr lang="en-US" sz="8000" dirty="0">
                <a:cs typeface="Courier New" panose="02070309020205020404" pitchFamily="49" charset="0"/>
              </a:rPr>
              <a:t>His megaphone to get our attention is pain!”</a:t>
            </a:r>
          </a:p>
        </p:txBody>
      </p:sp>
    </p:spTree>
    <p:extLst>
      <p:ext uri="{BB962C8B-B14F-4D97-AF65-F5344CB8AC3E}">
        <p14:creationId xmlns:p14="http://schemas.microsoft.com/office/powerpoint/2010/main" val="198690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29517"/>
            <a:ext cx="12191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In Acts 8:1-4 persecution sent the believers out into the world…</a:t>
            </a:r>
          </a:p>
        </p:txBody>
      </p:sp>
    </p:spTree>
    <p:extLst>
      <p:ext uri="{BB962C8B-B14F-4D97-AF65-F5344CB8AC3E}">
        <p14:creationId xmlns:p14="http://schemas.microsoft.com/office/powerpoint/2010/main" val="376264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lue award ribbon">
            <a:extLst>
              <a:ext uri="{FF2B5EF4-FFF2-40B4-BE49-F238E27FC236}">
                <a16:creationId xmlns:a16="http://schemas.microsoft.com/office/drawing/2014/main" id="{560D2F4A-CA21-47EF-B4C7-9952A6D56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30735-CC9C-4DBC-9643-717462ACE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013708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9600" i="1" dirty="0">
                <a:solidFill>
                  <a:srgbClr val="FFFFFF"/>
                </a:solidFill>
                <a:latin typeface="+mn-lt"/>
              </a:rPr>
              <a:t>Thank you for the honor of serving alongside you!!!</a:t>
            </a:r>
          </a:p>
        </p:txBody>
      </p:sp>
    </p:spTree>
    <p:extLst>
      <p:ext uri="{BB962C8B-B14F-4D97-AF65-F5344CB8AC3E}">
        <p14:creationId xmlns:p14="http://schemas.microsoft.com/office/powerpoint/2010/main" val="1646464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765077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“And Saul was there, giving approval to his death.</a:t>
            </a:r>
          </a:p>
        </p:txBody>
      </p:sp>
    </p:spTree>
    <p:extLst>
      <p:ext uri="{BB962C8B-B14F-4D97-AF65-F5344CB8AC3E}">
        <p14:creationId xmlns:p14="http://schemas.microsoft.com/office/powerpoint/2010/main" val="3535882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29517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On that day a great persecution broke out against the church at Jerusalem, </a:t>
            </a:r>
          </a:p>
        </p:txBody>
      </p:sp>
    </p:spTree>
    <p:extLst>
      <p:ext uri="{BB962C8B-B14F-4D97-AF65-F5344CB8AC3E}">
        <p14:creationId xmlns:p14="http://schemas.microsoft.com/office/powerpoint/2010/main" val="39593675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29517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and all except the apostles were scattered throughout Judea and Samaria. </a:t>
            </a:r>
          </a:p>
        </p:txBody>
      </p:sp>
    </p:spTree>
    <p:extLst>
      <p:ext uri="{BB962C8B-B14F-4D97-AF65-F5344CB8AC3E}">
        <p14:creationId xmlns:p14="http://schemas.microsoft.com/office/powerpoint/2010/main" val="1972242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29517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Godly men buried Stephen and mourned deeply for him. But Saul began to destroy the church. </a:t>
            </a:r>
          </a:p>
        </p:txBody>
      </p:sp>
    </p:spTree>
    <p:extLst>
      <p:ext uri="{BB962C8B-B14F-4D97-AF65-F5344CB8AC3E}">
        <p14:creationId xmlns:p14="http://schemas.microsoft.com/office/powerpoint/2010/main" val="682060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29517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Going from house to house, he dragged off men and women and put them in prison.</a:t>
            </a:r>
          </a:p>
        </p:txBody>
      </p:sp>
    </p:spTree>
    <p:extLst>
      <p:ext uri="{BB962C8B-B14F-4D97-AF65-F5344CB8AC3E}">
        <p14:creationId xmlns:p14="http://schemas.microsoft.com/office/powerpoint/2010/main" val="895138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29517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Those who had been scattered preached the word wherever they went.”</a:t>
            </a:r>
          </a:p>
        </p:txBody>
      </p:sp>
    </p:spTree>
    <p:extLst>
      <p:ext uri="{BB962C8B-B14F-4D97-AF65-F5344CB8AC3E}">
        <p14:creationId xmlns:p14="http://schemas.microsoft.com/office/powerpoint/2010/main" val="517967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656020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God specializes in 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redeeming pain &amp; suffering if we allow Him.</a:t>
            </a:r>
          </a:p>
        </p:txBody>
      </p:sp>
    </p:spTree>
    <p:extLst>
      <p:ext uri="{BB962C8B-B14F-4D97-AF65-F5344CB8AC3E}">
        <p14:creationId xmlns:p14="http://schemas.microsoft.com/office/powerpoint/2010/main" val="34817460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831171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In AD 70, </a:t>
            </a:r>
          </a:p>
          <a:p>
            <a:pPr algn="ctr"/>
            <a:r>
              <a:rPr lang="en-US" sz="9600" dirty="0">
                <a:cs typeface="Courier New" panose="02070309020205020404" pitchFamily="49" charset="0"/>
              </a:rPr>
              <a:t>the temple in Jerusalem was destroyed. </a:t>
            </a:r>
            <a:endParaRPr lang="en-US" sz="9600" b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1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73941"/>
            <a:ext cx="12191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According to Paul</a:t>
            </a:r>
          </a:p>
          <a:p>
            <a:pPr algn="ctr"/>
            <a:r>
              <a:rPr lang="en-US" sz="9600" dirty="0">
                <a:cs typeface="Courier New" panose="02070309020205020404" pitchFamily="49" charset="0"/>
              </a:rPr>
              <a:t>in 1 Cor. 6:19</a:t>
            </a:r>
          </a:p>
          <a:p>
            <a:pPr algn="ctr"/>
            <a:r>
              <a:rPr lang="en-US" sz="9600" dirty="0">
                <a:cs typeface="Courier New" panose="02070309020205020404" pitchFamily="49" charset="0"/>
              </a:rPr>
              <a:t>Our body is God’s temple</a:t>
            </a:r>
          </a:p>
        </p:txBody>
      </p:sp>
    </p:spTree>
    <p:extLst>
      <p:ext uri="{BB962C8B-B14F-4D97-AF65-F5344CB8AC3E}">
        <p14:creationId xmlns:p14="http://schemas.microsoft.com/office/powerpoint/2010/main" val="3634964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29517"/>
            <a:ext cx="121919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>
                <a:cs typeface="Courier New" panose="02070309020205020404" pitchFamily="49" charset="0"/>
              </a:rPr>
              <a:t>The temple of God is now portable!!!</a:t>
            </a:r>
            <a:endParaRPr lang="en-US" sz="12500" b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9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87271"/>
            <a:ext cx="121919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i="1" u="sng" dirty="0">
                <a:cs typeface="Courier New" panose="02070309020205020404" pitchFamily="49" charset="0"/>
              </a:rPr>
              <a:t>Third Sunday </a:t>
            </a:r>
          </a:p>
          <a:p>
            <a:pPr algn="ctr"/>
            <a:r>
              <a:rPr lang="en-US" sz="12500" b="1" i="1" u="sng" dirty="0">
                <a:cs typeface="Courier New" panose="02070309020205020404" pitchFamily="49" charset="0"/>
              </a:rPr>
              <a:t>Of Advent:</a:t>
            </a:r>
          </a:p>
          <a:p>
            <a:pPr algn="ctr"/>
            <a:r>
              <a:rPr lang="en-US" sz="12500" b="1" i="1" u="sng" dirty="0">
                <a:cs typeface="Courier New" panose="02070309020205020404" pitchFamily="49" charset="0"/>
              </a:rPr>
              <a:t>Joy</a:t>
            </a:r>
          </a:p>
        </p:txBody>
      </p:sp>
    </p:spTree>
    <p:extLst>
      <p:ext uri="{BB962C8B-B14F-4D97-AF65-F5344CB8AC3E}">
        <p14:creationId xmlns:p14="http://schemas.microsoft.com/office/powerpoint/2010/main" val="1939920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29517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“If you can’t take Mahomet to the mountain, then take the mountain to Mahomet.”</a:t>
            </a:r>
            <a:endParaRPr lang="en-US" sz="8800" b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19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29517"/>
            <a:ext cx="121919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Is it possible that God </a:t>
            </a:r>
          </a:p>
          <a:p>
            <a:pPr algn="ctr"/>
            <a:r>
              <a:rPr lang="en-US" sz="9600" dirty="0">
                <a:cs typeface="Courier New" panose="02070309020205020404" pitchFamily="49" charset="0"/>
              </a:rPr>
              <a:t>is allowing current trials </a:t>
            </a:r>
          </a:p>
          <a:p>
            <a:pPr algn="ctr"/>
            <a:r>
              <a:rPr lang="en-US" sz="9600" dirty="0">
                <a:cs typeface="Courier New" panose="02070309020205020404" pitchFamily="49" charset="0"/>
              </a:rPr>
              <a:t>to </a:t>
            </a:r>
            <a:r>
              <a:rPr lang="en-US" sz="9600" b="1" i="1" u="sng" dirty="0">
                <a:cs typeface="Courier New" panose="02070309020205020404" pitchFamily="49" charset="0"/>
              </a:rPr>
              <a:t>mobilize</a:t>
            </a:r>
            <a:r>
              <a:rPr lang="en-US" sz="9600" dirty="0">
                <a:cs typeface="Courier New" panose="02070309020205020404" pitchFamily="49" charset="0"/>
              </a:rPr>
              <a:t>  us?</a:t>
            </a:r>
          </a:p>
          <a:p>
            <a:pPr algn="ctr"/>
            <a:endParaRPr lang="en-US" sz="4800" dirty="0">
              <a:cs typeface="Courier New" panose="02070309020205020404" pitchFamily="49" charset="0"/>
            </a:endParaRPr>
          </a:p>
          <a:p>
            <a:pPr algn="r"/>
            <a:r>
              <a:rPr lang="en-US" sz="5400" dirty="0">
                <a:cs typeface="Courier New" panose="02070309020205020404" pitchFamily="49" charset="0"/>
              </a:rPr>
              <a:t>(Our DS, Dave Lane)</a:t>
            </a:r>
          </a:p>
        </p:txBody>
      </p:sp>
    </p:spTree>
    <p:extLst>
      <p:ext uri="{BB962C8B-B14F-4D97-AF65-F5344CB8AC3E}">
        <p14:creationId xmlns:p14="http://schemas.microsoft.com/office/powerpoint/2010/main" val="2642789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29517"/>
            <a:ext cx="12191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If we desire true lasting Joy, then let’s allow the Holy Spirit to use and flow through us</a:t>
            </a:r>
            <a:r>
              <a:rPr lang="en-US" sz="9600" dirty="0">
                <a:cs typeface="Courier New" panose="02070309020205020404" pitchFamily="49" charset="0"/>
                <a:sym typeface="Wingdings" panose="05000000000000000000" pitchFamily="2" charset="2"/>
              </a:rPr>
              <a:t>!!!</a:t>
            </a:r>
            <a:endParaRPr lang="en-US" sz="66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089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1" y="1567547"/>
            <a:ext cx="1219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ourier New" panose="02070309020205020404" pitchFamily="49" charset="0"/>
              </a:rPr>
              <a:t>Prayer</a:t>
            </a:r>
            <a:endParaRPr lang="en-US" sz="7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33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665180"/>
            <a:ext cx="121919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cs typeface="Courier New" panose="02070309020205020404" pitchFamily="49" charset="0"/>
              </a:rPr>
              <a:t>Table Talk</a:t>
            </a:r>
          </a:p>
          <a:p>
            <a:pPr algn="ctr"/>
            <a:r>
              <a:rPr lang="en-US" sz="11500" b="1" dirty="0">
                <a:cs typeface="Courier New" panose="02070309020205020404" pitchFamily="49" charset="0"/>
              </a:rPr>
              <a:t>(Discussion Points)</a:t>
            </a:r>
            <a:endParaRPr lang="en-US" sz="115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853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1" y="974244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cs typeface="Courier New" panose="02070309020205020404" pitchFamily="49" charset="0"/>
              </a:rPr>
              <a:t>Please Consider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When did you realize that you could bring joy to the Lord?</a:t>
            </a:r>
          </a:p>
        </p:txBody>
      </p:sp>
    </p:spTree>
    <p:extLst>
      <p:ext uri="{BB962C8B-B14F-4D97-AF65-F5344CB8AC3E}">
        <p14:creationId xmlns:p14="http://schemas.microsoft.com/office/powerpoint/2010/main" val="39796832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961277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cs typeface="Courier New" panose="02070309020205020404" pitchFamily="49" charset="0"/>
              </a:rPr>
              <a:t>Please Consider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What are ways that you were used of Him in such a manner that it brought joy to the Lord?</a:t>
            </a:r>
          </a:p>
        </p:txBody>
      </p:sp>
    </p:spTree>
    <p:extLst>
      <p:ext uri="{BB962C8B-B14F-4D97-AF65-F5344CB8AC3E}">
        <p14:creationId xmlns:p14="http://schemas.microsoft.com/office/powerpoint/2010/main" val="40962296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616722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cs typeface="Courier New" panose="02070309020205020404" pitchFamily="49" charset="0"/>
              </a:rPr>
              <a:t>Please Consider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What are your thoughts on Romans 8:28 and God working through all things?</a:t>
            </a:r>
          </a:p>
        </p:txBody>
      </p:sp>
    </p:spTree>
    <p:extLst>
      <p:ext uri="{BB962C8B-B14F-4D97-AF65-F5344CB8AC3E}">
        <p14:creationId xmlns:p14="http://schemas.microsoft.com/office/powerpoint/2010/main" val="19288057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527942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cs typeface="Courier New" panose="02070309020205020404" pitchFamily="49" charset="0"/>
              </a:rPr>
              <a:t>Please Consider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What are your thoughts 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on the temple of God 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being portable under 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the new covenant?</a:t>
            </a:r>
          </a:p>
        </p:txBody>
      </p:sp>
    </p:spTree>
    <p:extLst>
      <p:ext uri="{BB962C8B-B14F-4D97-AF65-F5344CB8AC3E}">
        <p14:creationId xmlns:p14="http://schemas.microsoft.com/office/powerpoint/2010/main" val="8834197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745252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cs typeface="Courier New" panose="02070309020205020404" pitchFamily="49" charset="0"/>
              </a:rPr>
              <a:t>Please Consider Sharing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What are your thoughts on God redeeming our pain &amp; suffering?</a:t>
            </a:r>
          </a:p>
        </p:txBody>
      </p:sp>
    </p:spTree>
    <p:extLst>
      <p:ext uri="{BB962C8B-B14F-4D97-AF65-F5344CB8AC3E}">
        <p14:creationId xmlns:p14="http://schemas.microsoft.com/office/powerpoint/2010/main" val="69275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809147"/>
            <a:ext cx="12191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u="sng" dirty="0">
                <a:cs typeface="Courier New" panose="02070309020205020404" pitchFamily="49" charset="0"/>
              </a:rPr>
              <a:t>Today’s</a:t>
            </a:r>
          </a:p>
          <a:p>
            <a:pPr algn="ctr"/>
            <a:r>
              <a:rPr lang="en-US" sz="14000" u="sng" dirty="0">
                <a:cs typeface="Courier New" panose="02070309020205020404" pitchFamily="49" charset="0"/>
              </a:rPr>
              <a:t>Message:</a:t>
            </a:r>
          </a:p>
        </p:txBody>
      </p:sp>
    </p:spTree>
    <p:extLst>
      <p:ext uri="{BB962C8B-B14F-4D97-AF65-F5344CB8AC3E}">
        <p14:creationId xmlns:p14="http://schemas.microsoft.com/office/powerpoint/2010/main" val="1874178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004138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cs typeface="Courier New" panose="02070309020205020404" pitchFamily="49" charset="0"/>
              </a:rPr>
              <a:t>Please Consider Sharing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What are some potential ways that God might be using 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current trials?</a:t>
            </a:r>
          </a:p>
        </p:txBody>
      </p:sp>
    </p:spTree>
    <p:extLst>
      <p:ext uri="{BB962C8B-B14F-4D97-AF65-F5344CB8AC3E}">
        <p14:creationId xmlns:p14="http://schemas.microsoft.com/office/powerpoint/2010/main" val="39945315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67302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cs typeface="Courier New" panose="02070309020205020404" pitchFamily="49" charset="0"/>
              </a:rPr>
              <a:t>Please Consider 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(OVERALL)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Sharing what the Holy Spirit impressed upon you </a:t>
            </a:r>
            <a:r>
              <a:rPr lang="en-US" sz="7200">
                <a:cs typeface="Courier New" panose="02070309020205020404" pitchFamily="49" charset="0"/>
              </a:rPr>
              <a:t>personally during </a:t>
            </a:r>
            <a:r>
              <a:rPr lang="en-US" sz="7200" dirty="0">
                <a:cs typeface="Courier New" panose="02070309020205020404" pitchFamily="49" charset="0"/>
              </a:rPr>
              <a:t>our </a:t>
            </a:r>
            <a:r>
              <a:rPr lang="en-US" sz="7200">
                <a:cs typeface="Courier New" panose="02070309020205020404" pitchFamily="49" charset="0"/>
              </a:rPr>
              <a:t>time together.</a:t>
            </a:r>
            <a:endParaRPr lang="en-US" sz="6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783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1" y="1567547"/>
            <a:ext cx="12191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ourier New" panose="02070309020205020404" pitchFamily="49" charset="0"/>
              </a:rPr>
              <a:t>Benediction</a:t>
            </a:r>
            <a:endParaRPr lang="en-US" sz="15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9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487271"/>
            <a:ext cx="1219199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i="1" u="sng" dirty="0">
                <a:cs typeface="Courier New" panose="02070309020205020404" pitchFamily="49" charset="0"/>
              </a:rPr>
              <a:t>JOY</a:t>
            </a:r>
          </a:p>
          <a:p>
            <a:pPr algn="ctr"/>
            <a:endParaRPr lang="en-US" sz="4800" b="1" i="1" u="sng" dirty="0">
              <a:cs typeface="Courier New" panose="02070309020205020404" pitchFamily="49" charset="0"/>
            </a:endParaRPr>
          </a:p>
          <a:p>
            <a:pPr algn="ctr"/>
            <a:r>
              <a:rPr lang="en-US" sz="8000" i="1" dirty="0">
                <a:cs typeface="Courier New" panose="02070309020205020404" pitchFamily="49" charset="0"/>
              </a:rPr>
              <a:t>“…the joy of the Lord is your strength.” </a:t>
            </a:r>
            <a:r>
              <a:rPr lang="en-US" sz="8000" i="1" dirty="0" err="1">
                <a:cs typeface="Courier New" panose="02070309020205020404" pitchFamily="49" charset="0"/>
              </a:rPr>
              <a:t>Neh</a:t>
            </a:r>
            <a:r>
              <a:rPr lang="en-US" sz="8000" i="1" dirty="0">
                <a:cs typeface="Courier New" panose="02070309020205020404" pitchFamily="49" charset="0"/>
              </a:rPr>
              <a:t> 8:9b</a:t>
            </a:r>
          </a:p>
        </p:txBody>
      </p:sp>
    </p:spTree>
    <p:extLst>
      <p:ext uri="{BB962C8B-B14F-4D97-AF65-F5344CB8AC3E}">
        <p14:creationId xmlns:p14="http://schemas.microsoft.com/office/powerpoint/2010/main" val="8229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224114"/>
            <a:ext cx="121919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cs typeface="Courier New" panose="02070309020205020404" pitchFamily="49" charset="0"/>
              </a:rPr>
              <a:t>Joy</a:t>
            </a:r>
          </a:p>
          <a:p>
            <a:pPr algn="ctr"/>
            <a:r>
              <a:rPr lang="en-US" sz="12500" b="1" i="1" dirty="0">
                <a:cs typeface="Courier New" panose="02070309020205020404" pitchFamily="49" charset="0"/>
              </a:rPr>
              <a:t>versus</a:t>
            </a:r>
          </a:p>
          <a:p>
            <a:pPr algn="ctr"/>
            <a:r>
              <a:rPr lang="en-US" sz="12500" b="1" i="1" dirty="0">
                <a:cs typeface="Courier New" panose="02070309020205020404" pitchFamily="49" charset="0"/>
              </a:rPr>
              <a:t>Happiness</a:t>
            </a:r>
            <a:endParaRPr lang="en-US" sz="12500" i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1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-6714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cs typeface="Courier New" panose="02070309020205020404" pitchFamily="49" charset="0"/>
              </a:rPr>
              <a:t>JOY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Gladness, Wellbeing</a:t>
            </a: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Rather than being tied to one’s circumstances it is tied to the bigger picture</a:t>
            </a:r>
          </a:p>
        </p:txBody>
      </p:sp>
    </p:spTree>
    <p:extLst>
      <p:ext uri="{BB962C8B-B14F-4D97-AF65-F5344CB8AC3E}">
        <p14:creationId xmlns:p14="http://schemas.microsoft.com/office/powerpoint/2010/main" val="23655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688DCEAC9194694ACDD8D51CA4AD6" ma:contentTypeVersion="13" ma:contentTypeDescription="Create a new document." ma:contentTypeScope="" ma:versionID="d3f24e3de1b0ed0aabb5b1065909f45b">
  <xsd:schema xmlns:xsd="http://www.w3.org/2001/XMLSchema" xmlns:xs="http://www.w3.org/2001/XMLSchema" xmlns:p="http://schemas.microsoft.com/office/2006/metadata/properties" xmlns:ns3="d68ede96-6fc4-43e4-9a23-4f514e9fdb75" xmlns:ns4="4041b17a-4bc3-428b-a3d2-23a1be84bfd2" targetNamespace="http://schemas.microsoft.com/office/2006/metadata/properties" ma:root="true" ma:fieldsID="6391ea04e6ae8f5a1647b4941ff29bd2" ns3:_="" ns4:_="">
    <xsd:import namespace="d68ede96-6fc4-43e4-9a23-4f514e9fdb75"/>
    <xsd:import namespace="4041b17a-4bc3-428b-a3d2-23a1be84bf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ede96-6fc4-43e4-9a23-4f514e9fd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b17a-4bc3-428b-a3d2-23a1be84bf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19715E-7DF2-4185-90AE-578A18C5E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8ede96-6fc4-43e4-9a23-4f514e9fdb75"/>
    <ds:schemaRef ds:uri="4041b17a-4bc3-428b-a3d2-23a1be84b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3E846-6C08-4F30-AE0E-856BC3BB4C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7863B2-27CC-4BC8-B38E-BC70A04F0CEB}">
  <ds:schemaRefs>
    <ds:schemaRef ds:uri="d68ede96-6fc4-43e4-9a23-4f514e9fdb75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041b17a-4bc3-428b-a3d2-23a1be84b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813</Words>
  <Application>Microsoft Office PowerPoint</Application>
  <PresentationFormat>Widescreen</PresentationFormat>
  <Paragraphs>121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Thank you for the honor of serving alongside you!!!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Norris</dc:creator>
  <cp:lastModifiedBy>Jeff Norris</cp:lastModifiedBy>
  <cp:revision>2</cp:revision>
  <dcterms:created xsi:type="dcterms:W3CDTF">2020-12-13T13:05:05Z</dcterms:created>
  <dcterms:modified xsi:type="dcterms:W3CDTF">2021-12-09T15:47:28Z</dcterms:modified>
</cp:coreProperties>
</file>