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handoutMasterIdLst>
    <p:handoutMasterId r:id="rId33"/>
  </p:handoutMasterIdLst>
  <p:sldIdLst>
    <p:sldId id="256" r:id="rId5"/>
    <p:sldId id="387" r:id="rId6"/>
    <p:sldId id="389" r:id="rId7"/>
    <p:sldId id="314" r:id="rId8"/>
    <p:sldId id="390" r:id="rId9"/>
    <p:sldId id="288" r:id="rId10"/>
    <p:sldId id="417" r:id="rId11"/>
    <p:sldId id="418" r:id="rId12"/>
    <p:sldId id="419" r:id="rId13"/>
    <p:sldId id="420" r:id="rId14"/>
    <p:sldId id="297" r:id="rId15"/>
    <p:sldId id="303" r:id="rId16"/>
    <p:sldId id="421" r:id="rId17"/>
    <p:sldId id="423" r:id="rId18"/>
    <p:sldId id="424" r:id="rId19"/>
    <p:sldId id="422" r:id="rId20"/>
    <p:sldId id="425" r:id="rId21"/>
    <p:sldId id="433" r:id="rId22"/>
    <p:sldId id="434" r:id="rId23"/>
    <p:sldId id="435" r:id="rId24"/>
    <p:sldId id="427" r:id="rId25"/>
    <p:sldId id="428" r:id="rId26"/>
    <p:sldId id="429" r:id="rId27"/>
    <p:sldId id="430" r:id="rId28"/>
    <p:sldId id="431" r:id="rId29"/>
    <p:sldId id="432" r:id="rId30"/>
    <p:sldId id="31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274" autoAdjust="0"/>
  </p:normalViewPr>
  <p:slideViewPr>
    <p:cSldViewPr snapToGrid="0">
      <p:cViewPr varScale="1">
        <p:scale>
          <a:sx n="72" d="100"/>
          <a:sy n="72" d="100"/>
        </p:scale>
        <p:origin x="660" y="72"/>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10/23/2021</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10/23/2021</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
          <p:cNvGrpSpPr/>
          <p:nvPr/>
        </p:nvGrpSpPr>
        <p:grpSpPr>
          <a:xfrm rot="248467">
            <a:off x="223563" y="2575407"/>
            <a:ext cx="4688853" cy="2424835"/>
            <a:chOff x="-10068" y="2615721"/>
            <a:chExt cx="5488038" cy="2838132"/>
          </a:xfrm>
        </p:grpSpPr>
        <p:sp>
          <p:nvSpPr>
            <p:cNvPr id="5" name="Freeform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 name="Freeform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 name="Freeform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 name="Freeform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 name="Freeform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0" name="Group 39"/>
          <p:cNvGrpSpPr/>
          <p:nvPr/>
        </p:nvGrpSpPr>
        <p:grpSpPr>
          <a:xfrm rot="18988672">
            <a:off x="68557" y="189622"/>
            <a:ext cx="517230" cy="587584"/>
            <a:chOff x="11036616" y="1071278"/>
            <a:chExt cx="1030189" cy="1170315"/>
          </a:xfrm>
        </p:grpSpPr>
        <p:sp>
          <p:nvSpPr>
            <p:cNvPr id="41"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49" name="Freeform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50" name="Group 49"/>
          <p:cNvGrpSpPr/>
          <p:nvPr/>
        </p:nvGrpSpPr>
        <p:grpSpPr>
          <a:xfrm>
            <a:off x="11434163" y="6542"/>
            <a:ext cx="679129" cy="712528"/>
            <a:chOff x="11231706" y="127529"/>
            <a:chExt cx="679129" cy="712528"/>
          </a:xfrm>
        </p:grpSpPr>
        <p:sp>
          <p:nvSpPr>
            <p:cNvPr id="51" name="Freeform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59" name="Freeform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61" name="Group 5"/>
          <p:cNvGrpSpPr>
            <a:grpSpLocks noChangeAspect="1"/>
          </p:cNvGrpSpPr>
          <p:nvPr/>
        </p:nvGrpSpPr>
        <p:grpSpPr bwMode="auto">
          <a:xfrm>
            <a:off x="-1519" y="854145"/>
            <a:ext cx="1881474" cy="2341763"/>
            <a:chOff x="3000" y="1116"/>
            <a:chExt cx="1680" cy="2091"/>
          </a:xfrm>
        </p:grpSpPr>
        <p:sp>
          <p:nvSpPr>
            <p:cNvPr id="62" name="Freeform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1" name="Group 33"/>
          <p:cNvGrpSpPr>
            <a:grpSpLocks noChangeAspect="1"/>
          </p:cNvGrpSpPr>
          <p:nvPr/>
        </p:nvGrpSpPr>
        <p:grpSpPr bwMode="auto">
          <a:xfrm>
            <a:off x="1714988" y="4544219"/>
            <a:ext cx="1873268" cy="2324202"/>
            <a:chOff x="3359" y="1523"/>
            <a:chExt cx="943" cy="1170"/>
          </a:xfrm>
        </p:grpSpPr>
        <p:sp>
          <p:nvSpPr>
            <p:cNvPr id="82" name="Freeform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7" name="Group 43"/>
          <p:cNvGrpSpPr>
            <a:grpSpLocks noChangeAspect="1"/>
          </p:cNvGrpSpPr>
          <p:nvPr/>
        </p:nvGrpSpPr>
        <p:grpSpPr bwMode="auto">
          <a:xfrm>
            <a:off x="1168399" y="5011046"/>
            <a:ext cx="1497013" cy="1857375"/>
            <a:chOff x="3367" y="1523"/>
            <a:chExt cx="943" cy="1170"/>
          </a:xfrm>
        </p:grpSpPr>
        <p:sp>
          <p:nvSpPr>
            <p:cNvPr id="88"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3"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4" name="Group 93"/>
          <p:cNvGrpSpPr/>
          <p:nvPr/>
        </p:nvGrpSpPr>
        <p:grpSpPr>
          <a:xfrm>
            <a:off x="-21971" y="4350236"/>
            <a:ext cx="1696783" cy="2518186"/>
            <a:chOff x="-3496" y="4350236"/>
            <a:chExt cx="1696783" cy="2518186"/>
          </a:xfrm>
        </p:grpSpPr>
        <p:sp>
          <p:nvSpPr>
            <p:cNvPr id="95" name="Freeform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9" name="Group 43"/>
          <p:cNvGrpSpPr>
            <a:grpSpLocks noChangeAspect="1"/>
          </p:cNvGrpSpPr>
          <p:nvPr/>
        </p:nvGrpSpPr>
        <p:grpSpPr bwMode="auto">
          <a:xfrm>
            <a:off x="2911336" y="4572470"/>
            <a:ext cx="1850498" cy="2295951"/>
            <a:chOff x="3367" y="1523"/>
            <a:chExt cx="943" cy="1170"/>
          </a:xfrm>
        </p:grpSpPr>
        <p:sp>
          <p:nvSpPr>
            <p:cNvPr id="100"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06" name="Group 105"/>
          <p:cNvGrpSpPr/>
          <p:nvPr/>
        </p:nvGrpSpPr>
        <p:grpSpPr>
          <a:xfrm rot="1576354">
            <a:off x="11125791" y="2895976"/>
            <a:ext cx="1030189" cy="1170315"/>
            <a:chOff x="11036616" y="1071278"/>
            <a:chExt cx="1030189" cy="1170315"/>
          </a:xfrm>
        </p:grpSpPr>
        <p:sp>
          <p:nvSpPr>
            <p:cNvPr id="107"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115" name="Freeform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7" name="Group 116"/>
          <p:cNvGrpSpPr/>
          <p:nvPr/>
        </p:nvGrpSpPr>
        <p:grpSpPr>
          <a:xfrm rot="198573">
            <a:off x="1199275" y="2684218"/>
            <a:ext cx="2154692" cy="1686565"/>
            <a:chOff x="1175948" y="2708421"/>
            <a:chExt cx="2159248" cy="1690131"/>
          </a:xfrm>
        </p:grpSpPr>
        <p:sp>
          <p:nvSpPr>
            <p:cNvPr id="118" name="Freeform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sp>
          <p:nvSpPr>
            <p:cNvPr id="145" name="Freeform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grpSp>
      <p:grpSp>
        <p:nvGrpSpPr>
          <p:cNvPr id="146" name="Group 5"/>
          <p:cNvGrpSpPr>
            <a:grpSpLocks noChangeAspect="1"/>
          </p:cNvGrpSpPr>
          <p:nvPr/>
        </p:nvGrpSpPr>
        <p:grpSpPr bwMode="auto">
          <a:xfrm>
            <a:off x="9167354" y="4138360"/>
            <a:ext cx="3023057" cy="2719639"/>
            <a:chOff x="2887" y="1286"/>
            <a:chExt cx="1903" cy="1712"/>
          </a:xfrm>
        </p:grpSpPr>
        <p:sp>
          <p:nvSpPr>
            <p:cNvPr id="147" name="Freeform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1" name="Group 64"/>
          <p:cNvGrpSpPr>
            <a:grpSpLocks noChangeAspect="1"/>
          </p:cNvGrpSpPr>
          <p:nvPr/>
        </p:nvGrpSpPr>
        <p:grpSpPr bwMode="auto">
          <a:xfrm rot="12827499" flipH="1">
            <a:off x="11360417" y="2338535"/>
            <a:ext cx="483752" cy="536662"/>
            <a:chOff x="2052" y="995"/>
            <a:chExt cx="768" cy="852"/>
          </a:xfrm>
        </p:grpSpPr>
        <p:sp>
          <p:nvSpPr>
            <p:cNvPr id="17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ctrTitle"/>
          </p:nvPr>
        </p:nvSpPr>
        <p:spPr>
          <a:xfrm>
            <a:off x="2681288" y="165020"/>
            <a:ext cx="9360418" cy="2263258"/>
          </a:xfrm>
        </p:spPr>
        <p:txBody>
          <a:bodyPr anchor="b">
            <a:normAutofit/>
          </a:bodyPr>
          <a:lstStyle>
            <a:lvl1pPr algn="ctr">
              <a:defRPr sz="6600"/>
            </a:lvl1pPr>
          </a:lstStyle>
          <a:p>
            <a:r>
              <a:rPr lang="en-US"/>
              <a:t>Click to edit Master title style</a:t>
            </a:r>
            <a:endParaRPr/>
          </a:p>
        </p:txBody>
      </p:sp>
      <p:sp>
        <p:nvSpPr>
          <p:cNvPr id="3" name="Subtitle 2"/>
          <p:cNvSpPr>
            <a:spLocks noGrp="1"/>
          </p:cNvSpPr>
          <p:nvPr>
            <p:ph type="subTitle" idx="1"/>
          </p:nvPr>
        </p:nvSpPr>
        <p:spPr>
          <a:xfrm>
            <a:off x="3903329" y="2476917"/>
            <a:ext cx="6916336" cy="1771600"/>
          </a:xfrm>
        </p:spPr>
        <p:txBody>
          <a:bodyPr>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10/23/2021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2933700"/>
          </a:xfrm>
        </p:spPr>
        <p:txBody>
          <a:bodyPr anchor="b">
            <a:normAutofit/>
          </a:bodyPr>
          <a:lstStyle>
            <a:lvl1pPr algn="l">
              <a:defRPr sz="5200" b="0"/>
            </a:lvl1pPr>
          </a:lstStyle>
          <a:p>
            <a:r>
              <a:rPr lang="en-US"/>
              <a:t>Click to edit Master title style</a:t>
            </a:r>
            <a:endParaRPr/>
          </a:p>
        </p:txBody>
      </p:sp>
      <p:sp>
        <p:nvSpPr>
          <p:cNvPr id="3" name="Text Placeholder 2"/>
          <p:cNvSpPr>
            <a:spLocks noGrp="1"/>
          </p:cNvSpPr>
          <p:nvPr>
            <p:ph type="body" idx="1"/>
          </p:nvPr>
        </p:nvSpPr>
        <p:spPr>
          <a:xfrm>
            <a:off x="1522413" y="4454034"/>
            <a:ext cx="9144000" cy="1184766"/>
          </a:xfrm>
        </p:spPr>
        <p:txBody>
          <a:bodyPr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10/23/2021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28572"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7169"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12952B5-7A2F-4CC8-B7CE-9234E21C2837}" type="datetime1">
              <a:rPr lang="en-US" smtClean="0"/>
              <a:t>10/23/2021</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528572"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8572"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7169"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7169"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CE1DA07A-9201-4B4B-BAF2-015AFA30F520}" type="datetime1">
              <a:rPr lang="en-US" smtClean="0"/>
              <a:t>10/23/2021</a:t>
            </a:fld>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Freeform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anchor="t" anchorCtr="0" compatLnSpc="1">
            <a:prstTxWarp prst="textNoShape">
              <a:avLst/>
            </a:prstTxWarp>
          </a:bodyPr>
          <a:lstStyle/>
          <a:p>
            <a:endParaRPr/>
          </a:p>
        </p:txBody>
      </p:sp>
      <p:sp>
        <p:nvSpPr>
          <p:cNvPr id="7" name="Freeform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nvGrpSpPr>
          <p:cNvPr id="9" name="Group 69"/>
          <p:cNvGrpSpPr>
            <a:grpSpLocks noChangeAspect="1"/>
          </p:cNvGrpSpPr>
          <p:nvPr/>
        </p:nvGrpSpPr>
        <p:grpSpPr bwMode="auto">
          <a:xfrm flipH="1">
            <a:off x="9732236" y="958654"/>
            <a:ext cx="1400819" cy="4001744"/>
            <a:chOff x="3220" y="236"/>
            <a:chExt cx="1347" cy="3848"/>
          </a:xfrm>
        </p:grpSpPr>
        <p:sp>
          <p:nvSpPr>
            <p:cNvPr id="10"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1"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2"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1"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2"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7"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8"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3" name="Group 69"/>
          <p:cNvGrpSpPr>
            <a:grpSpLocks noChangeAspect="1"/>
          </p:cNvGrpSpPr>
          <p:nvPr/>
        </p:nvGrpSpPr>
        <p:grpSpPr bwMode="auto">
          <a:xfrm>
            <a:off x="10895012" y="1248597"/>
            <a:ext cx="1254796" cy="3346122"/>
            <a:chOff x="3124" y="236"/>
            <a:chExt cx="1443" cy="3848"/>
          </a:xfrm>
        </p:grpSpPr>
        <p:sp>
          <p:nvSpPr>
            <p:cNvPr id="94" name="Freeform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5" name="Freeform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9" name="Freeform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0" name="Freeform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6"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7"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5"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7" name="Freeform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8"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5"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6"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7"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1"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2"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7" name="Group 69"/>
          <p:cNvGrpSpPr>
            <a:grpSpLocks noChangeAspect="1"/>
          </p:cNvGrpSpPr>
          <p:nvPr/>
        </p:nvGrpSpPr>
        <p:grpSpPr bwMode="auto">
          <a:xfrm>
            <a:off x="9087454" y="2736976"/>
            <a:ext cx="906206" cy="2416549"/>
            <a:chOff x="3124" y="236"/>
            <a:chExt cx="1443" cy="3848"/>
          </a:xfrm>
        </p:grpSpPr>
        <p:sp>
          <p:nvSpPr>
            <p:cNvPr id="178"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0"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1"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2"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3"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4"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5"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6"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7" name="Freeform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8"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9"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0"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1"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2"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3"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4"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5"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6"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7"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8"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9"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0"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1"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2"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3"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4"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5"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6"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7"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8"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9"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0"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1"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2"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3"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4"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5"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6"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7"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8"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9"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0"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1"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2"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3"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4"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5"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6"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7"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8"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9"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0"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1"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2"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3"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4"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5"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6"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7"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8"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9"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0"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1"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2"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3"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4"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5"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6"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7"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8"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9"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0"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1"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2"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3"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4"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5"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6"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7"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8"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9"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0" name="Group 50"/>
          <p:cNvGrpSpPr>
            <a:grpSpLocks noChangeAspect="1"/>
          </p:cNvGrpSpPr>
          <p:nvPr/>
        </p:nvGrpSpPr>
        <p:grpSpPr bwMode="auto">
          <a:xfrm>
            <a:off x="10514012" y="2438400"/>
            <a:ext cx="1485016" cy="2195929"/>
            <a:chOff x="3369" y="1563"/>
            <a:chExt cx="940" cy="1390"/>
          </a:xfrm>
        </p:grpSpPr>
        <p:sp>
          <p:nvSpPr>
            <p:cNvPr id="261" name="Freeform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2" name="Freeform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3" name="Freeform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4" name="Freeform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5" name="Freeform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6" name="Freeform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7" name="Freeform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8" name="Freeform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9" name="Freeform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0" name="Freeform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1" name="Freeform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2" name="Freeform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3" name="Freeform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4" name="Freeform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5" name="Freeform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6" name="Freeform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7" name="Freeform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8" name="Freeform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9" name="Freeform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0" name="Freeform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1" name="Freeform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2" name="Freeform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3" name="Freeform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4" name="Freeform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5" name="Freeform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6" name="Freeform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7" name="Freeform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8" name="Freeform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89" name="Group 5"/>
          <p:cNvGrpSpPr>
            <a:grpSpLocks noChangeAspect="1"/>
          </p:cNvGrpSpPr>
          <p:nvPr/>
        </p:nvGrpSpPr>
        <p:grpSpPr bwMode="auto">
          <a:xfrm>
            <a:off x="7988059" y="2988645"/>
            <a:ext cx="2439575" cy="3074765"/>
            <a:chOff x="2968" y="1107"/>
            <a:chExt cx="1736" cy="2188"/>
          </a:xfrm>
        </p:grpSpPr>
        <p:sp>
          <p:nvSpPr>
            <p:cNvPr id="290" name="Freeform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1" name="Oval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2" name="Freeform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3" name="Freeform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4" name="Freeform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5" name="Freeform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6" name="Freeform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7" name="Freeform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8" name="Freeform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9" name="Freeform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0" name="Freeform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1" name="Freeform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2" name="Freeform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3" name="Freeform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4" name="Freeform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5" name="Freeform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6" name="Freeform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7" name="Freeform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8" name="Freeform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9" name="Freeform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310" name="Freeform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311" name="Group 29"/>
          <p:cNvGrpSpPr>
            <a:grpSpLocks noChangeAspect="1"/>
          </p:cNvGrpSpPr>
          <p:nvPr/>
        </p:nvGrpSpPr>
        <p:grpSpPr bwMode="auto">
          <a:xfrm flipH="1">
            <a:off x="9191537" y="4800600"/>
            <a:ext cx="2998875" cy="2083312"/>
            <a:chOff x="2481" y="1188"/>
            <a:chExt cx="2735" cy="1900"/>
          </a:xfrm>
        </p:grpSpPr>
        <p:sp>
          <p:nvSpPr>
            <p:cNvPr id="312" name="Freeform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3" name="Freeform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4" name="Freeform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5" name="Freeform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6" name="Freeform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7" name="Freeform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8" name="Freeform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9" name="Freeform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0" name="Freeform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1" name="Freeform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2" name="Freeform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3" name="Freeform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4" name="Freeform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5" name="Freeform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6" name="Freeform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7" name="Freeform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8" name="Freeform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9" name="Freeform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0" name="Freeform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1" name="Freeform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2" name="Freeform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3" name="Freeform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4" name="Freeform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5" name="Freeform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6" name="Freeform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7" name="Freeform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8" name="Freeform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9" name="Freeform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0" name="Freeform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1" name="Freeform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2" name="Freeform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3" name="Freeform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4" name="Freeform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5" name="Freeform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6" name="Freeform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7" name="Freeform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8" name="Group 347"/>
          <p:cNvGrpSpPr/>
          <p:nvPr/>
        </p:nvGrpSpPr>
        <p:grpSpPr>
          <a:xfrm>
            <a:off x="-1588" y="3799401"/>
            <a:ext cx="4386410" cy="3084511"/>
            <a:chOff x="-1588" y="4419600"/>
            <a:chExt cx="3504440" cy="2464312"/>
          </a:xfrm>
        </p:grpSpPr>
        <p:grpSp>
          <p:nvGrpSpPr>
            <p:cNvPr id="349" name="Group 156"/>
            <p:cNvGrpSpPr>
              <a:grpSpLocks noChangeAspect="1"/>
            </p:cNvGrpSpPr>
            <p:nvPr/>
          </p:nvGrpSpPr>
          <p:grpSpPr bwMode="auto">
            <a:xfrm>
              <a:off x="-321" y="4419600"/>
              <a:ext cx="2827754" cy="2458133"/>
              <a:chOff x="437" y="-367"/>
              <a:chExt cx="5799" cy="5041"/>
            </a:xfrm>
          </p:grpSpPr>
          <p:sp>
            <p:nvSpPr>
              <p:cNvPr id="375" name="Freeform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6" name="Freeform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7" name="Freeform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8" name="Freeform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9" name="Freeform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0" name="Freeform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1" name="Freeform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2" name="Freeform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3" name="Freeform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4" name="Freeform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5" name="Freeform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6" name="Freeform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7" name="Freeform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8" name="Freeform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9" name="Freeform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0" name="Freeform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1" name="Freeform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2" name="Freeform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3" name="Freeform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4" name="Freeform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5" name="Freeform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6" name="Freeform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7" name="Freeform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8" name="Freeform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9" name="Freeform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0" name="Freeform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1" name="Freeform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2" name="Freeform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3" name="Freeform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4" name="Freeform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5" name="Freeform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6" name="Freeform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7" name="Freeform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8" name="Freeform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9" name="Freeform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0" name="Freeform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1" name="Freeform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2" name="Freeform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3" name="Freeform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4" name="Freeform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5" name="Freeform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6" name="Freeform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7" name="Freeform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8" name="Freeform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9" name="Freeform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0" name="Freeform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1" name="Freeform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0" name="Group 349"/>
            <p:cNvGrpSpPr/>
            <p:nvPr/>
          </p:nvGrpSpPr>
          <p:grpSpPr>
            <a:xfrm flipH="1">
              <a:off x="2055224" y="5313306"/>
              <a:ext cx="1134584" cy="955223"/>
              <a:chOff x="3900133" y="5425719"/>
              <a:chExt cx="1778554" cy="1449268"/>
            </a:xfrm>
          </p:grpSpPr>
          <p:sp>
            <p:nvSpPr>
              <p:cNvPr id="366" name="Freeform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7" name="Freeform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8" name="Freeform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9" name="Freeform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0" name="Freeform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1" name="Freeform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2" name="Freeform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3" name="Freeform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4" name="Freeform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1" name="Group 350"/>
            <p:cNvGrpSpPr/>
            <p:nvPr/>
          </p:nvGrpSpPr>
          <p:grpSpPr>
            <a:xfrm>
              <a:off x="-1588" y="5362669"/>
              <a:ext cx="1522208" cy="1521243"/>
              <a:chOff x="-1588" y="5362669"/>
              <a:chExt cx="1522208" cy="1521243"/>
            </a:xfrm>
          </p:grpSpPr>
          <p:sp>
            <p:nvSpPr>
              <p:cNvPr id="359" name="Freeform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0" name="Freeform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1" name="Freeform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2" name="Freeform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3" name="Freeform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4" name="Freeform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5" name="Freeform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2" name="Group 351"/>
            <p:cNvGrpSpPr/>
            <p:nvPr/>
          </p:nvGrpSpPr>
          <p:grpSpPr>
            <a:xfrm>
              <a:off x="1808901" y="5856153"/>
              <a:ext cx="1693951" cy="1019100"/>
              <a:chOff x="1623186" y="-214403"/>
              <a:chExt cx="1171187" cy="716005"/>
            </a:xfrm>
          </p:grpSpPr>
          <p:sp>
            <p:nvSpPr>
              <p:cNvPr id="353" name="Freeform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4" name="Freeform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5" name="Freeform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6" name="Freeform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7" name="Freeform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8" name="Freeform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grpSp>
        <p:nvGrpSpPr>
          <p:cNvPr id="422" name="Group 52"/>
          <p:cNvGrpSpPr>
            <a:grpSpLocks noChangeAspect="1"/>
          </p:cNvGrpSpPr>
          <p:nvPr/>
        </p:nvGrpSpPr>
        <p:grpSpPr bwMode="auto">
          <a:xfrm rot="19948164">
            <a:off x="369246" y="506291"/>
            <a:ext cx="892898" cy="1021771"/>
            <a:chOff x="4634" y="754"/>
            <a:chExt cx="1164" cy="1332"/>
          </a:xfrm>
        </p:grpSpPr>
        <p:sp>
          <p:nvSpPr>
            <p:cNvPr id="42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1" name="Group 52"/>
          <p:cNvGrpSpPr>
            <a:grpSpLocks noChangeAspect="1"/>
          </p:cNvGrpSpPr>
          <p:nvPr/>
        </p:nvGrpSpPr>
        <p:grpSpPr bwMode="auto">
          <a:xfrm rot="5825446">
            <a:off x="11635759" y="394369"/>
            <a:ext cx="408172" cy="467084"/>
            <a:chOff x="4634" y="754"/>
            <a:chExt cx="1164" cy="1332"/>
          </a:xfrm>
        </p:grpSpPr>
        <p:sp>
          <p:nvSpPr>
            <p:cNvPr id="432"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3"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4"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5"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6"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7"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8"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9"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40" name="Group 66"/>
          <p:cNvGrpSpPr>
            <a:grpSpLocks noChangeAspect="1"/>
          </p:cNvGrpSpPr>
          <p:nvPr/>
        </p:nvGrpSpPr>
        <p:grpSpPr bwMode="auto">
          <a:xfrm>
            <a:off x="23436" y="3048994"/>
            <a:ext cx="388175" cy="364678"/>
            <a:chOff x="3636" y="1964"/>
            <a:chExt cx="413" cy="388"/>
          </a:xfrm>
        </p:grpSpPr>
        <p:sp>
          <p:nvSpPr>
            <p:cNvPr id="44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2034904" y="828876"/>
            <a:ext cx="6058552" cy="3507549"/>
          </a:xfrm>
        </p:spPr>
        <p:txBody>
          <a:bodyPr anchor="ctr">
            <a:normAutofit/>
          </a:bodyPr>
          <a:lstStyle>
            <a:lvl1pPr algn="ctr">
              <a:defRPr sz="6000"/>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9E583DDF-CA54-461A-A486-592D2374C532}" type="datetimeFigureOut">
              <a:rPr lang="en-US"/>
              <a:t>10/23/2021</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9E583DDF-CA54-461A-A486-592D2374C532}" type="datetimeFigureOut">
              <a:rPr lang="en-US"/>
              <a:t>10/23/2021</a:t>
            </a:fld>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480560" y="457200"/>
            <a:ext cx="6675120" cy="5943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10/23/2021</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480560" y="457200"/>
            <a:ext cx="6675120" cy="5943600"/>
          </a:xfrm>
          <a:solidFill>
            <a:schemeClr val="bg1">
              <a:lumMod val="95000"/>
            </a:schemeClr>
          </a:solidFill>
        </p:spPr>
        <p:txBody>
          <a:bodyPr>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10/23/2021</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10/23/2021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92666"/>
            <a:ext cx="2628900" cy="557953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592666"/>
            <a:ext cx="7734300" cy="55795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10/23/2021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2"/>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9"/>
              </a:lnSpc>
              <a:defRPr sz="4499">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100" y="4623214"/>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178271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reeform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anchor="t" anchorCtr="0" compatLnSpc="1">
            <a:prstTxWarp prst="textNoShape">
              <a:avLst/>
            </a:prstTxWarp>
          </a:bodyPr>
          <a:lstStyle/>
          <a:p>
            <a:endParaRPr/>
          </a:p>
        </p:txBody>
      </p:sp>
      <p:sp>
        <p:nvSpPr>
          <p:cNvPr id="9" name="Freeform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10" name="Group 66"/>
          <p:cNvGrpSpPr>
            <a:grpSpLocks noChangeAspect="1"/>
          </p:cNvGrpSpPr>
          <p:nvPr/>
        </p:nvGrpSpPr>
        <p:grpSpPr bwMode="auto">
          <a:xfrm>
            <a:off x="11647687" y="947576"/>
            <a:ext cx="426645" cy="400819"/>
            <a:chOff x="3636" y="1964"/>
            <a:chExt cx="413" cy="388"/>
          </a:xfrm>
        </p:grpSpPr>
        <p:sp>
          <p:nvSpPr>
            <p:cNvPr id="1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9" name="Group 18"/>
          <p:cNvGrpSpPr/>
          <p:nvPr/>
        </p:nvGrpSpPr>
        <p:grpSpPr>
          <a:xfrm>
            <a:off x="11308927" y="6212029"/>
            <a:ext cx="875471" cy="645972"/>
            <a:chOff x="7344986" y="5566058"/>
            <a:chExt cx="1750940" cy="1291943"/>
          </a:xfrm>
        </p:grpSpPr>
        <p:sp>
          <p:nvSpPr>
            <p:cNvPr id="20" name="Freeform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 name="Group 5"/>
          <p:cNvGrpSpPr>
            <a:grpSpLocks noChangeAspect="1"/>
          </p:cNvGrpSpPr>
          <p:nvPr/>
        </p:nvGrpSpPr>
        <p:grpSpPr bwMode="auto">
          <a:xfrm>
            <a:off x="2441" y="2873890"/>
            <a:ext cx="597228" cy="789302"/>
            <a:chOff x="2121" y="1060"/>
            <a:chExt cx="597" cy="789"/>
          </a:xfrm>
        </p:grpSpPr>
        <p:sp>
          <p:nvSpPr>
            <p:cNvPr id="27" name="Freeform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 name="Group 16"/>
          <p:cNvGrpSpPr>
            <a:grpSpLocks noChangeAspect="1"/>
          </p:cNvGrpSpPr>
          <p:nvPr/>
        </p:nvGrpSpPr>
        <p:grpSpPr bwMode="auto">
          <a:xfrm>
            <a:off x="139505" y="-13010"/>
            <a:ext cx="1382907" cy="804244"/>
            <a:chOff x="1922" y="1129"/>
            <a:chExt cx="987" cy="574"/>
          </a:xfrm>
        </p:grpSpPr>
        <p:sp>
          <p:nvSpPr>
            <p:cNvPr id="35" name="Freeform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 name="Group 28"/>
          <p:cNvGrpSpPr>
            <a:grpSpLocks noChangeAspect="1"/>
          </p:cNvGrpSpPr>
          <p:nvPr/>
        </p:nvGrpSpPr>
        <p:grpSpPr bwMode="auto">
          <a:xfrm>
            <a:off x="0" y="5007562"/>
            <a:ext cx="687853" cy="1147722"/>
            <a:chOff x="1901" y="2020"/>
            <a:chExt cx="1059" cy="1767"/>
          </a:xfrm>
        </p:grpSpPr>
        <p:sp>
          <p:nvSpPr>
            <p:cNvPr id="44" name="Freeform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52" name="Group 52"/>
          <p:cNvGrpSpPr>
            <a:grpSpLocks noChangeAspect="1"/>
          </p:cNvGrpSpPr>
          <p:nvPr/>
        </p:nvGrpSpPr>
        <p:grpSpPr bwMode="auto">
          <a:xfrm rot="19948164">
            <a:off x="11143247" y="105148"/>
            <a:ext cx="675071" cy="772505"/>
            <a:chOff x="4634" y="754"/>
            <a:chExt cx="1164" cy="1332"/>
          </a:xfrm>
        </p:grpSpPr>
        <p:sp>
          <p:nvSpPr>
            <p:cNvPr id="5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61" name="Group 64"/>
          <p:cNvGrpSpPr>
            <a:grpSpLocks noChangeAspect="1"/>
          </p:cNvGrpSpPr>
          <p:nvPr/>
        </p:nvGrpSpPr>
        <p:grpSpPr bwMode="auto">
          <a:xfrm flipH="1">
            <a:off x="10782665" y="2958792"/>
            <a:ext cx="1028242" cy="1140705"/>
            <a:chOff x="2052" y="995"/>
            <a:chExt cx="768" cy="852"/>
          </a:xfrm>
        </p:grpSpPr>
        <p:sp>
          <p:nvSpPr>
            <p:cNvPr id="6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Placeholder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1200" cap="none"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875776" y="6601968"/>
            <a:ext cx="1063198" cy="193933"/>
          </a:xfrm>
          <a:prstGeom prst="rect">
            <a:avLst/>
          </a:prstGeom>
        </p:spPr>
        <p:txBody>
          <a:bodyPr vert="horz" lIns="91440" tIns="45720" rIns="91440" bIns="45720" rtlCol="0" anchor="ctr"/>
          <a:lstStyle>
            <a:lvl1pPr algn="r">
              <a:defRPr sz="1200">
                <a:solidFill>
                  <a:schemeClr val="tx1"/>
                </a:solidFill>
              </a:defRPr>
            </a:lvl1pPr>
          </a:lstStyle>
          <a:p>
            <a:fld id="{9E583DDF-CA54-461A-A486-592D2374C532}" type="datetimeFigureOut">
              <a:rPr lang="en-US" smtClean="0"/>
              <a:pPr/>
              <a:t>10/23/2021</a:t>
            </a:fld>
            <a:endParaRPr lang="en-US"/>
          </a:p>
        </p:txBody>
      </p:sp>
      <p:sp>
        <p:nvSpPr>
          <p:cNvPr id="6" name="Slide Number Placeholder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1200">
                <a:solidFill>
                  <a:schemeClr val="tx1"/>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 id="214748366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effectLst>
                  <a:outerShdw blurRad="38100" dist="38100" dir="2700000" algn="tl">
                    <a:srgbClr val="000000">
                      <a:alpha val="43137"/>
                    </a:srgbClr>
                  </a:outerShdw>
                </a:effectLst>
              </a:rPr>
              <a:t>Isaiah 52:13-53:12</a:t>
            </a:r>
          </a:p>
        </p:txBody>
      </p:sp>
      <p:sp>
        <p:nvSpPr>
          <p:cNvPr id="5" name="Subtitle 4"/>
          <p:cNvSpPr>
            <a:spLocks noGrp="1"/>
          </p:cNvSpPr>
          <p:nvPr>
            <p:ph type="subTitle" idx="1"/>
          </p:nvPr>
        </p:nvSpPr>
        <p:spPr/>
        <p:txBody>
          <a:bodyPr/>
          <a:lstStyle/>
          <a:p>
            <a:r>
              <a:rPr lang="en-US" b="1" dirty="0">
                <a:effectLst>
                  <a:outerShdw blurRad="38100" dist="38100" dir="2700000" algn="tl">
                    <a:srgbClr val="000000">
                      <a:alpha val="43137"/>
                    </a:srgbClr>
                  </a:outerShdw>
                </a:effectLst>
              </a:rPr>
              <a:t>The Redeemer Revealed</a:t>
            </a:r>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BEDF317D-727C-4818-8C2A-B71CF859CD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4162" y="0"/>
            <a:ext cx="8276897" cy="6858000"/>
          </a:xfrm>
          <a:prstGeom prst="rect">
            <a:avLst/>
          </a:prstGeom>
        </p:spPr>
      </p:pic>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3E646CEF-3327-4365-BA2E-B7DB030FB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B55BB8A-9A3C-438A-91CA-5321D78A5EE9}"/>
              </a:ext>
            </a:extLst>
          </p:cNvPr>
          <p:cNvPicPr>
            <a:picLocks noChangeAspect="1"/>
          </p:cNvPicPr>
          <p:nvPr/>
        </p:nvPicPr>
        <p:blipFill>
          <a:blip r:embed="rId2"/>
          <a:stretch>
            <a:fillRect/>
          </a:stretch>
        </p:blipFill>
        <p:spPr>
          <a:xfrm>
            <a:off x="1147338" y="893"/>
            <a:ext cx="9897327" cy="6856214"/>
          </a:xfrm>
          <a:prstGeom prst="rect">
            <a:avLst/>
          </a:prstGeom>
        </p:spPr>
      </p:pic>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0C257127-4F54-4406-AA6F-75E9124B02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5818" y="0"/>
            <a:ext cx="8800367" cy="6858000"/>
          </a:xfrm>
          <a:prstGeom prst="rect">
            <a:avLst/>
          </a:prstGeom>
        </p:spPr>
      </p:pic>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2">
            <a:normAutofit/>
          </a:bodyPr>
          <a:lstStyle/>
          <a:p>
            <a:pPr marL="0" indent="0" algn="ctr">
              <a:lnSpc>
                <a:spcPct val="110000"/>
              </a:lnSpc>
              <a:spcBef>
                <a:spcPts val="0"/>
              </a:spcBef>
              <a:buNone/>
            </a:pPr>
            <a:r>
              <a:rPr lang="en-US" sz="3600" b="1" dirty="0">
                <a:effectLst>
                  <a:outerShdw blurRad="38100" dist="38100" dir="2700000" algn="tl">
                    <a:srgbClr val="000000">
                      <a:alpha val="43137"/>
                    </a:srgbClr>
                  </a:outerShdw>
                </a:effectLst>
              </a:rPr>
              <a:t>13  Behold, my servant shall act wisely;</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he shall be high and lifted up,</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shall be exalted.</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14  As many were astonished at you—</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his appearance was so marred, beyond human semblance,</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his form beyond that of the children of mankind—</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15  so shall he sprinkle many nations.</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Kings shall shut their mouths because of him,</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for that which has not been told them they see,</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that which they have not heard they understand.</a:t>
            </a:r>
          </a:p>
          <a:p>
            <a:pPr marL="0" indent="0" algn="ctr">
              <a:lnSpc>
                <a:spcPct val="110000"/>
              </a:lnSpc>
              <a:spcBef>
                <a:spcPts val="0"/>
              </a:spcBef>
              <a:buNone/>
            </a:pPr>
            <a:endParaRPr lang="en-US" sz="36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600" b="1" dirty="0">
                <a:effectLst>
                  <a:outerShdw blurRad="38100" dist="38100" dir="2700000" algn="tl">
                    <a:srgbClr val="000000">
                      <a:alpha val="43137"/>
                    </a:srgbClr>
                  </a:outerShdw>
                </a:effectLst>
              </a:rPr>
              <a:t>(Isaiah 52:13-15, ESV)</a:t>
            </a: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2">
            <a:normAutofit/>
          </a:bodyPr>
          <a:lstStyle/>
          <a:p>
            <a:pPr marL="0" indent="0" algn="ctr">
              <a:lnSpc>
                <a:spcPct val="110000"/>
              </a:lnSpc>
              <a:spcBef>
                <a:spcPts val="0"/>
              </a:spcBef>
              <a:buNone/>
            </a:pPr>
            <a:r>
              <a:rPr lang="en-US" sz="3600" b="1" dirty="0">
                <a:effectLst>
                  <a:outerShdw blurRad="38100" dist="38100" dir="2700000" algn="tl">
                    <a:srgbClr val="000000">
                      <a:alpha val="43137"/>
                    </a:srgbClr>
                  </a:outerShdw>
                </a:effectLst>
              </a:rPr>
              <a:t>1 Who has believed what he has heard from us?</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to whom has the arm of the LORD been revealed?</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2  For he grew up before him like a young plant,</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like a root out of dry ground;</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he had no form or majesty that we should look at him,</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no beauty that we should desire him.</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3  He was despised and rejected by men,</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 man of sorrows and acquainted with grief;</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as one from whom men hide their faces</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he was despised, and we esteemed him not.</a:t>
            </a:r>
          </a:p>
          <a:p>
            <a:pPr marL="0" indent="0" algn="ctr">
              <a:lnSpc>
                <a:spcPct val="110000"/>
              </a:lnSpc>
              <a:spcBef>
                <a:spcPts val="0"/>
              </a:spcBef>
              <a:buNone/>
            </a:pPr>
            <a:endParaRPr lang="en-US" sz="36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600" b="1" dirty="0">
                <a:effectLst>
                  <a:outerShdw blurRad="38100" dist="38100" dir="2700000" algn="tl">
                    <a:srgbClr val="000000">
                      <a:alpha val="43137"/>
                    </a:srgbClr>
                  </a:outerShdw>
                </a:effectLst>
              </a:rPr>
              <a:t>(Isaiah 53:1-3, ESV)</a:t>
            </a:r>
          </a:p>
        </p:txBody>
      </p:sp>
    </p:spTree>
    <p:extLst>
      <p:ext uri="{BB962C8B-B14F-4D97-AF65-F5344CB8AC3E}">
        <p14:creationId xmlns:p14="http://schemas.microsoft.com/office/powerpoint/2010/main" val="216712155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2">
            <a:normAutofit lnSpcReduction="10000"/>
          </a:bodyPr>
          <a:lstStyle/>
          <a:p>
            <a:pPr marL="0" indent="0" algn="ctr">
              <a:lnSpc>
                <a:spcPct val="110000"/>
              </a:lnSpc>
              <a:spcBef>
                <a:spcPts val="0"/>
              </a:spcBef>
              <a:buNone/>
            </a:pPr>
            <a:r>
              <a:rPr lang="en-US" sz="3500" b="1" dirty="0">
                <a:effectLst>
                  <a:outerShdw blurRad="38100" dist="38100" dir="2700000" algn="tl">
                    <a:srgbClr val="000000">
                      <a:alpha val="43137"/>
                    </a:srgbClr>
                  </a:outerShdw>
                </a:effectLst>
              </a:rPr>
              <a:t>4  Surely he has borne our griefs</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and carried our sorrows;</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yet we esteemed him stricken,</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smitten by God, and afflicted.</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5  But he was pierced for our transgressions;</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he was crushed for our iniquities;</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upon him was the chastisement that brought us peace,</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and with his wounds we are healed.</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6  All we like sheep have gone astray;</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we have turned—every one—to his own way;</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and the LORD has laid on him</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the iniquity of us all.</a:t>
            </a:r>
          </a:p>
          <a:p>
            <a:pPr marL="0" indent="0" algn="ctr">
              <a:lnSpc>
                <a:spcPct val="110000"/>
              </a:lnSpc>
              <a:spcBef>
                <a:spcPts val="0"/>
              </a:spcBef>
              <a:buNone/>
            </a:pPr>
            <a:endParaRPr lang="en-US" sz="35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500" b="1" dirty="0">
                <a:effectLst>
                  <a:outerShdw blurRad="38100" dist="38100" dir="2700000" algn="tl">
                    <a:srgbClr val="000000">
                      <a:alpha val="43137"/>
                    </a:srgbClr>
                  </a:outerShdw>
                </a:effectLst>
              </a:rPr>
              <a:t>(Isaiah 53:4-6, ESV)</a:t>
            </a:r>
          </a:p>
        </p:txBody>
      </p:sp>
    </p:spTree>
    <p:extLst>
      <p:ext uri="{BB962C8B-B14F-4D97-AF65-F5344CB8AC3E}">
        <p14:creationId xmlns:p14="http://schemas.microsoft.com/office/powerpoint/2010/main" val="395256618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2">
            <a:normAutofit fontScale="92500" lnSpcReduction="10000"/>
          </a:bodyPr>
          <a:lstStyle/>
          <a:p>
            <a:pPr marL="0" indent="0" algn="ctr">
              <a:lnSpc>
                <a:spcPct val="110000"/>
              </a:lnSpc>
              <a:spcBef>
                <a:spcPts val="0"/>
              </a:spcBef>
              <a:buNone/>
            </a:pPr>
            <a:r>
              <a:rPr lang="en-US" sz="3500" b="1" dirty="0">
                <a:effectLst>
                  <a:outerShdw blurRad="38100" dist="38100" dir="2700000" algn="tl">
                    <a:srgbClr val="000000">
                      <a:alpha val="43137"/>
                    </a:srgbClr>
                  </a:outerShdw>
                </a:effectLst>
              </a:rPr>
              <a:t>7  He was oppressed, and he was afflicted,</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yet he opened not his mouth;</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like a lamb that is led to the slaughter,</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and like a sheep that before its shearers is silent,</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so he opened not his mouth.</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8  By oppression and judgment he was taken away;</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and as for his generation, who considered</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that he was cut off out of the land of the living,</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stricken for the transgression of my people?</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9  And they made his grave with the wicked</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and with a rich man in his death,</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although he had done no violence,</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and there was no deceit in his mouth.</a:t>
            </a:r>
          </a:p>
          <a:p>
            <a:pPr marL="0" indent="0" algn="ctr">
              <a:lnSpc>
                <a:spcPct val="110000"/>
              </a:lnSpc>
              <a:spcBef>
                <a:spcPts val="0"/>
              </a:spcBef>
              <a:buNone/>
            </a:pPr>
            <a:endParaRPr lang="en-US" sz="35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500" b="1" dirty="0">
                <a:effectLst>
                  <a:outerShdw blurRad="38100" dist="38100" dir="2700000" algn="tl">
                    <a:srgbClr val="000000">
                      <a:alpha val="43137"/>
                    </a:srgbClr>
                  </a:outerShdw>
                </a:effectLst>
              </a:rPr>
              <a:t>(Isaiah 53:7-9, ESV)</a:t>
            </a:r>
          </a:p>
        </p:txBody>
      </p:sp>
    </p:spTree>
    <p:extLst>
      <p:ext uri="{BB962C8B-B14F-4D97-AF65-F5344CB8AC3E}">
        <p14:creationId xmlns:p14="http://schemas.microsoft.com/office/powerpoint/2010/main" val="183786326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2">
            <a:normAutofit fontScale="85000" lnSpcReduction="20000"/>
          </a:bodyPr>
          <a:lstStyle/>
          <a:p>
            <a:pPr marL="0" indent="0" algn="ctr">
              <a:lnSpc>
                <a:spcPct val="110000"/>
              </a:lnSpc>
              <a:spcBef>
                <a:spcPts val="0"/>
              </a:spcBef>
              <a:buNone/>
            </a:pPr>
            <a:r>
              <a:rPr lang="en-US" sz="3500" b="1" dirty="0">
                <a:effectLst>
                  <a:outerShdw blurRad="38100" dist="38100" dir="2700000" algn="tl">
                    <a:srgbClr val="000000">
                      <a:alpha val="43137"/>
                    </a:srgbClr>
                  </a:outerShdw>
                </a:effectLst>
              </a:rPr>
              <a:t>10  Yet it was the will of the LORD to crush him;</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he has put him to grief;</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when his soul makes an offering for guilt,</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he shall see his offspring; he shall prolong his days;</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the will of the LORD shall prosper in his hand.</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11  Out of the anguish of his soul he shall see and be satisfied;</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by his knowledge shall the righteous one, my servant,</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make many to be accounted righteous,</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and he shall bear their iniquities.</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12  Therefore I will divide him a portion with the many,</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and he shall divide the spoil with the strong,</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because he poured out his soul to death</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and was numbered with the transgressors;</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yet he bore the sin of many,</a:t>
            </a:r>
          </a:p>
          <a:p>
            <a:pPr marL="0" indent="0" algn="ctr">
              <a:lnSpc>
                <a:spcPct val="110000"/>
              </a:lnSpc>
              <a:spcBef>
                <a:spcPts val="0"/>
              </a:spcBef>
              <a:buNone/>
            </a:pPr>
            <a:r>
              <a:rPr lang="en-US" sz="3500" b="1" dirty="0">
                <a:effectLst>
                  <a:outerShdw blurRad="38100" dist="38100" dir="2700000" algn="tl">
                    <a:srgbClr val="000000">
                      <a:alpha val="43137"/>
                    </a:srgbClr>
                  </a:outerShdw>
                </a:effectLst>
              </a:rPr>
              <a:t>and makes intercession for the transgressors.</a:t>
            </a:r>
          </a:p>
          <a:p>
            <a:pPr marL="0" indent="0" algn="ctr">
              <a:lnSpc>
                <a:spcPct val="110000"/>
              </a:lnSpc>
              <a:spcBef>
                <a:spcPts val="0"/>
              </a:spcBef>
              <a:buNone/>
            </a:pPr>
            <a:endParaRPr lang="en-US" sz="35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500" b="1" dirty="0">
                <a:effectLst>
                  <a:outerShdw blurRad="38100" dist="38100" dir="2700000" algn="tl">
                    <a:srgbClr val="000000">
                      <a:alpha val="43137"/>
                    </a:srgbClr>
                  </a:outerShdw>
                </a:effectLst>
              </a:rPr>
              <a:t>(Isaiah 53:10-12, ESV)</a:t>
            </a:r>
          </a:p>
        </p:txBody>
      </p:sp>
    </p:spTree>
    <p:extLst>
      <p:ext uri="{BB962C8B-B14F-4D97-AF65-F5344CB8AC3E}">
        <p14:creationId xmlns:p14="http://schemas.microsoft.com/office/powerpoint/2010/main" val="44132069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54157"/>
          </a:xfrm>
        </p:spPr>
        <p:txBody>
          <a:bodyPr>
            <a:normAutofit/>
          </a:bodyPr>
          <a:lstStyle/>
          <a:p>
            <a:pPr algn="ctr"/>
            <a:r>
              <a:rPr lang="en-US" sz="6000"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0" y="1166191"/>
            <a:ext cx="12192000" cy="5691809"/>
          </a:xfrm>
        </p:spPr>
        <p:txBody>
          <a:bodyPr>
            <a:normAutofit fontScale="92500" lnSpcReduction="10000"/>
          </a:bodyPr>
          <a:lstStyle/>
          <a:p>
            <a:r>
              <a:rPr lang="en-US" sz="4400" b="1" dirty="0">
                <a:effectLst>
                  <a:outerShdw blurRad="38100" dist="38100" dir="2700000" algn="tl">
                    <a:srgbClr val="000000">
                      <a:alpha val="43137"/>
                    </a:srgbClr>
                  </a:outerShdw>
                </a:effectLst>
              </a:rPr>
              <a:t> These verses describe the way in which God was going to redeem His people</a:t>
            </a:r>
          </a:p>
          <a:p>
            <a:r>
              <a:rPr lang="en-US" sz="4400" b="1" dirty="0">
                <a:effectLst>
                  <a:outerShdw blurRad="38100" dist="38100" dir="2700000" algn="tl">
                    <a:srgbClr val="000000">
                      <a:alpha val="43137"/>
                    </a:srgbClr>
                  </a:outerShdw>
                </a:effectLst>
              </a:rPr>
              <a:t> They are sheep gone astray</a:t>
            </a:r>
          </a:p>
          <a:p>
            <a:r>
              <a:rPr lang="en-US" sz="4400" b="1" dirty="0">
                <a:effectLst>
                  <a:outerShdw blurRad="38100" dist="38100" dir="2700000" algn="tl">
                    <a:srgbClr val="000000">
                      <a:alpha val="43137"/>
                    </a:srgbClr>
                  </a:outerShdw>
                </a:effectLst>
              </a:rPr>
              <a:t> The Servant will die on their behalf</a:t>
            </a:r>
          </a:p>
          <a:p>
            <a:r>
              <a:rPr lang="en-US" sz="4400" b="1" dirty="0">
                <a:effectLst>
                  <a:outerShdw blurRad="38100" dist="38100" dir="2700000" algn="tl">
                    <a:srgbClr val="000000">
                      <a:alpha val="43137"/>
                    </a:srgbClr>
                  </a:outerShdw>
                </a:effectLst>
              </a:rPr>
              <a:t> He will make satisfaction for their failures</a:t>
            </a:r>
          </a:p>
          <a:p>
            <a:r>
              <a:rPr lang="en-US" sz="4400" b="1" dirty="0">
                <a:effectLst>
                  <a:outerShdw blurRad="38100" dist="38100" dir="2700000" algn="tl">
                    <a:srgbClr val="000000">
                      <a:alpha val="43137"/>
                    </a:srgbClr>
                  </a:outerShdw>
                </a:effectLst>
              </a:rPr>
              <a:t> Through His faithful obedience, through His death for sinners, He will become exalted above all others, bringing many back to God</a:t>
            </a:r>
          </a:p>
        </p:txBody>
      </p:sp>
    </p:spTree>
    <p:extLst>
      <p:ext uri="{BB962C8B-B14F-4D97-AF65-F5344CB8AC3E}">
        <p14:creationId xmlns:p14="http://schemas.microsoft.com/office/powerpoint/2010/main" val="1103127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1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The Redeemer Revealed</a:t>
            </a:r>
          </a:p>
          <a:p>
            <a:pPr lvl="1"/>
            <a:r>
              <a:rPr lang="en-US" sz="3200" b="1" dirty="0">
                <a:effectLst>
                  <a:outerShdw blurRad="38100" dist="38100" dir="2700000" algn="tl">
                    <a:srgbClr val="000000">
                      <a:alpha val="43137"/>
                    </a:srgbClr>
                  </a:outerShdw>
                </a:effectLst>
              </a:rPr>
              <a:t> We have seen how God would redeem His people returning them to their homeland</a:t>
            </a:r>
          </a:p>
          <a:p>
            <a:pPr lvl="1"/>
            <a:r>
              <a:rPr lang="en-US" sz="3200" b="1" dirty="0">
                <a:effectLst>
                  <a:outerShdw blurRad="38100" dist="38100" dir="2700000" algn="tl">
                    <a:srgbClr val="000000">
                      <a:alpha val="43137"/>
                    </a:srgbClr>
                  </a:outerShdw>
                </a:effectLst>
              </a:rPr>
              <a:t> Yet their relationship with God is the real problem</a:t>
            </a:r>
          </a:p>
          <a:p>
            <a:pPr lvl="1"/>
            <a:r>
              <a:rPr lang="en-US" sz="3200" b="1" dirty="0">
                <a:effectLst>
                  <a:outerShdw blurRad="38100" dist="38100" dir="2700000" algn="tl">
                    <a:srgbClr val="000000">
                      <a:alpha val="43137"/>
                    </a:srgbClr>
                  </a:outerShdw>
                </a:effectLst>
              </a:rPr>
              <a:t> This is a problem for every human being</a:t>
            </a:r>
          </a:p>
          <a:p>
            <a:pPr lvl="1"/>
            <a:r>
              <a:rPr lang="en-US" sz="3200" b="1" dirty="0">
                <a:effectLst>
                  <a:outerShdw blurRad="38100" dist="38100" dir="2700000" algn="tl">
                    <a:srgbClr val="000000">
                      <a:alpha val="43137"/>
                    </a:srgbClr>
                  </a:outerShdw>
                </a:effectLst>
              </a:rPr>
              <a:t> Isaiah has shown us today that this is the case with humanity</a:t>
            </a:r>
          </a:p>
          <a:p>
            <a:pPr lvl="1"/>
            <a:r>
              <a:rPr lang="en-US" sz="3200" b="1" dirty="0">
                <a:effectLst>
                  <a:outerShdw blurRad="38100" dist="38100" dir="2700000" algn="tl">
                    <a:srgbClr val="000000">
                      <a:alpha val="43137"/>
                    </a:srgbClr>
                  </a:outerShdw>
                </a:effectLst>
              </a:rPr>
              <a:t> When we live our lives going our own way…we find ourselves getting further from the source of all good things</a:t>
            </a:r>
          </a:p>
          <a:p>
            <a:pPr lvl="1"/>
            <a:r>
              <a:rPr lang="en-US" sz="3200" b="1" dirty="0">
                <a:effectLst>
                  <a:outerShdw blurRad="38100" dist="38100" dir="2700000" algn="tl">
                    <a:srgbClr val="000000">
                      <a:alpha val="43137"/>
                    </a:srgbClr>
                  </a:outerShdw>
                </a:effectLst>
              </a:rPr>
              <a:t> How can we hope to find what is good when we commit so much evil?</a:t>
            </a:r>
          </a:p>
          <a:p>
            <a:pPr lvl="1"/>
            <a:r>
              <a:rPr lang="en-US" sz="3200" b="1" dirty="0">
                <a:effectLst>
                  <a:outerShdw blurRad="38100" dist="38100" dir="2700000" algn="tl">
                    <a:srgbClr val="000000">
                      <a:alpha val="43137"/>
                    </a:srgbClr>
                  </a:outerShdw>
                </a:effectLst>
              </a:rPr>
              <a:t> If we say we are good…we know God is capable of probing not only our actions but our deepest parts</a:t>
            </a:r>
          </a:p>
        </p:txBody>
      </p:sp>
    </p:spTree>
    <p:extLst>
      <p:ext uri="{BB962C8B-B14F-4D97-AF65-F5344CB8AC3E}">
        <p14:creationId xmlns:p14="http://schemas.microsoft.com/office/powerpoint/2010/main" val="2451456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Redeemer Revealed (2)</a:t>
            </a:r>
          </a:p>
          <a:p>
            <a:pPr lvl="1"/>
            <a:r>
              <a:rPr lang="en-US" sz="3600" b="1" dirty="0">
                <a:effectLst>
                  <a:outerShdw blurRad="38100" dist="38100" dir="2700000" algn="tl">
                    <a:srgbClr val="000000">
                      <a:alpha val="43137"/>
                    </a:srgbClr>
                  </a:outerShdw>
                </a:effectLst>
              </a:rPr>
              <a:t> “We need to tell people they are good!”</a:t>
            </a:r>
          </a:p>
          <a:p>
            <a:pPr lvl="1"/>
            <a:r>
              <a:rPr lang="en-US" sz="3600" b="1" dirty="0">
                <a:effectLst>
                  <a:outerShdw blurRad="38100" dist="38100" dir="2700000" algn="tl">
                    <a:srgbClr val="000000">
                      <a:alpha val="43137"/>
                    </a:srgbClr>
                  </a:outerShdw>
                </a:effectLst>
              </a:rPr>
              <a:t> We must not neglect that we are sinners</a:t>
            </a:r>
          </a:p>
          <a:p>
            <a:pPr lvl="1"/>
            <a:r>
              <a:rPr lang="en-US" sz="3600" b="1" dirty="0">
                <a:effectLst>
                  <a:outerShdw blurRad="38100" dist="38100" dir="2700000" algn="tl">
                    <a:srgbClr val="000000">
                      <a:alpha val="43137"/>
                    </a:srgbClr>
                  </a:outerShdw>
                </a:effectLst>
              </a:rPr>
              <a:t> We must see ourselves for who we are in our helpless state</a:t>
            </a:r>
          </a:p>
          <a:p>
            <a:pPr lvl="1"/>
            <a:r>
              <a:rPr lang="en-US" sz="3600" b="1" dirty="0">
                <a:effectLst>
                  <a:outerShdw blurRad="38100" dist="38100" dir="2700000" algn="tl">
                    <a:srgbClr val="000000">
                      <a:alpha val="43137"/>
                    </a:srgbClr>
                  </a:outerShdw>
                </a:effectLst>
              </a:rPr>
              <a:t> The Apostle Paul makes these arguments in the first three chapters of Romans</a:t>
            </a:r>
          </a:p>
          <a:p>
            <a:pPr lvl="1"/>
            <a:r>
              <a:rPr lang="en-US" sz="3600" b="1" dirty="0">
                <a:effectLst>
                  <a:outerShdw blurRad="38100" dist="38100" dir="2700000" algn="tl">
                    <a:srgbClr val="000000">
                      <a:alpha val="43137"/>
                    </a:srgbClr>
                  </a:outerShdw>
                </a:effectLst>
              </a:rPr>
              <a:t> He sums it all up by stating the following….</a:t>
            </a:r>
          </a:p>
        </p:txBody>
      </p:sp>
    </p:spTree>
    <p:extLst>
      <p:ext uri="{BB962C8B-B14F-4D97-AF65-F5344CB8AC3E}">
        <p14:creationId xmlns:p14="http://schemas.microsoft.com/office/powerpoint/2010/main" val="112978369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3600" b="1" dirty="0">
                <a:effectLst>
                  <a:outerShdw blurRad="38100" dist="38100" dir="2700000" algn="tl">
                    <a:srgbClr val="000000">
                      <a:alpha val="43137"/>
                    </a:srgbClr>
                  </a:outerShdw>
                </a:effectLst>
              </a:rPr>
              <a:t>28 And since they did not see fit to acknowledge God, God gave them up to a debased mind to do what ought not to be done. 29 They were filled with all manner of unrighteousness, evil, covetousness, malice. They are full of envy, murder, strife, deceit, maliciousness. They are gossips, 30 slanderers, haters of God, insolent, haughty, boastful, inventors of evil, disobedient to parents, 31 foolish, faithless, heartless, ruthless. 32 Though they know God’s righteous decree that those who practice such things deserve to die, they not only do them but give approval to those who practice them.” </a:t>
            </a:r>
          </a:p>
          <a:p>
            <a:pPr marL="45720" indent="0" algn="ctr">
              <a:buNone/>
            </a:pPr>
            <a:r>
              <a:rPr lang="en-US" sz="3600" b="1" dirty="0">
                <a:effectLst>
                  <a:outerShdw blurRad="38100" dist="38100" dir="2700000" algn="tl">
                    <a:srgbClr val="000000">
                      <a:alpha val="43137"/>
                    </a:srgbClr>
                  </a:outerShdw>
                </a:effectLst>
              </a:rPr>
              <a:t>(Romans 1:28-32, ESV)</a:t>
            </a:r>
          </a:p>
        </p:txBody>
      </p:sp>
    </p:spTree>
    <p:extLst>
      <p:ext uri="{BB962C8B-B14F-4D97-AF65-F5344CB8AC3E}">
        <p14:creationId xmlns:p14="http://schemas.microsoft.com/office/powerpoint/2010/main" val="217942472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numCol="2">
            <a:normAutofit lnSpcReduction="10000"/>
          </a:bodyPr>
          <a:lstStyle/>
          <a:p>
            <a:pPr marL="45720" indent="0" algn="ctr">
              <a:lnSpc>
                <a:spcPct val="120000"/>
              </a:lnSpc>
              <a:spcBef>
                <a:spcPts val="0"/>
              </a:spcBef>
              <a:buNone/>
            </a:pPr>
            <a:r>
              <a:rPr lang="en-US" sz="2800" b="1" dirty="0">
                <a:effectLst>
                  <a:outerShdw blurRad="38100" dist="38100" dir="2700000" algn="tl">
                    <a:srgbClr val="000000">
                      <a:alpha val="43137"/>
                    </a:srgbClr>
                  </a:outerShdw>
                </a:effectLst>
              </a:rPr>
              <a:t>“9 What then? Are we Jews any better off? No, not at all. For we have</a:t>
            </a:r>
          </a:p>
          <a:p>
            <a:pPr marL="45720" indent="0" algn="ctr">
              <a:lnSpc>
                <a:spcPct val="120000"/>
              </a:lnSpc>
              <a:spcBef>
                <a:spcPts val="0"/>
              </a:spcBef>
              <a:buNone/>
            </a:pPr>
            <a:r>
              <a:rPr lang="en-US" sz="2800" b="1" dirty="0">
                <a:effectLst>
                  <a:outerShdw blurRad="38100" dist="38100" dir="2700000" algn="tl">
                    <a:srgbClr val="000000">
                      <a:alpha val="43137"/>
                    </a:srgbClr>
                  </a:outerShdw>
                </a:effectLst>
              </a:rPr>
              <a:t>already charged that all, both Jews and Greeks, are under sin, 10 as it is written:</a:t>
            </a:r>
          </a:p>
          <a:p>
            <a:pPr marL="45720" indent="0" algn="ctr">
              <a:lnSpc>
                <a:spcPct val="120000"/>
              </a:lnSpc>
              <a:spcBef>
                <a:spcPts val="0"/>
              </a:spcBef>
              <a:buNone/>
            </a:pPr>
            <a:r>
              <a:rPr lang="en-US" sz="2800" b="1" dirty="0">
                <a:effectLst>
                  <a:outerShdw blurRad="38100" dist="38100" dir="2700000" algn="tl">
                    <a:srgbClr val="000000">
                      <a:alpha val="43137"/>
                    </a:srgbClr>
                  </a:outerShdw>
                </a:effectLst>
              </a:rPr>
              <a:t>“None is righteous, no, not one;</a:t>
            </a:r>
          </a:p>
          <a:p>
            <a:pPr marL="45720" indent="0" algn="ctr">
              <a:lnSpc>
                <a:spcPct val="120000"/>
              </a:lnSpc>
              <a:spcBef>
                <a:spcPts val="0"/>
              </a:spcBef>
              <a:buNone/>
            </a:pPr>
            <a:r>
              <a:rPr lang="en-US" sz="2800" b="1" dirty="0">
                <a:effectLst>
                  <a:outerShdw blurRad="38100" dist="38100" dir="2700000" algn="tl">
                    <a:srgbClr val="000000">
                      <a:alpha val="43137"/>
                    </a:srgbClr>
                  </a:outerShdw>
                </a:effectLst>
              </a:rPr>
              <a:t>11  no one understands;</a:t>
            </a:r>
          </a:p>
          <a:p>
            <a:pPr marL="45720" indent="0" algn="ctr">
              <a:lnSpc>
                <a:spcPct val="120000"/>
              </a:lnSpc>
              <a:spcBef>
                <a:spcPts val="0"/>
              </a:spcBef>
              <a:buNone/>
            </a:pPr>
            <a:r>
              <a:rPr lang="en-US" sz="2800" b="1" dirty="0">
                <a:effectLst>
                  <a:outerShdw blurRad="38100" dist="38100" dir="2700000" algn="tl">
                    <a:srgbClr val="000000">
                      <a:alpha val="43137"/>
                    </a:srgbClr>
                  </a:outerShdw>
                </a:effectLst>
              </a:rPr>
              <a:t>no one seeks for God.</a:t>
            </a:r>
          </a:p>
          <a:p>
            <a:pPr marL="45720" indent="0" algn="ctr">
              <a:lnSpc>
                <a:spcPct val="120000"/>
              </a:lnSpc>
              <a:spcBef>
                <a:spcPts val="0"/>
              </a:spcBef>
              <a:buNone/>
            </a:pPr>
            <a:r>
              <a:rPr lang="en-US" sz="2800" b="1" dirty="0">
                <a:effectLst>
                  <a:outerShdw blurRad="38100" dist="38100" dir="2700000" algn="tl">
                    <a:srgbClr val="000000">
                      <a:alpha val="43137"/>
                    </a:srgbClr>
                  </a:outerShdw>
                </a:effectLst>
              </a:rPr>
              <a:t>12  All have turned aside; together they have become worthless;</a:t>
            </a:r>
          </a:p>
          <a:p>
            <a:pPr marL="45720" indent="0" algn="ctr">
              <a:lnSpc>
                <a:spcPct val="120000"/>
              </a:lnSpc>
              <a:spcBef>
                <a:spcPts val="0"/>
              </a:spcBef>
              <a:buNone/>
            </a:pPr>
            <a:r>
              <a:rPr lang="en-US" sz="2800" b="1" dirty="0">
                <a:effectLst>
                  <a:outerShdw blurRad="38100" dist="38100" dir="2700000" algn="tl">
                    <a:srgbClr val="000000">
                      <a:alpha val="43137"/>
                    </a:srgbClr>
                  </a:outerShdw>
                </a:effectLst>
              </a:rPr>
              <a:t>no one does good,</a:t>
            </a:r>
          </a:p>
          <a:p>
            <a:pPr marL="45720" indent="0" algn="ctr">
              <a:lnSpc>
                <a:spcPct val="120000"/>
              </a:lnSpc>
              <a:spcBef>
                <a:spcPts val="0"/>
              </a:spcBef>
              <a:buNone/>
            </a:pPr>
            <a:r>
              <a:rPr lang="en-US" sz="2800" b="1" dirty="0">
                <a:effectLst>
                  <a:outerShdw blurRad="38100" dist="38100" dir="2700000" algn="tl">
                    <a:srgbClr val="000000">
                      <a:alpha val="43137"/>
                    </a:srgbClr>
                  </a:outerShdw>
                </a:effectLst>
              </a:rPr>
              <a:t>not even one.”</a:t>
            </a:r>
          </a:p>
          <a:p>
            <a:pPr marL="45720" indent="0" algn="ctr">
              <a:lnSpc>
                <a:spcPct val="120000"/>
              </a:lnSpc>
              <a:spcBef>
                <a:spcPts val="0"/>
              </a:spcBef>
              <a:buNone/>
            </a:pPr>
            <a:r>
              <a:rPr lang="en-US" sz="2800" b="1" dirty="0">
                <a:effectLst>
                  <a:outerShdw blurRad="38100" dist="38100" dir="2700000" algn="tl">
                    <a:srgbClr val="000000">
                      <a:alpha val="43137"/>
                    </a:srgbClr>
                  </a:outerShdw>
                </a:effectLst>
              </a:rPr>
              <a:t>13  “Their throat is an open grave;</a:t>
            </a:r>
          </a:p>
          <a:p>
            <a:pPr marL="45720" indent="0" algn="ctr">
              <a:lnSpc>
                <a:spcPct val="120000"/>
              </a:lnSpc>
              <a:spcBef>
                <a:spcPts val="0"/>
              </a:spcBef>
              <a:buNone/>
            </a:pPr>
            <a:r>
              <a:rPr lang="en-US" sz="2800" b="1" dirty="0">
                <a:effectLst>
                  <a:outerShdw blurRad="38100" dist="38100" dir="2700000" algn="tl">
                    <a:srgbClr val="000000">
                      <a:alpha val="43137"/>
                    </a:srgbClr>
                  </a:outerShdw>
                </a:effectLst>
              </a:rPr>
              <a:t>they use their tongues to deceive.”</a:t>
            </a:r>
          </a:p>
          <a:p>
            <a:pPr marL="45720" indent="0" algn="ctr">
              <a:lnSpc>
                <a:spcPct val="120000"/>
              </a:lnSpc>
              <a:spcBef>
                <a:spcPts val="0"/>
              </a:spcBef>
              <a:buNone/>
            </a:pPr>
            <a:r>
              <a:rPr lang="en-US" sz="2800" b="1" dirty="0">
                <a:effectLst>
                  <a:outerShdw blurRad="38100" dist="38100" dir="2700000" algn="tl">
                    <a:srgbClr val="000000">
                      <a:alpha val="43137"/>
                    </a:srgbClr>
                  </a:outerShdw>
                </a:effectLst>
              </a:rPr>
              <a:t>“The venom of asps is under their lips.”</a:t>
            </a:r>
          </a:p>
          <a:p>
            <a:pPr marL="45720" indent="0" algn="ctr">
              <a:lnSpc>
                <a:spcPct val="120000"/>
              </a:lnSpc>
              <a:spcBef>
                <a:spcPts val="0"/>
              </a:spcBef>
              <a:buNone/>
            </a:pPr>
            <a:r>
              <a:rPr lang="en-US" sz="2800" b="1" dirty="0">
                <a:effectLst>
                  <a:outerShdw blurRad="38100" dist="38100" dir="2700000" algn="tl">
                    <a:srgbClr val="000000">
                      <a:alpha val="43137"/>
                    </a:srgbClr>
                  </a:outerShdw>
                </a:effectLst>
              </a:rPr>
              <a:t>14  “Their mouth is full of curses and bitterness.”</a:t>
            </a:r>
          </a:p>
          <a:p>
            <a:pPr marL="45720" indent="0" algn="ctr">
              <a:lnSpc>
                <a:spcPct val="120000"/>
              </a:lnSpc>
              <a:spcBef>
                <a:spcPts val="0"/>
              </a:spcBef>
              <a:buNone/>
            </a:pPr>
            <a:r>
              <a:rPr lang="en-US" sz="2800" b="1" dirty="0">
                <a:effectLst>
                  <a:outerShdw blurRad="38100" dist="38100" dir="2700000" algn="tl">
                    <a:srgbClr val="000000">
                      <a:alpha val="43137"/>
                    </a:srgbClr>
                  </a:outerShdw>
                </a:effectLst>
              </a:rPr>
              <a:t>15  “Their feet are swift to shed blood;</a:t>
            </a:r>
          </a:p>
          <a:p>
            <a:pPr marL="45720" indent="0" algn="ctr">
              <a:lnSpc>
                <a:spcPct val="120000"/>
              </a:lnSpc>
              <a:spcBef>
                <a:spcPts val="0"/>
              </a:spcBef>
              <a:buNone/>
            </a:pPr>
            <a:r>
              <a:rPr lang="en-US" sz="2800" b="1" dirty="0">
                <a:effectLst>
                  <a:outerShdw blurRad="38100" dist="38100" dir="2700000" algn="tl">
                    <a:srgbClr val="000000">
                      <a:alpha val="43137"/>
                    </a:srgbClr>
                  </a:outerShdw>
                </a:effectLst>
              </a:rPr>
              <a:t>16  in their paths are ruin and misery,</a:t>
            </a:r>
          </a:p>
          <a:p>
            <a:pPr marL="45720" indent="0" algn="ctr">
              <a:lnSpc>
                <a:spcPct val="120000"/>
              </a:lnSpc>
              <a:spcBef>
                <a:spcPts val="0"/>
              </a:spcBef>
              <a:buNone/>
            </a:pPr>
            <a:r>
              <a:rPr lang="en-US" sz="2800" b="1" dirty="0">
                <a:effectLst>
                  <a:outerShdw blurRad="38100" dist="38100" dir="2700000" algn="tl">
                    <a:srgbClr val="000000">
                      <a:alpha val="43137"/>
                    </a:srgbClr>
                  </a:outerShdw>
                </a:effectLst>
              </a:rPr>
              <a:t>17  and the way of peace they have not known.”</a:t>
            </a:r>
          </a:p>
          <a:p>
            <a:pPr marL="45720" indent="0" algn="ctr">
              <a:lnSpc>
                <a:spcPct val="120000"/>
              </a:lnSpc>
              <a:spcBef>
                <a:spcPts val="0"/>
              </a:spcBef>
              <a:buNone/>
            </a:pPr>
            <a:r>
              <a:rPr lang="en-US" sz="2800" b="1" dirty="0">
                <a:effectLst>
                  <a:outerShdw blurRad="38100" dist="38100" dir="2700000" algn="tl">
                    <a:srgbClr val="000000">
                      <a:alpha val="43137"/>
                    </a:srgbClr>
                  </a:outerShdw>
                </a:effectLst>
              </a:rPr>
              <a:t>18  “There is no fear of God before their eyes.”</a:t>
            </a:r>
          </a:p>
          <a:p>
            <a:pPr marL="45720" indent="0" algn="ctr">
              <a:lnSpc>
                <a:spcPct val="120000"/>
              </a:lnSpc>
              <a:spcBef>
                <a:spcPts val="0"/>
              </a:spcBef>
              <a:buNone/>
            </a:pPr>
            <a:r>
              <a:rPr lang="en-US" sz="2800" b="1" dirty="0">
                <a:effectLst>
                  <a:outerShdw blurRad="38100" dist="38100" dir="2700000" algn="tl">
                    <a:srgbClr val="000000">
                      <a:alpha val="43137"/>
                    </a:srgbClr>
                  </a:outerShdw>
                </a:effectLst>
              </a:rPr>
              <a:t>(Romans 3:9-18, ESV)</a:t>
            </a:r>
          </a:p>
        </p:txBody>
      </p:sp>
    </p:spTree>
    <p:extLst>
      <p:ext uri="{BB962C8B-B14F-4D97-AF65-F5344CB8AC3E}">
        <p14:creationId xmlns:p14="http://schemas.microsoft.com/office/powerpoint/2010/main" val="9660135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Redeemer Revealed (3)</a:t>
            </a:r>
          </a:p>
          <a:p>
            <a:pPr lvl="1"/>
            <a:r>
              <a:rPr lang="en-US" sz="3600" b="1" dirty="0">
                <a:effectLst>
                  <a:outerShdw blurRad="38100" dist="38100" dir="2700000" algn="tl">
                    <a:srgbClr val="000000">
                      <a:alpha val="43137"/>
                    </a:srgbClr>
                  </a:outerShdw>
                </a:effectLst>
              </a:rPr>
              <a:t> All of us must shut our mouths before the holy and righteous Lord of all</a:t>
            </a:r>
          </a:p>
          <a:p>
            <a:pPr lvl="1"/>
            <a:r>
              <a:rPr lang="en-US" sz="3600" b="1" dirty="0">
                <a:effectLst>
                  <a:outerShdw blurRad="38100" dist="38100" dir="2700000" algn="tl">
                    <a:srgbClr val="000000">
                      <a:alpha val="43137"/>
                    </a:srgbClr>
                  </a:outerShdw>
                </a:effectLst>
              </a:rPr>
              <a:t> All we can do is join Isaiah before the throne of God, falling on our knees…”Woe is me, I am undone!”</a:t>
            </a:r>
          </a:p>
          <a:p>
            <a:pPr lvl="1"/>
            <a:r>
              <a:rPr lang="en-US" sz="3600" b="1" dirty="0">
                <a:effectLst>
                  <a:outerShdw blurRad="38100" dist="38100" dir="2700000" algn="tl">
                    <a:srgbClr val="000000">
                      <a:alpha val="43137"/>
                    </a:srgbClr>
                  </a:outerShdw>
                </a:effectLst>
              </a:rPr>
              <a:t> This is the state of humanity</a:t>
            </a:r>
          </a:p>
          <a:p>
            <a:pPr lvl="1"/>
            <a:r>
              <a:rPr lang="en-US" sz="3600" b="1" dirty="0">
                <a:effectLst>
                  <a:outerShdw blurRad="38100" dist="38100" dir="2700000" algn="tl">
                    <a:srgbClr val="000000">
                      <a:alpha val="43137"/>
                    </a:srgbClr>
                  </a:outerShdw>
                </a:effectLst>
              </a:rPr>
              <a:t> Our relationships with God, each other, nature, and ourselves…broken</a:t>
            </a:r>
          </a:p>
        </p:txBody>
      </p:sp>
    </p:spTree>
    <p:extLst>
      <p:ext uri="{BB962C8B-B14F-4D97-AF65-F5344CB8AC3E}">
        <p14:creationId xmlns:p14="http://schemas.microsoft.com/office/powerpoint/2010/main" val="33891357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1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Redeemer Revealed (4)</a:t>
            </a:r>
          </a:p>
          <a:p>
            <a:pPr lvl="1"/>
            <a:r>
              <a:rPr lang="en-US" sz="3600" b="1" dirty="0">
                <a:effectLst>
                  <a:outerShdw blurRad="38100" dist="38100" dir="2700000" algn="tl">
                    <a:srgbClr val="000000">
                      <a:alpha val="43137"/>
                    </a:srgbClr>
                  </a:outerShdw>
                </a:effectLst>
              </a:rPr>
              <a:t>  As husbands who fail to love their wives as Christ loves the Church (Eph. 5:25, Colossians 3:19)</a:t>
            </a:r>
          </a:p>
          <a:p>
            <a:pPr lvl="1"/>
            <a:r>
              <a:rPr lang="en-US" sz="3600" b="1" dirty="0">
                <a:effectLst>
                  <a:outerShdw blurRad="38100" dist="38100" dir="2700000" algn="tl">
                    <a:srgbClr val="000000">
                      <a:alpha val="43137"/>
                    </a:srgbClr>
                  </a:outerShdw>
                </a:effectLst>
              </a:rPr>
              <a:t> As wives who fail to submit and respect their husbands (Eph. 5:22, Col 3:18)</a:t>
            </a:r>
          </a:p>
          <a:p>
            <a:pPr lvl="1"/>
            <a:r>
              <a:rPr lang="en-US" sz="3600" b="1" dirty="0">
                <a:effectLst>
                  <a:outerShdw blurRad="38100" dist="38100" dir="2700000" algn="tl">
                    <a:srgbClr val="000000">
                      <a:alpha val="43137"/>
                    </a:srgbClr>
                  </a:outerShdw>
                </a:effectLst>
              </a:rPr>
              <a:t> As parents who exasperate their children (Eph. 6:4, Col. 3:21)</a:t>
            </a:r>
          </a:p>
          <a:p>
            <a:pPr lvl="1"/>
            <a:r>
              <a:rPr lang="en-US" sz="3600" b="1" dirty="0">
                <a:effectLst>
                  <a:outerShdw blurRad="38100" dist="38100" dir="2700000" algn="tl">
                    <a:srgbClr val="000000">
                      <a:alpha val="43137"/>
                    </a:srgbClr>
                  </a:outerShdw>
                </a:effectLst>
              </a:rPr>
              <a:t> As children who disobey and dishonor their parents (Eph. 6:1, Col. 3:20)</a:t>
            </a:r>
          </a:p>
          <a:p>
            <a:pPr lvl="1"/>
            <a:r>
              <a:rPr lang="en-US" sz="3600" b="1" dirty="0">
                <a:effectLst>
                  <a:outerShdw blurRad="38100" dist="38100" dir="2700000" algn="tl">
                    <a:srgbClr val="000000">
                      <a:alpha val="43137"/>
                    </a:srgbClr>
                  </a:outerShdw>
                </a:effectLst>
              </a:rPr>
              <a:t> By failing to love God with all of our hearts, minds, souls, and strength and to love our neighbors as ourselves (Matt. 22:34-40, Mark 12:28-34, Luke 10:27-28)</a:t>
            </a:r>
          </a:p>
        </p:txBody>
      </p:sp>
    </p:spTree>
    <p:extLst>
      <p:ext uri="{BB962C8B-B14F-4D97-AF65-F5344CB8AC3E}">
        <p14:creationId xmlns:p14="http://schemas.microsoft.com/office/powerpoint/2010/main" val="199424136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Redeemer Revealed (5)</a:t>
            </a:r>
          </a:p>
          <a:p>
            <a:pPr lvl="1"/>
            <a:r>
              <a:rPr lang="en-US" sz="3600" b="1" dirty="0">
                <a:effectLst>
                  <a:outerShdw blurRad="38100" dist="38100" dir="2700000" algn="tl">
                    <a:srgbClr val="000000">
                      <a:alpha val="43137"/>
                    </a:srgbClr>
                  </a:outerShdw>
                </a:effectLst>
              </a:rPr>
              <a:t>  What more can we say in response to our own guilt?</a:t>
            </a:r>
          </a:p>
          <a:p>
            <a:pPr lvl="1"/>
            <a:r>
              <a:rPr lang="en-US" sz="3600" b="1" dirty="0">
                <a:effectLst>
                  <a:outerShdw blurRad="38100" dist="38100" dir="2700000" algn="tl">
                    <a:srgbClr val="000000">
                      <a:alpha val="43137"/>
                    </a:srgbClr>
                  </a:outerShdw>
                </a:effectLst>
              </a:rPr>
              <a:t> Shall any of us dare to stand before the incorruptible One?</a:t>
            </a:r>
          </a:p>
          <a:p>
            <a:pPr lvl="1"/>
            <a:r>
              <a:rPr lang="en-US" sz="3600" b="1" dirty="0">
                <a:effectLst>
                  <a:outerShdw blurRad="38100" dist="38100" dir="2700000" algn="tl">
                    <a:srgbClr val="000000">
                      <a:alpha val="43137"/>
                    </a:srgbClr>
                  </a:outerShdw>
                </a:effectLst>
              </a:rPr>
              <a:t> Shall any one of us stand with our fist clenched before the Awesome Lord of all?</a:t>
            </a:r>
          </a:p>
          <a:p>
            <a:pPr lvl="1"/>
            <a:r>
              <a:rPr lang="en-US" sz="3600" b="1" dirty="0">
                <a:effectLst>
                  <a:outerShdw blurRad="38100" dist="38100" dir="2700000" algn="tl">
                    <a:srgbClr val="000000">
                      <a:alpha val="43137"/>
                    </a:srgbClr>
                  </a:outerShdw>
                </a:effectLst>
              </a:rPr>
              <a:t> Despite absurdity of it, we have all done it, and we still do it</a:t>
            </a:r>
          </a:p>
          <a:p>
            <a:pPr lvl="1"/>
            <a:r>
              <a:rPr lang="en-US" sz="3600" b="1" dirty="0">
                <a:effectLst>
                  <a:outerShdw blurRad="38100" dist="38100" dir="2700000" algn="tl">
                    <a:srgbClr val="000000">
                      <a:alpha val="43137"/>
                    </a:srgbClr>
                  </a:outerShdw>
                </a:effectLst>
              </a:rPr>
              <a:t> We are like those who, instead of trembling before the might of God, have turned aside from Him</a:t>
            </a:r>
          </a:p>
          <a:p>
            <a:pPr lvl="1"/>
            <a:r>
              <a:rPr lang="en-US" sz="3600" b="1" dirty="0">
                <a:effectLst>
                  <a:outerShdw blurRad="38100" dist="38100" dir="2700000" algn="tl">
                    <a:srgbClr val="000000">
                      <a:alpha val="43137"/>
                    </a:srgbClr>
                  </a:outerShdw>
                </a:effectLst>
              </a:rPr>
              <a:t> How can any of us be spared?</a:t>
            </a:r>
          </a:p>
          <a:p>
            <a:pPr lvl="1"/>
            <a:r>
              <a:rPr lang="en-US" sz="3600" b="1" dirty="0">
                <a:effectLst>
                  <a:outerShdw blurRad="38100" dist="38100" dir="2700000" algn="tl">
                    <a:srgbClr val="000000">
                      <a:alpha val="43137"/>
                    </a:srgbClr>
                  </a:outerShdw>
                </a:effectLst>
              </a:rPr>
              <a:t> Can any of us read about the ancients and their faithlessness and think we do or have done better?</a:t>
            </a:r>
          </a:p>
          <a:p>
            <a:pPr lvl="1"/>
            <a:r>
              <a:rPr lang="en-US" sz="3600" b="1" dirty="0">
                <a:effectLst>
                  <a:outerShdw blurRad="38100" dist="38100" dir="2700000" algn="tl">
                    <a:srgbClr val="000000">
                      <a:alpha val="43137"/>
                    </a:srgbClr>
                  </a:outerShdw>
                </a:effectLst>
              </a:rPr>
              <a:t> We have not, we do not</a:t>
            </a:r>
          </a:p>
        </p:txBody>
      </p:sp>
    </p:spTree>
    <p:extLst>
      <p:ext uri="{BB962C8B-B14F-4D97-AF65-F5344CB8AC3E}">
        <p14:creationId xmlns:p14="http://schemas.microsoft.com/office/powerpoint/2010/main" val="138408718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Redeemer Revealed (6)</a:t>
            </a:r>
          </a:p>
          <a:p>
            <a:pPr lvl="1"/>
            <a:r>
              <a:rPr lang="en-US" sz="3600" b="1" dirty="0">
                <a:effectLst>
                  <a:outerShdw blurRad="38100" dist="38100" dir="2700000" algn="tl">
                    <a:srgbClr val="000000">
                      <a:alpha val="43137"/>
                    </a:srgbClr>
                  </a:outerShdw>
                </a:effectLst>
              </a:rPr>
              <a:t>  Behold yourself, behold your sin, behold your destruction</a:t>
            </a:r>
          </a:p>
          <a:p>
            <a:pPr lvl="1"/>
            <a:r>
              <a:rPr lang="en-US" sz="3600" b="1" dirty="0">
                <a:effectLst>
                  <a:outerShdw blurRad="38100" dist="38100" dir="2700000" algn="tl">
                    <a:srgbClr val="000000">
                      <a:alpha val="43137"/>
                    </a:srgbClr>
                  </a:outerShdw>
                </a:effectLst>
              </a:rPr>
              <a:t> Your destruction comes from a righteous and holy God whose decrees and whose judgments, are just, and right, and good…all of which you have broken</a:t>
            </a:r>
          </a:p>
          <a:p>
            <a:pPr lvl="1"/>
            <a:r>
              <a:rPr lang="en-US" sz="3600" b="1" dirty="0">
                <a:effectLst>
                  <a:outerShdw blurRad="38100" dist="38100" dir="2700000" algn="tl">
                    <a:srgbClr val="000000">
                      <a:alpha val="43137"/>
                    </a:srgbClr>
                  </a:outerShdw>
                </a:effectLst>
              </a:rPr>
              <a:t> He comes against all who break them</a:t>
            </a:r>
          </a:p>
          <a:p>
            <a:pPr lvl="1"/>
            <a:r>
              <a:rPr lang="en-US" sz="3600" b="1" dirty="0">
                <a:effectLst>
                  <a:outerShdw blurRad="38100" dist="38100" dir="2700000" algn="tl">
                    <a:srgbClr val="000000">
                      <a:alpha val="43137"/>
                    </a:srgbClr>
                  </a:outerShdw>
                </a:effectLst>
              </a:rPr>
              <a:t> It is good for God to judge us, He can do no other against such a wicked people</a:t>
            </a:r>
          </a:p>
          <a:p>
            <a:pPr lvl="1"/>
            <a:r>
              <a:rPr lang="en-US" sz="3600" b="1" dirty="0">
                <a:effectLst>
                  <a:outerShdw blurRad="38100" dist="38100" dir="2700000" algn="tl">
                    <a:srgbClr val="000000">
                      <a:alpha val="43137"/>
                    </a:srgbClr>
                  </a:outerShdw>
                </a:effectLst>
              </a:rPr>
              <a:t> We are the unholy people God sets His majestic gaze upon and sees us in all our stains</a:t>
            </a:r>
          </a:p>
        </p:txBody>
      </p:sp>
    </p:spTree>
    <p:extLst>
      <p:ext uri="{BB962C8B-B14F-4D97-AF65-F5344CB8AC3E}">
        <p14:creationId xmlns:p14="http://schemas.microsoft.com/office/powerpoint/2010/main" val="341145221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Redeemer Revealed (7)</a:t>
            </a:r>
          </a:p>
          <a:p>
            <a:pPr lvl="1"/>
            <a:r>
              <a:rPr lang="en-US" sz="3600" b="1" dirty="0">
                <a:effectLst>
                  <a:outerShdw blurRad="38100" dist="38100" dir="2700000" algn="tl">
                    <a:srgbClr val="000000">
                      <a:alpha val="43137"/>
                    </a:srgbClr>
                  </a:outerShdw>
                </a:effectLst>
              </a:rPr>
              <a:t>  Have we been brought low enough?</a:t>
            </a:r>
          </a:p>
          <a:p>
            <a:pPr lvl="1"/>
            <a:r>
              <a:rPr lang="en-US" sz="3600" b="1" dirty="0">
                <a:effectLst>
                  <a:outerShdw blurRad="38100" dist="38100" dir="2700000" algn="tl">
                    <a:srgbClr val="000000">
                      <a:alpha val="43137"/>
                    </a:srgbClr>
                  </a:outerShdw>
                </a:effectLst>
              </a:rPr>
              <a:t> Do you sense the judgment coming?</a:t>
            </a:r>
          </a:p>
          <a:p>
            <a:pPr lvl="1"/>
            <a:r>
              <a:rPr lang="en-US" sz="3600" b="1" dirty="0">
                <a:effectLst>
                  <a:outerShdw blurRad="38100" dist="38100" dir="2700000" algn="tl">
                    <a:srgbClr val="000000">
                      <a:alpha val="43137"/>
                    </a:srgbClr>
                  </a:outerShdw>
                </a:effectLst>
              </a:rPr>
              <a:t> Do you sense the darkness from within and without and find no rest and no peace and no hope?</a:t>
            </a:r>
          </a:p>
          <a:p>
            <a:pPr lvl="1"/>
            <a:r>
              <a:rPr lang="en-US" sz="3600" b="1" dirty="0">
                <a:effectLst>
                  <a:outerShdw blurRad="38100" dist="38100" dir="2700000" algn="tl">
                    <a:srgbClr val="000000">
                      <a:alpha val="43137"/>
                    </a:srgbClr>
                  </a:outerShdw>
                </a:effectLst>
              </a:rPr>
              <a:t> For the one in whom we are to find our hope brings our judgment</a:t>
            </a:r>
          </a:p>
          <a:p>
            <a:pPr lvl="1"/>
            <a:r>
              <a:rPr lang="en-US" sz="3600" b="1" dirty="0">
                <a:effectLst>
                  <a:outerShdw blurRad="38100" dist="38100" dir="2700000" algn="tl">
                    <a:srgbClr val="000000">
                      <a:alpha val="43137"/>
                    </a:srgbClr>
                  </a:outerShdw>
                </a:effectLst>
              </a:rPr>
              <a:t> The One who can give us rest comes to rouse us to battle</a:t>
            </a:r>
          </a:p>
          <a:p>
            <a:pPr lvl="1"/>
            <a:r>
              <a:rPr lang="en-US" sz="3600" b="1" dirty="0">
                <a:effectLst>
                  <a:outerShdw blurRad="38100" dist="38100" dir="2700000" algn="tl">
                    <a:srgbClr val="000000">
                      <a:alpha val="43137"/>
                    </a:srgbClr>
                  </a:outerShdw>
                </a:effectLst>
              </a:rPr>
              <a:t> The One ho can give us peace comes with a sword</a:t>
            </a:r>
          </a:p>
        </p:txBody>
      </p:sp>
    </p:spTree>
    <p:extLst>
      <p:ext uri="{BB962C8B-B14F-4D97-AF65-F5344CB8AC3E}">
        <p14:creationId xmlns:p14="http://schemas.microsoft.com/office/powerpoint/2010/main" val="56699311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Redeemer Revealed (8)</a:t>
            </a:r>
          </a:p>
          <a:p>
            <a:pPr lvl="1"/>
            <a:r>
              <a:rPr lang="en-US" sz="3600" b="1" dirty="0">
                <a:effectLst>
                  <a:outerShdw blurRad="38100" dist="38100" dir="2700000" algn="tl">
                    <a:srgbClr val="000000">
                      <a:alpha val="43137"/>
                    </a:srgbClr>
                  </a:outerShdw>
                </a:effectLst>
              </a:rPr>
              <a:t>  This is what Isaiah has declared to us over and over again…yet</a:t>
            </a:r>
          </a:p>
          <a:p>
            <a:pPr lvl="1"/>
            <a:r>
              <a:rPr lang="en-US" sz="3600" b="1" dirty="0">
                <a:effectLst>
                  <a:outerShdw blurRad="38100" dist="38100" dir="2700000" algn="tl">
                    <a:srgbClr val="000000">
                      <a:alpha val="43137"/>
                    </a:srgbClr>
                  </a:outerShdw>
                </a:effectLst>
              </a:rPr>
              <a:t> God has promised to do something</a:t>
            </a:r>
          </a:p>
          <a:p>
            <a:pPr lvl="1"/>
            <a:r>
              <a:rPr lang="en-US" sz="3600" b="1" dirty="0">
                <a:effectLst>
                  <a:outerShdw blurRad="38100" dist="38100" dir="2700000" algn="tl">
                    <a:srgbClr val="000000">
                      <a:alpha val="43137"/>
                    </a:srgbClr>
                  </a:outerShdw>
                </a:effectLst>
              </a:rPr>
              <a:t> The servant will be obedient and faithful</a:t>
            </a:r>
          </a:p>
          <a:p>
            <a:pPr lvl="1"/>
            <a:r>
              <a:rPr lang="en-US" sz="3600" b="1" dirty="0">
                <a:effectLst>
                  <a:outerShdw blurRad="38100" dist="38100" dir="2700000" algn="tl">
                    <a:srgbClr val="000000">
                      <a:alpha val="43137"/>
                    </a:srgbClr>
                  </a:outerShdw>
                </a:effectLst>
              </a:rPr>
              <a:t> He will follow the destiny, even thought hat destiny leads to death</a:t>
            </a:r>
          </a:p>
          <a:p>
            <a:pPr lvl="1"/>
            <a:r>
              <a:rPr lang="en-US" sz="3600" b="1" dirty="0">
                <a:effectLst>
                  <a:outerShdw blurRad="38100" dist="38100" dir="2700000" algn="tl">
                    <a:srgbClr val="000000">
                      <a:alpha val="43137"/>
                    </a:srgbClr>
                  </a:outerShdw>
                </a:effectLst>
              </a:rPr>
              <a:t> This Servant, will carry our sins, our griefs, our sorrows, upon His shoulders</a:t>
            </a:r>
          </a:p>
          <a:p>
            <a:pPr lvl="1"/>
            <a:r>
              <a:rPr lang="en-US" sz="3600" b="1" dirty="0">
                <a:effectLst>
                  <a:outerShdw blurRad="38100" dist="38100" dir="2700000" algn="tl">
                    <a:srgbClr val="000000">
                      <a:alpha val="43137"/>
                    </a:srgbClr>
                  </a:outerShdw>
                </a:effectLst>
              </a:rPr>
              <a:t> God has promised through this servant…we would be healed</a:t>
            </a:r>
          </a:p>
          <a:p>
            <a:pPr lvl="1"/>
            <a:r>
              <a:rPr lang="en-US" sz="3600" b="1" dirty="0">
                <a:effectLst>
                  <a:outerShdw blurRad="38100" dist="38100" dir="2700000" algn="tl">
                    <a:srgbClr val="000000">
                      <a:alpha val="43137"/>
                    </a:srgbClr>
                  </a:outerShdw>
                </a:effectLst>
              </a:rPr>
              <a:t> This Servant has come</a:t>
            </a:r>
          </a:p>
          <a:p>
            <a:pPr lvl="1"/>
            <a:r>
              <a:rPr lang="en-US" sz="3600" b="1" dirty="0">
                <a:effectLst>
                  <a:outerShdw blurRad="38100" dist="38100" dir="2700000" algn="tl">
                    <a:srgbClr val="000000">
                      <a:alpha val="43137"/>
                    </a:srgbClr>
                  </a:outerShdw>
                </a:effectLst>
              </a:rPr>
              <a:t> His name is Jesus of Nazareth, who is the Christ</a:t>
            </a:r>
          </a:p>
          <a:p>
            <a:pPr lvl="1"/>
            <a:r>
              <a:rPr lang="en-US" sz="3600" b="1" dirty="0">
                <a:effectLst>
                  <a:outerShdw blurRad="38100" dist="38100" dir="2700000" algn="tl">
                    <a:srgbClr val="000000">
                      <a:alpha val="43137"/>
                    </a:srgbClr>
                  </a:outerShdw>
                </a:effectLst>
              </a:rPr>
              <a:t> He is the Holy Arm of God revealed against sin and destruction</a:t>
            </a:r>
          </a:p>
        </p:txBody>
      </p:sp>
    </p:spTree>
    <p:extLst>
      <p:ext uri="{BB962C8B-B14F-4D97-AF65-F5344CB8AC3E}">
        <p14:creationId xmlns:p14="http://schemas.microsoft.com/office/powerpoint/2010/main" val="46608326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3600" b="1" dirty="0">
                <a:effectLst>
                  <a:outerShdw blurRad="38100" dist="38100" dir="2700000" algn="tl">
                    <a:srgbClr val="000000">
                      <a:alpha val="43137"/>
                    </a:srgbClr>
                  </a:outerShdw>
                </a:effectLst>
              </a:rPr>
              <a:t>“21 For to this you have been called, because Christ also suffered for you, leaving you an example, so that you might follow in his steps. 22 He committed no sin, neither was deceit found in his mouth. 23 When he was reviled, he did not revile in return; when he suffered, he did not threaten, but continued entrusting himself to him who judges justly. 24 He himself bore our sins in his body on the tree, that we might die to sin and live to righteousness. By his wounds you have been healed. 25 For you were straying like sheep, but have now returned to the Shepherd and Overseer of your souls.” </a:t>
            </a:r>
          </a:p>
          <a:p>
            <a:pPr marL="45720" indent="0" algn="ctr">
              <a:buNone/>
            </a:pPr>
            <a:r>
              <a:rPr lang="en-US" sz="3600" b="1" dirty="0">
                <a:effectLst>
                  <a:outerShdw blurRad="38100" dist="38100" dir="2700000" algn="tl">
                    <a:srgbClr val="000000">
                      <a:alpha val="43137"/>
                    </a:srgbClr>
                  </a:outerShdw>
                </a:effectLst>
              </a:rPr>
              <a:t>(II Peter 2:21-25, ESV)</a:t>
            </a:r>
          </a:p>
        </p:txBody>
      </p:sp>
    </p:spTree>
    <p:extLst>
      <p:ext uri="{BB962C8B-B14F-4D97-AF65-F5344CB8AC3E}">
        <p14:creationId xmlns:p14="http://schemas.microsoft.com/office/powerpoint/2010/main" val="19072653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3600" b="1" dirty="0">
                <a:effectLst>
                  <a:outerShdw blurRad="38100" dist="38100" dir="2700000" algn="tl">
                    <a:srgbClr val="000000">
                      <a:alpha val="43137"/>
                    </a:srgbClr>
                  </a:outerShdw>
                </a:effectLst>
              </a:rPr>
              <a:t>18 Therefore, as one trespass led to condemnation for all men, so one act of righteousness leads to justification and life for all men. 19 For as by the one man’s disobedience the many were made sinners, so by the one man’s obedience the many will be made righteous. 20 Now the law came in to increase the trespass, but where sin increased, grace abounded all the more, 21 so that, as sin reigned in death, grace also might reign through righteousness leading to eternal life through Jesus Christ our Lord.” </a:t>
            </a:r>
          </a:p>
          <a:p>
            <a:pPr marL="45720" indent="0" algn="ctr">
              <a:buNone/>
            </a:pPr>
            <a:r>
              <a:rPr lang="en-US" sz="3600" b="1" dirty="0">
                <a:effectLst>
                  <a:outerShdw blurRad="38100" dist="38100" dir="2700000" algn="tl">
                    <a:srgbClr val="000000">
                      <a:alpha val="43137"/>
                    </a:srgbClr>
                  </a:outerShdw>
                </a:effectLst>
              </a:rPr>
              <a:t>(Romans 5:18-21, ESV)</a:t>
            </a:r>
          </a:p>
        </p:txBody>
      </p:sp>
    </p:spTree>
    <p:extLst>
      <p:ext uri="{BB962C8B-B14F-4D97-AF65-F5344CB8AC3E}">
        <p14:creationId xmlns:p14="http://schemas.microsoft.com/office/powerpoint/2010/main" val="241450478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3600" b="1" dirty="0">
                <a:effectLst>
                  <a:outerShdw blurRad="38100" dist="38100" dir="2700000" algn="tl">
                    <a:srgbClr val="000000">
                      <a:alpha val="43137"/>
                    </a:srgbClr>
                  </a:outerShdw>
                </a:effectLst>
              </a:rPr>
              <a:t>My little children, I am writing these things to you so that you may not sin. But if anyone does sin, we have an advocate with the Father, Jesus Christ the righteous. 2 He is the propitiation for our sins, and not for ours only but also for the sins of the whole world. 3 And by this we know that we have come to know him, if we keep his commandments. 4 Whoever says “I know him” but does not keep his commandments is a liar, and the truth is not in him, 5 but whoever keeps his word, in him truly the love of God is perfected. By this we may know that we are in him: 6 whoever says he abides in him ought to walk in the same way in which he walked. </a:t>
            </a:r>
          </a:p>
          <a:p>
            <a:pPr marL="45720" indent="0" algn="ctr">
              <a:buNone/>
            </a:pPr>
            <a:r>
              <a:rPr lang="en-US" sz="3600" b="1" dirty="0">
                <a:effectLst>
                  <a:outerShdw blurRad="38100" dist="38100" dir="2700000" algn="tl">
                    <a:srgbClr val="000000">
                      <a:alpha val="43137"/>
                    </a:srgbClr>
                  </a:outerShdw>
                </a:effectLst>
              </a:rPr>
              <a:t>(I John 2:1-6, ESV)</a:t>
            </a:r>
          </a:p>
        </p:txBody>
      </p:sp>
    </p:spTree>
    <p:extLst>
      <p:ext uri="{BB962C8B-B14F-4D97-AF65-F5344CB8AC3E}">
        <p14:creationId xmlns:p14="http://schemas.microsoft.com/office/powerpoint/2010/main" val="210919109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1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Redeemer Revealed (9)</a:t>
            </a:r>
          </a:p>
          <a:p>
            <a:pPr lvl="1"/>
            <a:r>
              <a:rPr lang="en-US" sz="3600" b="1" dirty="0">
                <a:effectLst>
                  <a:outerShdw blurRad="38100" dist="38100" dir="2700000" algn="tl">
                    <a:srgbClr val="000000">
                      <a:alpha val="43137"/>
                    </a:srgbClr>
                  </a:outerShdw>
                </a:effectLst>
              </a:rPr>
              <a:t>In all these ways we see how the Apostles all understood Jesus to have accomplished what Isaiah proclaims</a:t>
            </a:r>
          </a:p>
          <a:p>
            <a:pPr lvl="1"/>
            <a:r>
              <a:rPr lang="en-US" sz="3600" b="1" dirty="0">
                <a:effectLst>
                  <a:outerShdw blurRad="38100" dist="38100" dir="2700000" algn="tl">
                    <a:srgbClr val="000000">
                      <a:alpha val="43137"/>
                    </a:srgbClr>
                  </a:outerShdw>
                </a:effectLst>
              </a:rPr>
              <a:t> This is grand news</a:t>
            </a:r>
          </a:p>
          <a:p>
            <a:pPr lvl="1"/>
            <a:r>
              <a:rPr lang="en-US" sz="3600" b="1" dirty="0">
                <a:effectLst>
                  <a:outerShdw blurRad="38100" dist="38100" dir="2700000" algn="tl">
                    <a:srgbClr val="000000">
                      <a:alpha val="43137"/>
                    </a:srgbClr>
                  </a:outerShdw>
                </a:effectLst>
              </a:rPr>
              <a:t> If Jesus is truly the Servant who has suffered, then we must take Him seriously in what He has taught us about God, about ourselves, and the commandments He has given</a:t>
            </a:r>
          </a:p>
          <a:p>
            <a:pPr lvl="1"/>
            <a:r>
              <a:rPr lang="en-US" sz="3600" b="1" dirty="0">
                <a:effectLst>
                  <a:outerShdw blurRad="38100" dist="38100" dir="2700000" algn="tl">
                    <a:srgbClr val="000000">
                      <a:alpha val="43137"/>
                    </a:srgbClr>
                  </a:outerShdw>
                </a:effectLst>
              </a:rPr>
              <a:t> What Christ does is even more grand</a:t>
            </a:r>
          </a:p>
          <a:p>
            <a:pPr lvl="1"/>
            <a:r>
              <a:rPr lang="en-US" sz="3600" b="1" dirty="0">
                <a:effectLst>
                  <a:outerShdw blurRad="38100" dist="38100" dir="2700000" algn="tl">
                    <a:srgbClr val="000000">
                      <a:alpha val="43137"/>
                    </a:srgbClr>
                  </a:outerShdw>
                </a:effectLst>
              </a:rPr>
              <a:t> He not only takes away our iniquities and declares us righteous, but through Him we are able to follow God and live changed lives for God’s glory</a:t>
            </a:r>
          </a:p>
        </p:txBody>
      </p:sp>
    </p:spTree>
    <p:extLst>
      <p:ext uri="{BB962C8B-B14F-4D97-AF65-F5344CB8AC3E}">
        <p14:creationId xmlns:p14="http://schemas.microsoft.com/office/powerpoint/2010/main" val="250211070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77500" lnSpcReduction="2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The Redeemer Revealed (10)</a:t>
            </a:r>
          </a:p>
          <a:p>
            <a:pPr lvl="1"/>
            <a:r>
              <a:rPr lang="en-US" sz="3600" b="1" dirty="0">
                <a:effectLst>
                  <a:outerShdw blurRad="38100" dist="38100" dir="2700000" algn="tl">
                    <a:srgbClr val="000000">
                      <a:alpha val="43137"/>
                    </a:srgbClr>
                  </a:outerShdw>
                </a:effectLst>
              </a:rPr>
              <a:t> If we should struggle with sin…we glorify our God who has given us His Servant who bears our griefs and sorrows</a:t>
            </a:r>
          </a:p>
          <a:p>
            <a:pPr lvl="1"/>
            <a:r>
              <a:rPr lang="en-US" sz="3600" b="1" dirty="0">
                <a:effectLst>
                  <a:outerShdw blurRad="38100" dist="38100" dir="2700000" algn="tl">
                    <a:srgbClr val="000000">
                      <a:alpha val="43137"/>
                    </a:srgbClr>
                  </a:outerShdw>
                </a:effectLst>
              </a:rPr>
              <a:t> We are never alone</a:t>
            </a:r>
          </a:p>
          <a:p>
            <a:pPr lvl="1"/>
            <a:r>
              <a:rPr lang="en-US" sz="3600" b="1" dirty="0">
                <a:effectLst>
                  <a:outerShdw blurRad="38100" dist="38100" dir="2700000" algn="tl">
                    <a:srgbClr val="000000">
                      <a:alpha val="43137"/>
                    </a:srgbClr>
                  </a:outerShdw>
                </a:effectLst>
              </a:rPr>
              <a:t> This is the case with Jesus Himself</a:t>
            </a:r>
          </a:p>
          <a:p>
            <a:pPr lvl="1"/>
            <a:r>
              <a:rPr lang="en-US" sz="3600" b="1" dirty="0">
                <a:effectLst>
                  <a:outerShdw blurRad="38100" dist="38100" dir="2700000" algn="tl">
                    <a:srgbClr val="000000">
                      <a:alpha val="43137"/>
                    </a:srgbClr>
                  </a:outerShdw>
                </a:effectLst>
              </a:rPr>
              <a:t> Though He suffered, He is exalted</a:t>
            </a:r>
          </a:p>
          <a:p>
            <a:pPr lvl="1"/>
            <a:r>
              <a:rPr lang="en-US" sz="3600" b="1" dirty="0">
                <a:effectLst>
                  <a:outerShdw blurRad="38100" dist="38100" dir="2700000" algn="tl">
                    <a:srgbClr val="000000">
                      <a:alpha val="43137"/>
                    </a:srgbClr>
                  </a:outerShdw>
                </a:effectLst>
              </a:rPr>
              <a:t> It will be no less for those who are in Christ, who trust in his accomplishments, and seek to follow Him in this life</a:t>
            </a:r>
          </a:p>
          <a:p>
            <a:pPr lvl="1"/>
            <a:r>
              <a:rPr lang="en-US" sz="3600" b="1" dirty="0">
                <a:effectLst>
                  <a:outerShdw blurRad="38100" dist="38100" dir="2700000" algn="tl">
                    <a:srgbClr val="000000">
                      <a:alpha val="43137"/>
                    </a:srgbClr>
                  </a:outerShdw>
                </a:effectLst>
              </a:rPr>
              <a:t> A complete atonement and redemption which is fully sufficient for who we are, where we are, and what we are</a:t>
            </a:r>
          </a:p>
          <a:p>
            <a:pPr lvl="1"/>
            <a:r>
              <a:rPr lang="en-US" sz="3600" b="1" dirty="0">
                <a:effectLst>
                  <a:outerShdw blurRad="38100" dist="38100" dir="2700000" algn="tl">
                    <a:srgbClr val="000000">
                      <a:alpha val="43137"/>
                    </a:srgbClr>
                  </a:outerShdw>
                </a:effectLst>
              </a:rPr>
              <a:t> The Servant who takes away our sins, and through whom God’s justice is satisfied through Him</a:t>
            </a:r>
          </a:p>
          <a:p>
            <a:pPr lvl="1"/>
            <a:r>
              <a:rPr lang="en-US" sz="3600" b="1" dirty="0">
                <a:effectLst>
                  <a:outerShdw blurRad="38100" dist="38100" dir="2700000" algn="tl">
                    <a:srgbClr val="000000">
                      <a:alpha val="43137"/>
                    </a:srgbClr>
                  </a:outerShdw>
                </a:effectLst>
              </a:rPr>
              <a:t> This Servant of God, Jesus Christ, is our Redeemer revealed, bringing about this glorious redemption</a:t>
            </a:r>
          </a:p>
        </p:txBody>
      </p:sp>
    </p:spTree>
    <p:extLst>
      <p:ext uri="{BB962C8B-B14F-4D97-AF65-F5344CB8AC3E}">
        <p14:creationId xmlns:p14="http://schemas.microsoft.com/office/powerpoint/2010/main" val="300858977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589" y="0"/>
            <a:ext cx="12188825" cy="6858000"/>
          </a:xfrm>
        </p:spPr>
        <p:txBody>
          <a:bodyPr>
            <a:normAutofit/>
          </a:bodyPr>
          <a:lstStyle/>
          <a:p>
            <a:pPr marL="0" indent="0" algn="ctr">
              <a:buNone/>
            </a:pPr>
            <a:r>
              <a:rPr lang="en-US" sz="6000" b="1" dirty="0"/>
              <a:t>Application Points</a:t>
            </a:r>
            <a:endParaRPr lang="en-US" sz="6000" b="1" dirty="0">
              <a:effectLst>
                <a:outerShdw blurRad="38100" dist="38100" dir="2700000" algn="tl">
                  <a:srgbClr val="000000">
                    <a:alpha val="43137"/>
                  </a:srgbClr>
                </a:outerShdw>
              </a:effectLst>
            </a:endParaRPr>
          </a:p>
          <a:p>
            <a:r>
              <a:rPr lang="en-US" sz="6000" b="1" dirty="0">
                <a:effectLst>
                  <a:outerShdw blurRad="38100" dist="38100" dir="2700000" algn="tl">
                    <a:srgbClr val="000000">
                      <a:alpha val="43137"/>
                    </a:srgbClr>
                  </a:outerShdw>
                </a:effectLst>
              </a:rPr>
              <a:t> The Gospel of Christ</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Origins</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Fall</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Redemption</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Glorification</a:t>
            </a:r>
          </a:p>
        </p:txBody>
      </p:sp>
    </p:spTree>
    <p:extLst>
      <p:ext uri="{BB962C8B-B14F-4D97-AF65-F5344CB8AC3E}">
        <p14:creationId xmlns:p14="http://schemas.microsoft.com/office/powerpoint/2010/main" val="1047031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500"/>
                                        <p:tgtEl>
                                          <p:spTgt spid="1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arn(inVertical)">
                                      <p:cBhvr>
                                        <p:cTn id="10" dur="500"/>
                                        <p:tgtEl>
                                          <p:spTgt spid="1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arn(inVertical)">
                                      <p:cBhvr>
                                        <p:cTn id="13" dur="500"/>
                                        <p:tgtEl>
                                          <p:spTgt spid="14">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barn(inVertical)">
                                      <p:cBhvr>
                                        <p:cTn id="16" dur="500"/>
                                        <p:tgtEl>
                                          <p:spTgt spid="14">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barn(inVertical)">
                                      <p:cBhvr>
                                        <p:cTn id="19" dur="500"/>
                                        <p:tgtEl>
                                          <p:spTgt spid="14">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ll fun education presentation (widescreen).potx" id="{13F266B3-3667-4715-838E-2D35384A824B}" vid="{5EC2A2B6-6A5B-436A-9EF3-6607D16C2EDB}"/>
    </a:ext>
  </a:ext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C9A7CA-BEC5-41E5-AAE1-C9D7FC518E00}">
  <ds:schemaRefs>
    <ds:schemaRef ds:uri="http://schemas.microsoft.com/sharepoint/v3/contenttype/forms"/>
  </ds:schemaRefs>
</ds:datastoreItem>
</file>

<file path=customXml/itemProps2.xml><?xml version="1.0" encoding="utf-8"?>
<ds:datastoreItem xmlns:ds="http://schemas.openxmlformats.org/officeDocument/2006/customXml" ds:itemID="{B5F5AFAE-B80F-42D3-94B4-729362BC1BCB}">
  <ds:schemaRef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40262f94-9f35-4ac3-9a90-690165a166b7"/>
    <ds:schemaRef ds:uri="http://schemas.microsoft.com/office/2006/documentManagement/types"/>
    <ds:schemaRef ds:uri="http://purl.org/dc/terms/"/>
    <ds:schemaRef ds:uri="a4f35948-e619-41b3-aa29-22878b09cfd2"/>
    <ds:schemaRef ds:uri="http://www.w3.org/XML/1998/namespace"/>
    <ds:schemaRef ds:uri="http://purl.org/dc/dcmitype/"/>
  </ds:schemaRefs>
</ds:datastoreItem>
</file>

<file path=customXml/itemProps3.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Fall fun education presentation (widescreen)</Template>
  <TotalTime>2136</TotalTime>
  <Words>2414</Words>
  <Application>Microsoft Office PowerPoint</Application>
  <PresentationFormat>Widescreen</PresentationFormat>
  <Paragraphs>191</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Cambria</vt:lpstr>
      <vt:lpstr>Times New Roman</vt:lpstr>
      <vt:lpstr>Back to School 16x9</vt:lpstr>
      <vt:lpstr>Isaiah 52:13-53:12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Point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Microsoft account</dc:creator>
  <cp:lastModifiedBy>Sean Grossman</cp:lastModifiedBy>
  <cp:revision>21</cp:revision>
  <dcterms:created xsi:type="dcterms:W3CDTF">2020-10-02T21:30:21Z</dcterms:created>
  <dcterms:modified xsi:type="dcterms:W3CDTF">2021-10-23T16:24:23Z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