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256" r:id="rId5"/>
    <p:sldId id="387" r:id="rId6"/>
    <p:sldId id="389" r:id="rId7"/>
    <p:sldId id="314" r:id="rId8"/>
    <p:sldId id="390" r:id="rId9"/>
    <p:sldId id="288" r:id="rId10"/>
    <p:sldId id="391" r:id="rId11"/>
    <p:sldId id="301" r:id="rId12"/>
    <p:sldId id="297" r:id="rId13"/>
    <p:sldId id="303" r:id="rId14"/>
    <p:sldId id="392" r:id="rId15"/>
    <p:sldId id="393" r:id="rId16"/>
    <p:sldId id="394" r:id="rId17"/>
    <p:sldId id="395" r:id="rId18"/>
    <p:sldId id="396" r:id="rId19"/>
    <p:sldId id="31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274" autoAdjust="0"/>
  </p:normalViewPr>
  <p:slideViewPr>
    <p:cSldViewPr snapToGrid="0">
      <p:cViewPr varScale="1">
        <p:scale>
          <a:sx n="72" d="100"/>
          <a:sy n="72" d="100"/>
        </p:scale>
        <p:origin x="660" y="72"/>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10/2/2021</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10/2/2021</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
          <p:cNvGrpSpPr/>
          <p:nvPr/>
        </p:nvGrpSpPr>
        <p:grpSpPr>
          <a:xfrm rot="248467">
            <a:off x="223563" y="2575407"/>
            <a:ext cx="4688853" cy="2424835"/>
            <a:chOff x="-10068" y="2615721"/>
            <a:chExt cx="5488038" cy="2838132"/>
          </a:xfrm>
        </p:grpSpPr>
        <p:sp>
          <p:nvSpPr>
            <p:cNvPr id="5" name="Freeform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 name="Freeform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 name="Freeform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 name="Freeform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 name="Freeform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0" name="Group 39"/>
          <p:cNvGrpSpPr/>
          <p:nvPr/>
        </p:nvGrpSpPr>
        <p:grpSpPr>
          <a:xfrm rot="18988672">
            <a:off x="68557" y="189622"/>
            <a:ext cx="517230" cy="587584"/>
            <a:chOff x="11036616" y="1071278"/>
            <a:chExt cx="1030189" cy="1170315"/>
          </a:xfrm>
        </p:grpSpPr>
        <p:sp>
          <p:nvSpPr>
            <p:cNvPr id="41"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49" name="Freeform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50" name="Group 49"/>
          <p:cNvGrpSpPr/>
          <p:nvPr/>
        </p:nvGrpSpPr>
        <p:grpSpPr>
          <a:xfrm>
            <a:off x="11434163" y="6542"/>
            <a:ext cx="679129" cy="712528"/>
            <a:chOff x="11231706" y="127529"/>
            <a:chExt cx="679129" cy="712528"/>
          </a:xfrm>
        </p:grpSpPr>
        <p:sp>
          <p:nvSpPr>
            <p:cNvPr id="51" name="Freeform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59" name="Freeform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61" name="Group 5"/>
          <p:cNvGrpSpPr>
            <a:grpSpLocks noChangeAspect="1"/>
          </p:cNvGrpSpPr>
          <p:nvPr/>
        </p:nvGrpSpPr>
        <p:grpSpPr bwMode="auto">
          <a:xfrm>
            <a:off x="-1519" y="854145"/>
            <a:ext cx="1881474" cy="2341763"/>
            <a:chOff x="3000" y="1116"/>
            <a:chExt cx="1680" cy="2091"/>
          </a:xfrm>
        </p:grpSpPr>
        <p:sp>
          <p:nvSpPr>
            <p:cNvPr id="62" name="Freeform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1" name="Group 33"/>
          <p:cNvGrpSpPr>
            <a:grpSpLocks noChangeAspect="1"/>
          </p:cNvGrpSpPr>
          <p:nvPr/>
        </p:nvGrpSpPr>
        <p:grpSpPr bwMode="auto">
          <a:xfrm>
            <a:off x="1714988" y="4544219"/>
            <a:ext cx="1873268" cy="2324202"/>
            <a:chOff x="3359" y="1523"/>
            <a:chExt cx="943" cy="1170"/>
          </a:xfrm>
        </p:grpSpPr>
        <p:sp>
          <p:nvSpPr>
            <p:cNvPr id="82" name="Freeform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7" name="Group 43"/>
          <p:cNvGrpSpPr>
            <a:grpSpLocks noChangeAspect="1"/>
          </p:cNvGrpSpPr>
          <p:nvPr/>
        </p:nvGrpSpPr>
        <p:grpSpPr bwMode="auto">
          <a:xfrm>
            <a:off x="1168399" y="5011046"/>
            <a:ext cx="1497013" cy="1857375"/>
            <a:chOff x="3367" y="1523"/>
            <a:chExt cx="943" cy="1170"/>
          </a:xfrm>
        </p:grpSpPr>
        <p:sp>
          <p:nvSpPr>
            <p:cNvPr id="88"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3"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4" name="Group 93"/>
          <p:cNvGrpSpPr/>
          <p:nvPr/>
        </p:nvGrpSpPr>
        <p:grpSpPr>
          <a:xfrm>
            <a:off x="-21971" y="4350236"/>
            <a:ext cx="1696783" cy="2518186"/>
            <a:chOff x="-3496" y="4350236"/>
            <a:chExt cx="1696783" cy="2518186"/>
          </a:xfrm>
        </p:grpSpPr>
        <p:sp>
          <p:nvSpPr>
            <p:cNvPr id="95" name="Freeform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9" name="Group 43"/>
          <p:cNvGrpSpPr>
            <a:grpSpLocks noChangeAspect="1"/>
          </p:cNvGrpSpPr>
          <p:nvPr/>
        </p:nvGrpSpPr>
        <p:grpSpPr bwMode="auto">
          <a:xfrm>
            <a:off x="2911336" y="4572470"/>
            <a:ext cx="1850498" cy="2295951"/>
            <a:chOff x="3367" y="1523"/>
            <a:chExt cx="943" cy="1170"/>
          </a:xfrm>
        </p:grpSpPr>
        <p:sp>
          <p:nvSpPr>
            <p:cNvPr id="100"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06" name="Group 105"/>
          <p:cNvGrpSpPr/>
          <p:nvPr/>
        </p:nvGrpSpPr>
        <p:grpSpPr>
          <a:xfrm rot="1576354">
            <a:off x="11125791" y="2895976"/>
            <a:ext cx="1030189" cy="1170315"/>
            <a:chOff x="11036616" y="1071278"/>
            <a:chExt cx="1030189" cy="1170315"/>
          </a:xfrm>
        </p:grpSpPr>
        <p:sp>
          <p:nvSpPr>
            <p:cNvPr id="107"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115" name="Freeform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7" name="Group 116"/>
          <p:cNvGrpSpPr/>
          <p:nvPr/>
        </p:nvGrpSpPr>
        <p:grpSpPr>
          <a:xfrm rot="198573">
            <a:off x="1199275" y="2684218"/>
            <a:ext cx="2154692" cy="1686565"/>
            <a:chOff x="1175948" y="2708421"/>
            <a:chExt cx="2159248" cy="1690131"/>
          </a:xfrm>
        </p:grpSpPr>
        <p:sp>
          <p:nvSpPr>
            <p:cNvPr id="118" name="Freeform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sp>
          <p:nvSpPr>
            <p:cNvPr id="145" name="Freeform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grpSp>
      <p:grpSp>
        <p:nvGrpSpPr>
          <p:cNvPr id="146" name="Group 5"/>
          <p:cNvGrpSpPr>
            <a:grpSpLocks noChangeAspect="1"/>
          </p:cNvGrpSpPr>
          <p:nvPr/>
        </p:nvGrpSpPr>
        <p:grpSpPr bwMode="auto">
          <a:xfrm>
            <a:off x="9167354" y="4138360"/>
            <a:ext cx="3023057" cy="2719639"/>
            <a:chOff x="2887" y="1286"/>
            <a:chExt cx="1903" cy="1712"/>
          </a:xfrm>
        </p:grpSpPr>
        <p:sp>
          <p:nvSpPr>
            <p:cNvPr id="147" name="Freeform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1" name="Group 64"/>
          <p:cNvGrpSpPr>
            <a:grpSpLocks noChangeAspect="1"/>
          </p:cNvGrpSpPr>
          <p:nvPr/>
        </p:nvGrpSpPr>
        <p:grpSpPr bwMode="auto">
          <a:xfrm rot="12827499" flipH="1">
            <a:off x="11360417" y="2338535"/>
            <a:ext cx="483752" cy="536662"/>
            <a:chOff x="2052" y="995"/>
            <a:chExt cx="768" cy="852"/>
          </a:xfrm>
        </p:grpSpPr>
        <p:sp>
          <p:nvSpPr>
            <p:cNvPr id="17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ctrTitle"/>
          </p:nvPr>
        </p:nvSpPr>
        <p:spPr>
          <a:xfrm>
            <a:off x="2681288" y="165020"/>
            <a:ext cx="9360418" cy="2263258"/>
          </a:xfrm>
        </p:spPr>
        <p:txBody>
          <a:bodyPr anchor="b">
            <a:normAutofit/>
          </a:bodyPr>
          <a:lstStyle>
            <a:lvl1pPr algn="ctr">
              <a:defRPr sz="6600"/>
            </a:lvl1pPr>
          </a:lstStyle>
          <a:p>
            <a:r>
              <a:rPr lang="en-US"/>
              <a:t>Click to edit Master title style</a:t>
            </a:r>
            <a:endParaRPr/>
          </a:p>
        </p:txBody>
      </p:sp>
      <p:sp>
        <p:nvSpPr>
          <p:cNvPr id="3" name="Subtitle 2"/>
          <p:cNvSpPr>
            <a:spLocks noGrp="1"/>
          </p:cNvSpPr>
          <p:nvPr>
            <p:ph type="subTitle" idx="1"/>
          </p:nvPr>
        </p:nvSpPr>
        <p:spPr>
          <a:xfrm>
            <a:off x="3903329" y="2476917"/>
            <a:ext cx="6916336" cy="1771600"/>
          </a:xfrm>
        </p:spPr>
        <p:txBody>
          <a:bodyPr>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10/2/2021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2933700"/>
          </a:xfrm>
        </p:spPr>
        <p:txBody>
          <a:bodyPr anchor="b">
            <a:normAutofit/>
          </a:bodyPr>
          <a:lstStyle>
            <a:lvl1pPr algn="l">
              <a:defRPr sz="5200" b="0"/>
            </a:lvl1pPr>
          </a:lstStyle>
          <a:p>
            <a:r>
              <a:rPr lang="en-US"/>
              <a:t>Click to edit Master title style</a:t>
            </a:r>
            <a:endParaRPr/>
          </a:p>
        </p:txBody>
      </p:sp>
      <p:sp>
        <p:nvSpPr>
          <p:cNvPr id="3" name="Text Placeholder 2"/>
          <p:cNvSpPr>
            <a:spLocks noGrp="1"/>
          </p:cNvSpPr>
          <p:nvPr>
            <p:ph type="body" idx="1"/>
          </p:nvPr>
        </p:nvSpPr>
        <p:spPr>
          <a:xfrm>
            <a:off x="1522413" y="4454034"/>
            <a:ext cx="9144000" cy="1184766"/>
          </a:xfrm>
        </p:spPr>
        <p:txBody>
          <a:bodyPr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10/2/2021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28572"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7169"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12952B5-7A2F-4CC8-B7CE-9234E21C2837}" type="datetime1">
              <a:rPr lang="en-US" smtClean="0"/>
              <a:t>10/2/2021</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528572"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8572"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7169"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7169"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CE1DA07A-9201-4B4B-BAF2-015AFA30F520}" type="datetime1">
              <a:rPr lang="en-US" smtClean="0"/>
              <a:t>10/2/2021</a:t>
            </a:fld>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Freeform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anchor="t" anchorCtr="0" compatLnSpc="1">
            <a:prstTxWarp prst="textNoShape">
              <a:avLst/>
            </a:prstTxWarp>
          </a:bodyPr>
          <a:lstStyle/>
          <a:p>
            <a:endParaRPr/>
          </a:p>
        </p:txBody>
      </p:sp>
      <p:sp>
        <p:nvSpPr>
          <p:cNvPr id="7" name="Freeform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nvGrpSpPr>
          <p:cNvPr id="9" name="Group 69"/>
          <p:cNvGrpSpPr>
            <a:grpSpLocks noChangeAspect="1"/>
          </p:cNvGrpSpPr>
          <p:nvPr/>
        </p:nvGrpSpPr>
        <p:grpSpPr bwMode="auto">
          <a:xfrm flipH="1">
            <a:off x="9732236" y="958654"/>
            <a:ext cx="1400819" cy="4001744"/>
            <a:chOff x="3220" y="236"/>
            <a:chExt cx="1347" cy="3848"/>
          </a:xfrm>
        </p:grpSpPr>
        <p:sp>
          <p:nvSpPr>
            <p:cNvPr id="10"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1"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2"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1"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2"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7"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8"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3" name="Group 69"/>
          <p:cNvGrpSpPr>
            <a:grpSpLocks noChangeAspect="1"/>
          </p:cNvGrpSpPr>
          <p:nvPr/>
        </p:nvGrpSpPr>
        <p:grpSpPr bwMode="auto">
          <a:xfrm>
            <a:off x="10895012" y="1248597"/>
            <a:ext cx="1254796" cy="3346122"/>
            <a:chOff x="3124" y="236"/>
            <a:chExt cx="1443" cy="3848"/>
          </a:xfrm>
        </p:grpSpPr>
        <p:sp>
          <p:nvSpPr>
            <p:cNvPr id="94" name="Freeform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5" name="Freeform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9" name="Freeform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0" name="Freeform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6"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7"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5"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7" name="Freeform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8"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5"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6"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7"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1"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2"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7" name="Group 69"/>
          <p:cNvGrpSpPr>
            <a:grpSpLocks noChangeAspect="1"/>
          </p:cNvGrpSpPr>
          <p:nvPr/>
        </p:nvGrpSpPr>
        <p:grpSpPr bwMode="auto">
          <a:xfrm>
            <a:off x="9087454" y="2736976"/>
            <a:ext cx="906206" cy="2416549"/>
            <a:chOff x="3124" y="236"/>
            <a:chExt cx="1443" cy="3848"/>
          </a:xfrm>
        </p:grpSpPr>
        <p:sp>
          <p:nvSpPr>
            <p:cNvPr id="178"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0"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1"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2"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3"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4"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5"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6"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7" name="Freeform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8"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9"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0"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1"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2"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3"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4"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5"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6"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7"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8"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9"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0"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1"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2"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3"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4"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5"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6"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7"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8"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9"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0"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1"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2"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3"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4"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5"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6"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7"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8"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9"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0"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1"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2"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3"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4"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5"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6"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7"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8"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9"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0"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1"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2"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3"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4"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5"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6"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7"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8"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9"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0"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1"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2"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3"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4"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5"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6"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7"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8"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9"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0"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1"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2"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3"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4"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5"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6"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7"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8"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9"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0" name="Group 50"/>
          <p:cNvGrpSpPr>
            <a:grpSpLocks noChangeAspect="1"/>
          </p:cNvGrpSpPr>
          <p:nvPr/>
        </p:nvGrpSpPr>
        <p:grpSpPr bwMode="auto">
          <a:xfrm>
            <a:off x="10514012" y="2438400"/>
            <a:ext cx="1485016" cy="2195929"/>
            <a:chOff x="3369" y="1563"/>
            <a:chExt cx="940" cy="1390"/>
          </a:xfrm>
        </p:grpSpPr>
        <p:sp>
          <p:nvSpPr>
            <p:cNvPr id="261" name="Freeform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2" name="Freeform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3" name="Freeform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4" name="Freeform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5" name="Freeform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6" name="Freeform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7" name="Freeform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8" name="Freeform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9" name="Freeform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0" name="Freeform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1" name="Freeform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2" name="Freeform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3" name="Freeform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4" name="Freeform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5" name="Freeform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6" name="Freeform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7" name="Freeform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8" name="Freeform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9" name="Freeform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0" name="Freeform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1" name="Freeform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2" name="Freeform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3" name="Freeform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4" name="Freeform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5" name="Freeform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6" name="Freeform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7" name="Freeform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8" name="Freeform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89" name="Group 5"/>
          <p:cNvGrpSpPr>
            <a:grpSpLocks noChangeAspect="1"/>
          </p:cNvGrpSpPr>
          <p:nvPr/>
        </p:nvGrpSpPr>
        <p:grpSpPr bwMode="auto">
          <a:xfrm>
            <a:off x="7988059" y="2988645"/>
            <a:ext cx="2439575" cy="3074765"/>
            <a:chOff x="2968" y="1107"/>
            <a:chExt cx="1736" cy="2188"/>
          </a:xfrm>
        </p:grpSpPr>
        <p:sp>
          <p:nvSpPr>
            <p:cNvPr id="290" name="Freeform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1" name="Oval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2" name="Freeform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3" name="Freeform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4" name="Freeform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5" name="Freeform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6" name="Freeform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7" name="Freeform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8" name="Freeform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9" name="Freeform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0" name="Freeform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1" name="Freeform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2" name="Freeform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3" name="Freeform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4" name="Freeform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5" name="Freeform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6" name="Freeform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7" name="Freeform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8" name="Freeform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9" name="Freeform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310" name="Freeform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311" name="Group 29"/>
          <p:cNvGrpSpPr>
            <a:grpSpLocks noChangeAspect="1"/>
          </p:cNvGrpSpPr>
          <p:nvPr/>
        </p:nvGrpSpPr>
        <p:grpSpPr bwMode="auto">
          <a:xfrm flipH="1">
            <a:off x="9191537" y="4800600"/>
            <a:ext cx="2998875" cy="2083312"/>
            <a:chOff x="2481" y="1188"/>
            <a:chExt cx="2735" cy="1900"/>
          </a:xfrm>
        </p:grpSpPr>
        <p:sp>
          <p:nvSpPr>
            <p:cNvPr id="312" name="Freeform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3" name="Freeform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4" name="Freeform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5" name="Freeform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6" name="Freeform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7" name="Freeform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8" name="Freeform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9" name="Freeform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0" name="Freeform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1" name="Freeform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2" name="Freeform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3" name="Freeform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4" name="Freeform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5" name="Freeform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6" name="Freeform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7" name="Freeform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8" name="Freeform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9" name="Freeform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0" name="Freeform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1" name="Freeform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2" name="Freeform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3" name="Freeform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4" name="Freeform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5" name="Freeform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6" name="Freeform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7" name="Freeform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8" name="Freeform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9" name="Freeform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0" name="Freeform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1" name="Freeform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2" name="Freeform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3" name="Freeform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4" name="Freeform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5" name="Freeform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6" name="Freeform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7" name="Freeform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8" name="Group 347"/>
          <p:cNvGrpSpPr/>
          <p:nvPr/>
        </p:nvGrpSpPr>
        <p:grpSpPr>
          <a:xfrm>
            <a:off x="-1588" y="3799401"/>
            <a:ext cx="4386410" cy="3084511"/>
            <a:chOff x="-1588" y="4419600"/>
            <a:chExt cx="3504440" cy="2464312"/>
          </a:xfrm>
        </p:grpSpPr>
        <p:grpSp>
          <p:nvGrpSpPr>
            <p:cNvPr id="349" name="Group 156"/>
            <p:cNvGrpSpPr>
              <a:grpSpLocks noChangeAspect="1"/>
            </p:cNvGrpSpPr>
            <p:nvPr/>
          </p:nvGrpSpPr>
          <p:grpSpPr bwMode="auto">
            <a:xfrm>
              <a:off x="-321" y="4419600"/>
              <a:ext cx="2827754" cy="2458133"/>
              <a:chOff x="437" y="-367"/>
              <a:chExt cx="5799" cy="5041"/>
            </a:xfrm>
          </p:grpSpPr>
          <p:sp>
            <p:nvSpPr>
              <p:cNvPr id="375" name="Freeform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6" name="Freeform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7" name="Freeform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8" name="Freeform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9" name="Freeform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0" name="Freeform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1" name="Freeform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2" name="Freeform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3" name="Freeform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4" name="Freeform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5" name="Freeform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6" name="Freeform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7" name="Freeform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8" name="Freeform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9" name="Freeform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0" name="Freeform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1" name="Freeform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2" name="Freeform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3" name="Freeform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4" name="Freeform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5" name="Freeform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6" name="Freeform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7" name="Freeform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8" name="Freeform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9" name="Freeform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0" name="Freeform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1" name="Freeform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2" name="Freeform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3" name="Freeform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4" name="Freeform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5" name="Freeform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6" name="Freeform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7" name="Freeform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8" name="Freeform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9" name="Freeform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0" name="Freeform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1" name="Freeform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2" name="Freeform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3" name="Freeform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4" name="Freeform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5" name="Freeform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6" name="Freeform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7" name="Freeform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8" name="Freeform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9" name="Freeform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0" name="Freeform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1" name="Freeform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0" name="Group 349"/>
            <p:cNvGrpSpPr/>
            <p:nvPr/>
          </p:nvGrpSpPr>
          <p:grpSpPr>
            <a:xfrm flipH="1">
              <a:off x="2055224" y="5313306"/>
              <a:ext cx="1134584" cy="955223"/>
              <a:chOff x="3900133" y="5425719"/>
              <a:chExt cx="1778554" cy="1449268"/>
            </a:xfrm>
          </p:grpSpPr>
          <p:sp>
            <p:nvSpPr>
              <p:cNvPr id="366" name="Freeform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7" name="Freeform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8" name="Freeform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9" name="Freeform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0" name="Freeform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1" name="Freeform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2" name="Freeform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3" name="Freeform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4" name="Freeform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1" name="Group 350"/>
            <p:cNvGrpSpPr/>
            <p:nvPr/>
          </p:nvGrpSpPr>
          <p:grpSpPr>
            <a:xfrm>
              <a:off x="-1588" y="5362669"/>
              <a:ext cx="1522208" cy="1521243"/>
              <a:chOff x="-1588" y="5362669"/>
              <a:chExt cx="1522208" cy="1521243"/>
            </a:xfrm>
          </p:grpSpPr>
          <p:sp>
            <p:nvSpPr>
              <p:cNvPr id="359" name="Freeform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0" name="Freeform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1" name="Freeform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2" name="Freeform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3" name="Freeform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4" name="Freeform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5" name="Freeform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2" name="Group 351"/>
            <p:cNvGrpSpPr/>
            <p:nvPr/>
          </p:nvGrpSpPr>
          <p:grpSpPr>
            <a:xfrm>
              <a:off x="1808901" y="5856153"/>
              <a:ext cx="1693951" cy="1019100"/>
              <a:chOff x="1623186" y="-214403"/>
              <a:chExt cx="1171187" cy="716005"/>
            </a:xfrm>
          </p:grpSpPr>
          <p:sp>
            <p:nvSpPr>
              <p:cNvPr id="353" name="Freeform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4" name="Freeform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5" name="Freeform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6" name="Freeform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7" name="Freeform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8" name="Freeform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grpSp>
        <p:nvGrpSpPr>
          <p:cNvPr id="422" name="Group 52"/>
          <p:cNvGrpSpPr>
            <a:grpSpLocks noChangeAspect="1"/>
          </p:cNvGrpSpPr>
          <p:nvPr/>
        </p:nvGrpSpPr>
        <p:grpSpPr bwMode="auto">
          <a:xfrm rot="19948164">
            <a:off x="369246" y="506291"/>
            <a:ext cx="892898" cy="1021771"/>
            <a:chOff x="4634" y="754"/>
            <a:chExt cx="1164" cy="1332"/>
          </a:xfrm>
        </p:grpSpPr>
        <p:sp>
          <p:nvSpPr>
            <p:cNvPr id="42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1" name="Group 52"/>
          <p:cNvGrpSpPr>
            <a:grpSpLocks noChangeAspect="1"/>
          </p:cNvGrpSpPr>
          <p:nvPr/>
        </p:nvGrpSpPr>
        <p:grpSpPr bwMode="auto">
          <a:xfrm rot="5825446">
            <a:off x="11635759" y="394369"/>
            <a:ext cx="408172" cy="467084"/>
            <a:chOff x="4634" y="754"/>
            <a:chExt cx="1164" cy="1332"/>
          </a:xfrm>
        </p:grpSpPr>
        <p:sp>
          <p:nvSpPr>
            <p:cNvPr id="432"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3"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4"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5"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6"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7"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8"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9"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40" name="Group 66"/>
          <p:cNvGrpSpPr>
            <a:grpSpLocks noChangeAspect="1"/>
          </p:cNvGrpSpPr>
          <p:nvPr/>
        </p:nvGrpSpPr>
        <p:grpSpPr bwMode="auto">
          <a:xfrm>
            <a:off x="23436" y="3048994"/>
            <a:ext cx="388175" cy="364678"/>
            <a:chOff x="3636" y="1964"/>
            <a:chExt cx="413" cy="388"/>
          </a:xfrm>
        </p:grpSpPr>
        <p:sp>
          <p:nvSpPr>
            <p:cNvPr id="44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2034904" y="828876"/>
            <a:ext cx="6058552" cy="3507549"/>
          </a:xfrm>
        </p:spPr>
        <p:txBody>
          <a:bodyPr anchor="ctr">
            <a:normAutofit/>
          </a:bodyPr>
          <a:lstStyle>
            <a:lvl1pPr algn="ctr">
              <a:defRPr sz="6000"/>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9E583DDF-CA54-461A-A486-592D2374C532}" type="datetimeFigureOut">
              <a:rPr lang="en-US"/>
              <a:t>10/2/2021</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9E583DDF-CA54-461A-A486-592D2374C532}" type="datetimeFigureOut">
              <a:rPr lang="en-US"/>
              <a:t>10/2/2021</a:t>
            </a:fld>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480560" y="457200"/>
            <a:ext cx="6675120" cy="5943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10/2/2021</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480560" y="457200"/>
            <a:ext cx="6675120" cy="5943600"/>
          </a:xfrm>
          <a:solidFill>
            <a:schemeClr val="bg1">
              <a:lumMod val="95000"/>
            </a:schemeClr>
          </a:solidFill>
        </p:spPr>
        <p:txBody>
          <a:bodyPr>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10/2/2021</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10/2/2021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92666"/>
            <a:ext cx="2628900" cy="557953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592666"/>
            <a:ext cx="7734300" cy="55795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10/2/2021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2"/>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9"/>
              </a:lnSpc>
              <a:defRPr sz="4499">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100" y="4623214"/>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178271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reeform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anchor="t" anchorCtr="0" compatLnSpc="1">
            <a:prstTxWarp prst="textNoShape">
              <a:avLst/>
            </a:prstTxWarp>
          </a:bodyPr>
          <a:lstStyle/>
          <a:p>
            <a:endParaRPr/>
          </a:p>
        </p:txBody>
      </p:sp>
      <p:sp>
        <p:nvSpPr>
          <p:cNvPr id="9" name="Freeform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10" name="Group 66"/>
          <p:cNvGrpSpPr>
            <a:grpSpLocks noChangeAspect="1"/>
          </p:cNvGrpSpPr>
          <p:nvPr/>
        </p:nvGrpSpPr>
        <p:grpSpPr bwMode="auto">
          <a:xfrm>
            <a:off x="11647687" y="947576"/>
            <a:ext cx="426645" cy="400819"/>
            <a:chOff x="3636" y="1964"/>
            <a:chExt cx="413" cy="388"/>
          </a:xfrm>
        </p:grpSpPr>
        <p:sp>
          <p:nvSpPr>
            <p:cNvPr id="1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9" name="Group 18"/>
          <p:cNvGrpSpPr/>
          <p:nvPr/>
        </p:nvGrpSpPr>
        <p:grpSpPr>
          <a:xfrm>
            <a:off x="11308927" y="6212029"/>
            <a:ext cx="875471" cy="645972"/>
            <a:chOff x="7344986" y="5566058"/>
            <a:chExt cx="1750940" cy="1291943"/>
          </a:xfrm>
        </p:grpSpPr>
        <p:sp>
          <p:nvSpPr>
            <p:cNvPr id="20" name="Freeform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 name="Group 5"/>
          <p:cNvGrpSpPr>
            <a:grpSpLocks noChangeAspect="1"/>
          </p:cNvGrpSpPr>
          <p:nvPr/>
        </p:nvGrpSpPr>
        <p:grpSpPr bwMode="auto">
          <a:xfrm>
            <a:off x="2441" y="2873890"/>
            <a:ext cx="597228" cy="789302"/>
            <a:chOff x="2121" y="1060"/>
            <a:chExt cx="597" cy="789"/>
          </a:xfrm>
        </p:grpSpPr>
        <p:sp>
          <p:nvSpPr>
            <p:cNvPr id="27" name="Freeform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 name="Group 16"/>
          <p:cNvGrpSpPr>
            <a:grpSpLocks noChangeAspect="1"/>
          </p:cNvGrpSpPr>
          <p:nvPr/>
        </p:nvGrpSpPr>
        <p:grpSpPr bwMode="auto">
          <a:xfrm>
            <a:off x="139505" y="-13010"/>
            <a:ext cx="1382907" cy="804244"/>
            <a:chOff x="1922" y="1129"/>
            <a:chExt cx="987" cy="574"/>
          </a:xfrm>
        </p:grpSpPr>
        <p:sp>
          <p:nvSpPr>
            <p:cNvPr id="35" name="Freeform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 name="Group 28"/>
          <p:cNvGrpSpPr>
            <a:grpSpLocks noChangeAspect="1"/>
          </p:cNvGrpSpPr>
          <p:nvPr/>
        </p:nvGrpSpPr>
        <p:grpSpPr bwMode="auto">
          <a:xfrm>
            <a:off x="0" y="5007562"/>
            <a:ext cx="687853" cy="1147722"/>
            <a:chOff x="1901" y="2020"/>
            <a:chExt cx="1059" cy="1767"/>
          </a:xfrm>
        </p:grpSpPr>
        <p:sp>
          <p:nvSpPr>
            <p:cNvPr id="44" name="Freeform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52" name="Group 52"/>
          <p:cNvGrpSpPr>
            <a:grpSpLocks noChangeAspect="1"/>
          </p:cNvGrpSpPr>
          <p:nvPr/>
        </p:nvGrpSpPr>
        <p:grpSpPr bwMode="auto">
          <a:xfrm rot="19948164">
            <a:off x="11143247" y="105148"/>
            <a:ext cx="675071" cy="772505"/>
            <a:chOff x="4634" y="754"/>
            <a:chExt cx="1164" cy="1332"/>
          </a:xfrm>
        </p:grpSpPr>
        <p:sp>
          <p:nvSpPr>
            <p:cNvPr id="5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61" name="Group 64"/>
          <p:cNvGrpSpPr>
            <a:grpSpLocks noChangeAspect="1"/>
          </p:cNvGrpSpPr>
          <p:nvPr/>
        </p:nvGrpSpPr>
        <p:grpSpPr bwMode="auto">
          <a:xfrm flipH="1">
            <a:off x="10782665" y="2958792"/>
            <a:ext cx="1028242" cy="1140705"/>
            <a:chOff x="2052" y="995"/>
            <a:chExt cx="768" cy="852"/>
          </a:xfrm>
        </p:grpSpPr>
        <p:sp>
          <p:nvSpPr>
            <p:cNvPr id="6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Placeholder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1200" cap="none"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875776" y="6601968"/>
            <a:ext cx="1063198" cy="193933"/>
          </a:xfrm>
          <a:prstGeom prst="rect">
            <a:avLst/>
          </a:prstGeom>
        </p:spPr>
        <p:txBody>
          <a:bodyPr vert="horz" lIns="91440" tIns="45720" rIns="91440" bIns="45720" rtlCol="0" anchor="ctr"/>
          <a:lstStyle>
            <a:lvl1pPr algn="r">
              <a:defRPr sz="1200">
                <a:solidFill>
                  <a:schemeClr val="tx1"/>
                </a:solidFill>
              </a:defRPr>
            </a:lvl1pPr>
          </a:lstStyle>
          <a:p>
            <a:fld id="{9E583DDF-CA54-461A-A486-592D2374C532}" type="datetimeFigureOut">
              <a:rPr lang="en-US" smtClean="0"/>
              <a:pPr/>
              <a:t>10/2/2021</a:t>
            </a:fld>
            <a:endParaRPr lang="en-US"/>
          </a:p>
        </p:txBody>
      </p:sp>
      <p:sp>
        <p:nvSpPr>
          <p:cNvPr id="6" name="Slide Number Placeholder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1200">
                <a:solidFill>
                  <a:schemeClr val="tx1"/>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 id="214748366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effectLst>
                  <a:outerShdw blurRad="38100" dist="38100" dir="2700000" algn="tl">
                    <a:srgbClr val="000000">
                      <a:alpha val="43137"/>
                    </a:srgbClr>
                  </a:outerShdw>
                </a:effectLst>
              </a:rPr>
              <a:t>Isaiah 50:4-51:8</a:t>
            </a:r>
          </a:p>
        </p:txBody>
      </p:sp>
      <p:sp>
        <p:nvSpPr>
          <p:cNvPr id="5" name="Subtitle 4"/>
          <p:cNvSpPr>
            <a:spLocks noGrp="1"/>
          </p:cNvSpPr>
          <p:nvPr>
            <p:ph type="subTitle" idx="1"/>
          </p:nvPr>
        </p:nvSpPr>
        <p:spPr/>
        <p:txBody>
          <a:bodyPr/>
          <a:lstStyle/>
          <a:p>
            <a:r>
              <a:rPr lang="en-US" b="1" dirty="0">
                <a:effectLst>
                  <a:outerShdw blurRad="38100" dist="38100" dir="2700000" algn="tl">
                    <a:srgbClr val="000000">
                      <a:alpha val="43137"/>
                    </a:srgbClr>
                  </a:outerShdw>
                </a:effectLst>
              </a:rPr>
              <a:t>Obedience in a Dark World</a:t>
            </a:r>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BEDF317D-727C-4818-8C2A-B71CF859CD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4162" y="0"/>
            <a:ext cx="8276897" cy="6858000"/>
          </a:xfrm>
          <a:prstGeom prst="rect">
            <a:avLst/>
          </a:prstGeom>
        </p:spPr>
      </p:pic>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3E646CEF-3327-4365-BA2E-B7DB030FB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B55BB8A-9A3C-438A-91CA-5321D78A5EE9}"/>
              </a:ext>
            </a:extLst>
          </p:cNvPr>
          <p:cNvPicPr>
            <a:picLocks noChangeAspect="1"/>
          </p:cNvPicPr>
          <p:nvPr/>
        </p:nvPicPr>
        <p:blipFill>
          <a:blip r:embed="rId2"/>
          <a:stretch>
            <a:fillRect/>
          </a:stretch>
        </p:blipFill>
        <p:spPr>
          <a:xfrm>
            <a:off x="1147338" y="893"/>
            <a:ext cx="9897327" cy="6856214"/>
          </a:xfrm>
          <a:prstGeom prst="rect">
            <a:avLst/>
          </a:prstGeom>
        </p:spPr>
      </p:pic>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0C257127-4F54-4406-AA6F-75E9124B02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5818" y="0"/>
            <a:ext cx="8800367" cy="6858000"/>
          </a:xfrm>
          <a:prstGeom prst="rect">
            <a:avLst/>
          </a:prstGeom>
        </p:spPr>
      </p:pic>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2">
            <a:normAutofit fontScale="85000" lnSpcReduction="20000"/>
          </a:bodyPr>
          <a:lstStyle/>
          <a:p>
            <a:pPr marL="0" indent="0" algn="ctr">
              <a:lnSpc>
                <a:spcPct val="110000"/>
              </a:lnSpc>
              <a:spcBef>
                <a:spcPts val="0"/>
              </a:spcBef>
              <a:buNone/>
            </a:pPr>
            <a:r>
              <a:rPr lang="en-US" sz="3200" b="1" dirty="0">
                <a:effectLst>
                  <a:outerShdw blurRad="38100" dist="38100" dir="2700000" algn="tl">
                    <a:srgbClr val="000000">
                      <a:alpha val="43137"/>
                    </a:srgbClr>
                  </a:outerShdw>
                </a:effectLst>
              </a:rPr>
              <a:t>4  The Lord GOD has given me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the tongue of those who are taught,</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that I may know how to sustain with a word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him who is weary.</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Morning by morning he awakens;</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he awakens my ear</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to hear as those who are taught.</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5  The Lord GOD has opened my ear,</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I was not rebellious;</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I turned not backward.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6  I gave my back to those who strike,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my cheeks to those who pull out the beard;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I hid not my face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from disgrace and spitting.</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7  But the Lord GOD helps me;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therefore I have not been disgraced;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therefore I have set my face like a flint,</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I know that I shall not be put to shame.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8  He who vindicates me is near.</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Who will contend with me?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Let us stand up together.</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Who is my adversary?</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Let him come near to me.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9  Behold, the Lord GOD helps me;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who will declare me guilty?</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Behold, all of them will wear out like a garment;</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the moth will eat them up.</a:t>
            </a:r>
          </a:p>
          <a:p>
            <a:pPr marL="0" indent="0" algn="ctr">
              <a:lnSpc>
                <a:spcPct val="110000"/>
              </a:lnSpc>
              <a:spcBef>
                <a:spcPts val="0"/>
              </a:spcBef>
              <a:buNone/>
            </a:pPr>
            <a:endParaRPr lang="en-US" sz="32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200" b="1" dirty="0">
                <a:effectLst>
                  <a:outerShdw blurRad="38100" dist="38100" dir="2700000" algn="tl">
                    <a:srgbClr val="000000">
                      <a:alpha val="43137"/>
                    </a:srgbClr>
                  </a:outerShdw>
                </a:effectLst>
              </a:rPr>
              <a:t>(Isaiah 50:4-9, ESV)</a:t>
            </a: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1">
            <a:normAutofit fontScale="92500" lnSpcReduction="20000"/>
          </a:bodyPr>
          <a:lstStyle/>
          <a:p>
            <a:pPr marL="0" indent="0" algn="ctr">
              <a:lnSpc>
                <a:spcPct val="110000"/>
              </a:lnSpc>
              <a:spcBef>
                <a:spcPts val="0"/>
              </a:spcBef>
              <a:buNone/>
            </a:pPr>
            <a:r>
              <a:rPr lang="en-US" sz="3200" b="1" dirty="0">
                <a:effectLst>
                  <a:outerShdw blurRad="38100" dist="38100" dir="2700000" algn="tl">
                    <a:srgbClr val="000000">
                      <a:alpha val="43137"/>
                    </a:srgbClr>
                  </a:outerShdw>
                </a:effectLst>
              </a:rPr>
              <a:t>10  Who among you fears the LORD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obeys the voice of his servant?</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Let him who walks in darkness</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has no light</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trust in the name of the LORD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rely on his God.</a:t>
            </a:r>
          </a:p>
          <a:p>
            <a:pPr marL="0" indent="0" algn="ctr">
              <a:lnSpc>
                <a:spcPct val="110000"/>
              </a:lnSpc>
              <a:spcBef>
                <a:spcPts val="0"/>
              </a:spcBef>
              <a:buNone/>
            </a:pPr>
            <a:endParaRPr lang="en-US" sz="32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200" b="1" dirty="0">
                <a:effectLst>
                  <a:outerShdw blurRad="38100" dist="38100" dir="2700000" algn="tl">
                    <a:srgbClr val="000000">
                      <a:alpha val="43137"/>
                    </a:srgbClr>
                  </a:outerShdw>
                </a:effectLst>
              </a:rPr>
              <a:t>11  Behold, all you who kindle a fire,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who equip yourselves with burning torches!</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Walk by the light of your fire,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by the torches that you have kindled!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This you have from my hand: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you shall lie down in torment.</a:t>
            </a:r>
          </a:p>
          <a:p>
            <a:pPr marL="0" indent="0" algn="ctr">
              <a:lnSpc>
                <a:spcPct val="110000"/>
              </a:lnSpc>
              <a:spcBef>
                <a:spcPts val="0"/>
              </a:spcBef>
              <a:buNone/>
            </a:pPr>
            <a:endParaRPr lang="en-US" sz="32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200" b="1" dirty="0">
                <a:effectLst>
                  <a:outerShdw blurRad="38100" dist="38100" dir="2700000" algn="tl">
                    <a:srgbClr val="000000">
                      <a:alpha val="43137"/>
                    </a:srgbClr>
                  </a:outerShdw>
                </a:effectLst>
              </a:rPr>
              <a:t>(Isaiah 50:10-11, ESV)</a:t>
            </a:r>
          </a:p>
        </p:txBody>
      </p:sp>
    </p:spTree>
    <p:extLst>
      <p:ext uri="{BB962C8B-B14F-4D97-AF65-F5344CB8AC3E}">
        <p14:creationId xmlns:p14="http://schemas.microsoft.com/office/powerpoint/2010/main" val="214618103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2">
            <a:normAutofit fontScale="92500" lnSpcReduction="20000"/>
          </a:bodyPr>
          <a:lstStyle/>
          <a:p>
            <a:pPr marL="0" indent="0" algn="ctr">
              <a:lnSpc>
                <a:spcPct val="110000"/>
              </a:lnSpc>
              <a:spcBef>
                <a:spcPts val="0"/>
              </a:spcBef>
              <a:buNone/>
            </a:pPr>
            <a:r>
              <a:rPr lang="en-US" sz="2400" b="1" dirty="0">
                <a:effectLst>
                  <a:outerShdw blurRad="38100" dist="38100" dir="2700000" algn="tl">
                    <a:srgbClr val="000000">
                      <a:alpha val="43137"/>
                    </a:srgbClr>
                  </a:outerShdw>
                </a:effectLst>
              </a:rPr>
              <a:t>1 “Listen to me, you who pursue righteousness,</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you who seek the LORD:</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look to the rock from which you were hewn,</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to the quarry from which you were dug.</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2  Look to Abraham your father</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to Sarah who bore you;</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for he was but one when I called him,</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that I might bless him and multiply him.</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3  For the LORD comforts Zion;</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he comforts all her waste places</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makes her wilderness like Eden,</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her desert like the garden of the LORD;</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joy and gladness will be found in her,</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thanksgiving and the voice of song.</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4  “Give attention to me, my people,</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give ear to me, my nation;</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for a law will go out from me,</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I will set my justice for a light to the peoples.</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5  My righteousness draws near,</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my salvation has gone out,</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my arms will judge the peoples;</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the coastlands hope for me,</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for my arm they wait.</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6  Lift up your eyes to the heavens,</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look at the earth beneath;</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for the heavens vanish like smoke,</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the earth will wear out like a garment,</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they who dwell in it will die in like manner;</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but my salvation will be forever,</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my righteousness will never be dismayed.</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7  “Listen to me, you who know righteousness,</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the people in whose heart is my law;</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fear not the reproach of man,</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nor be dismayed at their </a:t>
            </a:r>
            <a:r>
              <a:rPr lang="en-US" sz="2400" b="1" dirty="0" err="1">
                <a:effectLst>
                  <a:outerShdw blurRad="38100" dist="38100" dir="2700000" algn="tl">
                    <a:srgbClr val="000000">
                      <a:alpha val="43137"/>
                    </a:srgbClr>
                  </a:outerShdw>
                </a:effectLst>
              </a:rPr>
              <a:t>revilings</a:t>
            </a:r>
            <a:r>
              <a:rPr lang="en-US" sz="2400" b="1" dirty="0">
                <a:effectLst>
                  <a:outerShdw blurRad="38100" dist="38100" dir="2700000" algn="tl">
                    <a:srgbClr val="000000">
                      <a:alpha val="43137"/>
                    </a:srgbClr>
                  </a:outerShdw>
                </a:effectLst>
              </a:rPr>
              <a:t>.</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8  For the moth will eat them up like a garment,</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the worm will eat them like wool,</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but my righteousness will be forever,</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my salvation to all generations.”</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 (Isaiah 51:1-8, ESV)</a:t>
            </a:r>
          </a:p>
        </p:txBody>
      </p:sp>
    </p:spTree>
    <p:extLst>
      <p:ext uri="{BB962C8B-B14F-4D97-AF65-F5344CB8AC3E}">
        <p14:creationId xmlns:p14="http://schemas.microsoft.com/office/powerpoint/2010/main" val="37131123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54157"/>
          </a:xfrm>
        </p:spPr>
        <p:txBody>
          <a:bodyPr>
            <a:normAutofit/>
          </a:bodyPr>
          <a:lstStyle/>
          <a:p>
            <a:pPr algn="ctr"/>
            <a:r>
              <a:rPr lang="en-US" sz="6000"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0" y="1166191"/>
            <a:ext cx="12192000" cy="5691809"/>
          </a:xfrm>
        </p:spPr>
        <p:txBody>
          <a:bodyPr>
            <a:normAutofit/>
          </a:bodyPr>
          <a:lstStyle/>
          <a:p>
            <a:r>
              <a:rPr lang="en-US" sz="4400" b="1" dirty="0">
                <a:effectLst>
                  <a:outerShdw blurRad="38100" dist="38100" dir="2700000" algn="tl">
                    <a:srgbClr val="000000">
                      <a:alpha val="43137"/>
                    </a:srgbClr>
                  </a:outerShdw>
                </a:effectLst>
              </a:rPr>
              <a:t> These verses show us even more about the Servant (See also chapter 49)</a:t>
            </a:r>
          </a:p>
          <a:p>
            <a:r>
              <a:rPr lang="en-US" sz="4400" b="1" dirty="0">
                <a:effectLst>
                  <a:outerShdw blurRad="38100" dist="38100" dir="2700000" algn="tl">
                    <a:srgbClr val="000000">
                      <a:alpha val="43137"/>
                    </a:srgbClr>
                  </a:outerShdw>
                </a:effectLst>
              </a:rPr>
              <a:t> This individual, will be rejected, beaten, and scorned</a:t>
            </a:r>
          </a:p>
          <a:p>
            <a:r>
              <a:rPr lang="en-US" sz="4400" b="1" dirty="0">
                <a:effectLst>
                  <a:outerShdw blurRad="38100" dist="38100" dir="2700000" algn="tl">
                    <a:srgbClr val="000000">
                      <a:alpha val="43137"/>
                    </a:srgbClr>
                  </a:outerShdw>
                </a:effectLst>
              </a:rPr>
              <a:t> Those who desire God will listen to the servant, then act as the Servant acts, seeking obedience despite being in a dark world</a:t>
            </a:r>
          </a:p>
        </p:txBody>
      </p:sp>
    </p:spTree>
    <p:extLst>
      <p:ext uri="{BB962C8B-B14F-4D97-AF65-F5344CB8AC3E}">
        <p14:creationId xmlns:p14="http://schemas.microsoft.com/office/powerpoint/2010/main" val="1103127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1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Obedience in a Dark World</a:t>
            </a:r>
          </a:p>
          <a:p>
            <a:pPr lvl="1"/>
            <a:r>
              <a:rPr lang="en-US" sz="3200" b="1" dirty="0">
                <a:effectLst>
                  <a:outerShdw blurRad="38100" dist="38100" dir="2700000" algn="tl">
                    <a:srgbClr val="000000">
                      <a:alpha val="43137"/>
                    </a:srgbClr>
                  </a:outerShdw>
                </a:effectLst>
              </a:rPr>
              <a:t> In today’s text we find further evidence of the coming Servant</a:t>
            </a:r>
          </a:p>
          <a:p>
            <a:pPr lvl="1"/>
            <a:r>
              <a:rPr lang="en-US" sz="3200" b="1" dirty="0">
                <a:effectLst>
                  <a:outerShdw blurRad="38100" dist="38100" dir="2700000" algn="tl">
                    <a:srgbClr val="000000">
                      <a:alpha val="43137"/>
                    </a:srgbClr>
                  </a:outerShdw>
                </a:effectLst>
              </a:rPr>
              <a:t> Despite the Servant clearly being from God, those around Him reject Him, and in the process, reject God</a:t>
            </a:r>
          </a:p>
          <a:p>
            <a:pPr lvl="1"/>
            <a:r>
              <a:rPr lang="en-US" sz="3200" b="1" dirty="0">
                <a:effectLst>
                  <a:outerShdw blurRad="38100" dist="38100" dir="2700000" algn="tl">
                    <a:srgbClr val="000000">
                      <a:alpha val="43137"/>
                    </a:srgbClr>
                  </a:outerShdw>
                </a:effectLst>
              </a:rPr>
              <a:t> What causes the Servant to remain obedient to God?</a:t>
            </a:r>
          </a:p>
          <a:p>
            <a:pPr lvl="1"/>
            <a:r>
              <a:rPr lang="en-US" sz="3200" b="1" dirty="0">
                <a:effectLst>
                  <a:outerShdw blurRad="38100" dist="38100" dir="2700000" algn="tl">
                    <a:srgbClr val="000000">
                      <a:alpha val="43137"/>
                    </a:srgbClr>
                  </a:outerShdw>
                </a:effectLst>
              </a:rPr>
              <a:t> If we find any opposition to the faith, there are many who quickly turn aside</a:t>
            </a:r>
          </a:p>
          <a:p>
            <a:pPr lvl="1"/>
            <a:r>
              <a:rPr lang="en-US" sz="3200" b="1" dirty="0">
                <a:effectLst>
                  <a:outerShdw blurRad="38100" dist="38100" dir="2700000" algn="tl">
                    <a:srgbClr val="000000">
                      <a:alpha val="43137"/>
                    </a:srgbClr>
                  </a:outerShdw>
                </a:effectLst>
              </a:rPr>
              <a:t> Maybe this is where we must reflect on what it means to suffer for the sake of obedience</a:t>
            </a:r>
          </a:p>
          <a:p>
            <a:pPr lvl="1"/>
            <a:r>
              <a:rPr lang="en-US" sz="3200" b="1" dirty="0">
                <a:effectLst>
                  <a:outerShdw blurRad="38100" dist="38100" dir="2700000" algn="tl">
                    <a:srgbClr val="000000">
                      <a:alpha val="43137"/>
                    </a:srgbClr>
                  </a:outerShdw>
                </a:effectLst>
              </a:rPr>
              <a:t> If this world is a sinful world, then we can expect obedience to a righteous God to be met with hostility</a:t>
            </a:r>
          </a:p>
          <a:p>
            <a:pPr lvl="1"/>
            <a:r>
              <a:rPr lang="en-US" sz="3200" b="1" dirty="0">
                <a:effectLst>
                  <a:outerShdw blurRad="38100" dist="38100" dir="2700000" algn="tl">
                    <a:srgbClr val="000000">
                      <a:alpha val="43137"/>
                    </a:srgbClr>
                  </a:outerShdw>
                </a:effectLst>
              </a:rPr>
              <a:t> How does the Servant remain?</a:t>
            </a:r>
          </a:p>
        </p:txBody>
      </p:sp>
    </p:spTree>
    <p:extLst>
      <p:ext uri="{BB962C8B-B14F-4D97-AF65-F5344CB8AC3E}">
        <p14:creationId xmlns:p14="http://schemas.microsoft.com/office/powerpoint/2010/main" val="2451456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Obedience in a Dark World (2)</a:t>
            </a:r>
          </a:p>
          <a:p>
            <a:pPr lvl="1"/>
            <a:r>
              <a:rPr lang="en-US" sz="3200" b="1" dirty="0">
                <a:effectLst>
                  <a:outerShdw blurRad="38100" dist="38100" dir="2700000" algn="tl">
                    <a:srgbClr val="000000">
                      <a:alpha val="43137"/>
                    </a:srgbClr>
                  </a:outerShdw>
                </a:effectLst>
              </a:rPr>
              <a:t> The answer is because the Servant trusts God</a:t>
            </a:r>
          </a:p>
          <a:p>
            <a:pPr lvl="1"/>
            <a:r>
              <a:rPr lang="en-US" sz="3200" b="1" dirty="0">
                <a:effectLst>
                  <a:outerShdw blurRad="38100" dist="38100" dir="2700000" algn="tl">
                    <a:srgbClr val="000000">
                      <a:alpha val="43137"/>
                    </a:srgbClr>
                  </a:outerShdw>
                </a:effectLst>
              </a:rPr>
              <a:t> What keeps the Servant is God Himself, because God has promised, God has taught, God has disciplined, God will do all He said He would do</a:t>
            </a:r>
          </a:p>
          <a:p>
            <a:pPr lvl="1"/>
            <a:r>
              <a:rPr lang="en-US" sz="3200" b="1" dirty="0">
                <a:effectLst>
                  <a:outerShdw blurRad="38100" dist="38100" dir="2700000" algn="tl">
                    <a:srgbClr val="000000">
                      <a:alpha val="43137"/>
                    </a:srgbClr>
                  </a:outerShdw>
                </a:effectLst>
              </a:rPr>
              <a:t> If only we would take what we know to be true, that God exists, He has spoken, and that He will do all He has claimed!</a:t>
            </a:r>
          </a:p>
          <a:p>
            <a:pPr lvl="1"/>
            <a:r>
              <a:rPr lang="en-US" sz="3200" b="1" dirty="0">
                <a:effectLst>
                  <a:outerShdw blurRad="38100" dist="38100" dir="2700000" algn="tl">
                    <a:srgbClr val="000000">
                      <a:alpha val="43137"/>
                    </a:srgbClr>
                  </a:outerShdw>
                </a:effectLst>
              </a:rPr>
              <a:t> Then maybe we would be far more willing to stand firm on the faith…and in obedience</a:t>
            </a:r>
          </a:p>
          <a:p>
            <a:pPr lvl="1"/>
            <a:r>
              <a:rPr lang="en-US" sz="3200" b="1" dirty="0">
                <a:effectLst>
                  <a:outerShdw blurRad="38100" dist="38100" dir="2700000" algn="tl">
                    <a:srgbClr val="000000">
                      <a:alpha val="43137"/>
                    </a:srgbClr>
                  </a:outerShdw>
                </a:effectLst>
              </a:rPr>
              <a:t> As it is, we are often afraid</a:t>
            </a:r>
          </a:p>
          <a:p>
            <a:pPr lvl="1"/>
            <a:r>
              <a:rPr lang="en-US" sz="3200" b="1" dirty="0">
                <a:effectLst>
                  <a:outerShdw blurRad="38100" dist="38100" dir="2700000" algn="tl">
                    <a:srgbClr val="000000">
                      <a:alpha val="43137"/>
                    </a:srgbClr>
                  </a:outerShdw>
                </a:effectLst>
              </a:rPr>
              <a:t> We fear the repercussions of proclaiming the message of salvation</a:t>
            </a:r>
          </a:p>
          <a:p>
            <a:pPr lvl="1"/>
            <a:r>
              <a:rPr lang="en-US" sz="3200" b="1" dirty="0">
                <a:effectLst>
                  <a:outerShdw blurRad="38100" dist="38100" dir="2700000" algn="tl">
                    <a:srgbClr val="000000">
                      <a:alpha val="43137"/>
                    </a:srgbClr>
                  </a:outerShdw>
                </a:effectLst>
              </a:rPr>
              <a:t> This fear causes us to be faithless and disobedient</a:t>
            </a:r>
          </a:p>
          <a:p>
            <a:pPr lvl="1"/>
            <a:r>
              <a:rPr lang="en-US" sz="3200" b="1" dirty="0">
                <a:effectLst>
                  <a:outerShdw blurRad="38100" dist="38100" dir="2700000" algn="tl">
                    <a:srgbClr val="000000">
                      <a:alpha val="43137"/>
                    </a:srgbClr>
                  </a:outerShdw>
                </a:effectLst>
              </a:rPr>
              <a:t> Yet what does the Servant say?</a:t>
            </a:r>
          </a:p>
        </p:txBody>
      </p:sp>
    </p:spTree>
    <p:extLst>
      <p:ext uri="{BB962C8B-B14F-4D97-AF65-F5344CB8AC3E}">
        <p14:creationId xmlns:p14="http://schemas.microsoft.com/office/powerpoint/2010/main" val="195264591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200" b="1" dirty="0">
                <a:effectLst>
                  <a:outerShdw blurRad="38100" dist="38100" dir="2700000" algn="tl">
                    <a:srgbClr val="000000">
                      <a:alpha val="43137"/>
                    </a:srgbClr>
                  </a:outerShdw>
                </a:effectLst>
              </a:rPr>
              <a:t>“18 If the world hates you, know that it has hated me before it hated you. 19 If you were of the world, the world would love you as its own; but because you are not of the world, but I chose you out of the world, therefore the world hates you. 20 Remember the word that I said to you: ‘A servant is not greater than his master.’ If they persecuted me, they will also persecute you. If they kept my word, they will also keep yours. 21 But all these things they will do to you on account of my name, because they do not know him who sent me. 22 If I had not come and spoken to them, they would not have been guilty of sin, but now they have no excuse for their sin. 23 Whoever hates me hates my Father also. 24 If I had not done among them the works that no one else did, they would not be guilty of sin, but now they have seen and hated both me and my Father. 25 But the word that is written in their Law must be fulfilled: ‘They hated me without a cause.’” </a:t>
            </a:r>
          </a:p>
          <a:p>
            <a:pPr marL="45720" indent="0" algn="ctr">
              <a:buNone/>
            </a:pPr>
            <a:r>
              <a:rPr lang="en-US" sz="3200" b="1" dirty="0">
                <a:effectLst>
                  <a:outerShdw blurRad="38100" dist="38100" dir="2700000" algn="tl">
                    <a:srgbClr val="000000">
                      <a:alpha val="43137"/>
                    </a:srgbClr>
                  </a:outerShdw>
                </a:effectLst>
              </a:rPr>
              <a:t>(John 15:18-25, ESV) </a:t>
            </a:r>
          </a:p>
        </p:txBody>
      </p:sp>
    </p:spTree>
    <p:extLst>
      <p:ext uri="{BB962C8B-B14F-4D97-AF65-F5344CB8AC3E}">
        <p14:creationId xmlns:p14="http://schemas.microsoft.com/office/powerpoint/2010/main" val="30883718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200" b="1" dirty="0">
                <a:effectLst>
                  <a:outerShdw blurRad="38100" dist="38100" dir="2700000" algn="tl">
                    <a:srgbClr val="000000">
                      <a:alpha val="43137"/>
                    </a:srgbClr>
                  </a:outerShdw>
                </a:effectLst>
              </a:rPr>
              <a:t>12 Beloved, do not be surprised at the fiery trial when it comes upon you to test you, as though something strange were happening to you. 13 But rejoice insofar as you share Christ’s sufferings, that you may also rejoice and be glad when his glory is revealed. 14 If you are insulted for the name of Christ, you are blessed, because the Spirit of glory and of God rests upon you. 15 But let none of you suffer as a murderer or a thief or an evildoer or as a meddler. 16 Yet if anyone suffers as a Christian, let him not be ashamed, but let him glorify God in that name. 17 For it is time for judgment to begin at the household of God; and if it begins with us, what will be the outcome for those who do not obey the gospel of God? 18 And</a:t>
            </a:r>
          </a:p>
          <a:p>
            <a:pPr marL="45720" indent="0" algn="ctr">
              <a:buNone/>
            </a:pPr>
            <a:r>
              <a:rPr lang="en-US" sz="3200" b="1" dirty="0">
                <a:effectLst>
                  <a:outerShdw blurRad="38100" dist="38100" dir="2700000" algn="tl">
                    <a:srgbClr val="000000">
                      <a:alpha val="43137"/>
                    </a:srgbClr>
                  </a:outerShdw>
                </a:effectLst>
              </a:rPr>
              <a:t>“If the righteous is scarcely saved,</a:t>
            </a:r>
          </a:p>
          <a:p>
            <a:pPr marL="45720" indent="0" algn="ctr">
              <a:buNone/>
            </a:pPr>
            <a:r>
              <a:rPr lang="en-US" sz="3200" b="1" dirty="0">
                <a:effectLst>
                  <a:outerShdw blurRad="38100" dist="38100" dir="2700000" algn="tl">
                    <a:srgbClr val="000000">
                      <a:alpha val="43137"/>
                    </a:srgbClr>
                  </a:outerShdw>
                </a:effectLst>
              </a:rPr>
              <a:t>what will become of the ungodly and the sinner?”</a:t>
            </a:r>
          </a:p>
          <a:p>
            <a:pPr marL="45720" indent="0" algn="ctr">
              <a:buNone/>
            </a:pPr>
            <a:r>
              <a:rPr lang="en-US" sz="3200" b="1" dirty="0">
                <a:effectLst>
                  <a:outerShdw blurRad="38100" dist="38100" dir="2700000" algn="tl">
                    <a:srgbClr val="000000">
                      <a:alpha val="43137"/>
                    </a:srgbClr>
                  </a:outerShdw>
                </a:effectLst>
              </a:rPr>
              <a:t>19 Therefore let those who suffer according to God’s will entrust their souls to a faithful Creator while doing good.” </a:t>
            </a:r>
          </a:p>
          <a:p>
            <a:pPr marL="45720" indent="0" algn="ctr">
              <a:buNone/>
            </a:pPr>
            <a:r>
              <a:rPr lang="en-US" sz="3200" b="1" dirty="0">
                <a:effectLst>
                  <a:outerShdw blurRad="38100" dist="38100" dir="2700000" algn="tl">
                    <a:srgbClr val="000000">
                      <a:alpha val="43137"/>
                    </a:srgbClr>
                  </a:outerShdw>
                </a:effectLst>
              </a:rPr>
              <a:t>(I Peter 4:12-19, ESV)</a:t>
            </a:r>
          </a:p>
        </p:txBody>
      </p:sp>
    </p:spTree>
    <p:extLst>
      <p:ext uri="{BB962C8B-B14F-4D97-AF65-F5344CB8AC3E}">
        <p14:creationId xmlns:p14="http://schemas.microsoft.com/office/powerpoint/2010/main" val="337164954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Obedience in a Dark World (3)</a:t>
            </a:r>
          </a:p>
          <a:p>
            <a:pPr lvl="1"/>
            <a:r>
              <a:rPr lang="en-US" sz="3200" b="1" dirty="0">
                <a:effectLst>
                  <a:outerShdw blurRad="38100" dist="38100" dir="2700000" algn="tl">
                    <a:srgbClr val="000000">
                      <a:alpha val="43137"/>
                    </a:srgbClr>
                  </a:outerShdw>
                </a:effectLst>
              </a:rPr>
              <a:t> What does it mean to follow the Servant?</a:t>
            </a:r>
          </a:p>
          <a:p>
            <a:pPr lvl="1"/>
            <a:r>
              <a:rPr lang="en-US" sz="3200" b="1" dirty="0">
                <a:effectLst>
                  <a:outerShdw blurRad="38100" dist="38100" dir="2700000" algn="tl">
                    <a:srgbClr val="000000">
                      <a:alpha val="43137"/>
                    </a:srgbClr>
                  </a:outerShdw>
                </a:effectLst>
              </a:rPr>
              <a:t> It means we are going to be rejected and despised</a:t>
            </a:r>
          </a:p>
          <a:p>
            <a:pPr lvl="1"/>
            <a:r>
              <a:rPr lang="en-US" sz="3200" b="1" dirty="0">
                <a:effectLst>
                  <a:outerShdw blurRad="38100" dist="38100" dir="2700000" algn="tl">
                    <a:srgbClr val="000000">
                      <a:alpha val="43137"/>
                    </a:srgbClr>
                  </a:outerShdw>
                </a:effectLst>
              </a:rPr>
              <a:t> These are all realities for believing what we believe</a:t>
            </a:r>
          </a:p>
          <a:p>
            <a:pPr lvl="1"/>
            <a:r>
              <a:rPr lang="en-US" sz="3200" b="1" dirty="0">
                <a:effectLst>
                  <a:outerShdw blurRad="38100" dist="38100" dir="2700000" algn="tl">
                    <a:srgbClr val="000000">
                      <a:alpha val="43137"/>
                    </a:srgbClr>
                  </a:outerShdw>
                </a:effectLst>
              </a:rPr>
              <a:t> Why? Because we live in a world full of unrighteousness</a:t>
            </a:r>
          </a:p>
          <a:p>
            <a:pPr lvl="1"/>
            <a:r>
              <a:rPr lang="en-US" sz="3200" b="1" dirty="0">
                <a:effectLst>
                  <a:outerShdw blurRad="38100" dist="38100" dir="2700000" algn="tl">
                    <a:srgbClr val="000000">
                      <a:alpha val="43137"/>
                    </a:srgbClr>
                  </a:outerShdw>
                </a:effectLst>
              </a:rPr>
              <a:t> Anyone who claims to know the truth will be rejected</a:t>
            </a:r>
          </a:p>
          <a:p>
            <a:pPr lvl="1"/>
            <a:r>
              <a:rPr lang="en-US" sz="3200" b="1" dirty="0">
                <a:effectLst>
                  <a:outerShdw blurRad="38100" dist="38100" dir="2700000" algn="tl">
                    <a:srgbClr val="000000">
                      <a:alpha val="43137"/>
                    </a:srgbClr>
                  </a:outerShdw>
                </a:effectLst>
              </a:rPr>
              <a:t> We </a:t>
            </a:r>
            <a:r>
              <a:rPr lang="en-US" sz="3200" b="1" i="1" u="sng" dirty="0">
                <a:effectLst>
                  <a:outerShdw blurRad="38100" dist="38100" dir="2700000" algn="tl">
                    <a:srgbClr val="000000">
                      <a:alpha val="43137"/>
                    </a:srgbClr>
                  </a:outerShdw>
                </a:effectLst>
              </a:rPr>
              <a:t>could</a:t>
            </a:r>
            <a:r>
              <a:rPr lang="en-US" sz="3200" b="1" dirty="0">
                <a:effectLst>
                  <a:outerShdw blurRad="38100" dist="38100" dir="2700000" algn="tl">
                    <a:srgbClr val="000000">
                      <a:alpha val="43137"/>
                    </a:srgbClr>
                  </a:outerShdw>
                </a:effectLst>
              </a:rPr>
              <a:t> seek to light our own way utilizing what we have</a:t>
            </a:r>
          </a:p>
          <a:p>
            <a:pPr lvl="1"/>
            <a:r>
              <a:rPr lang="en-US" sz="3200" b="1" dirty="0">
                <a:effectLst>
                  <a:outerShdw blurRad="38100" dist="38100" dir="2700000" algn="tl">
                    <a:srgbClr val="000000">
                      <a:alpha val="43137"/>
                    </a:srgbClr>
                  </a:outerShdw>
                </a:effectLst>
              </a:rPr>
              <a:t> We could try to find what is good, just, righteous, and moral, but the more we look in and around us the father we are from it</a:t>
            </a:r>
          </a:p>
          <a:p>
            <a:pPr lvl="1"/>
            <a:r>
              <a:rPr lang="en-US" sz="3200" b="1" dirty="0">
                <a:effectLst>
                  <a:outerShdw blurRad="38100" dist="38100" dir="2700000" algn="tl">
                    <a:srgbClr val="000000">
                      <a:alpha val="43137"/>
                    </a:srgbClr>
                  </a:outerShdw>
                </a:effectLst>
              </a:rPr>
              <a:t> Yet there is hope, because we can find these things not by looking in the heavens or the earth, but looking to God who is good</a:t>
            </a:r>
          </a:p>
          <a:p>
            <a:pPr lvl="1"/>
            <a:r>
              <a:rPr lang="en-US" sz="3200" b="1" dirty="0">
                <a:effectLst>
                  <a:outerShdw blurRad="38100" dist="38100" dir="2700000" algn="tl">
                    <a:srgbClr val="000000">
                      <a:alpha val="43137"/>
                    </a:srgbClr>
                  </a:outerShdw>
                </a:effectLst>
              </a:rPr>
              <a:t>“26 “But when the Helper comes, whom I will send to you from the Father, the Spirit of truth, who proceeds from the Father, he will bear witness about me. 27 And you also will bear witness, because you have been with me from the beginning.” (John 15:26-27, ESV)</a:t>
            </a:r>
          </a:p>
        </p:txBody>
      </p:sp>
    </p:spTree>
    <p:extLst>
      <p:ext uri="{BB962C8B-B14F-4D97-AF65-F5344CB8AC3E}">
        <p14:creationId xmlns:p14="http://schemas.microsoft.com/office/powerpoint/2010/main" val="167623819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Obedience in a Dark World (4)</a:t>
            </a:r>
          </a:p>
          <a:p>
            <a:pPr lvl="1"/>
            <a:r>
              <a:rPr lang="en-US" sz="3200" b="1" dirty="0">
                <a:effectLst>
                  <a:outerShdw blurRad="38100" dist="38100" dir="2700000" algn="tl">
                    <a:srgbClr val="000000">
                      <a:alpha val="43137"/>
                    </a:srgbClr>
                  </a:outerShdw>
                </a:effectLst>
              </a:rPr>
              <a:t> Obedience in the darkness will lead to the light</a:t>
            </a:r>
          </a:p>
          <a:p>
            <a:pPr lvl="1"/>
            <a:r>
              <a:rPr lang="en-US" sz="3200" b="1" dirty="0">
                <a:effectLst>
                  <a:outerShdw blurRad="38100" dist="38100" dir="2700000" algn="tl">
                    <a:srgbClr val="000000">
                      <a:alpha val="43137"/>
                    </a:srgbClr>
                  </a:outerShdw>
                </a:effectLst>
              </a:rPr>
              <a:t> If we are obedient in the dark to God we will find this uncreated Light which outshines all the sin and darkness of the world</a:t>
            </a:r>
          </a:p>
          <a:p>
            <a:pPr lvl="1"/>
            <a:r>
              <a:rPr lang="en-US" sz="3200" b="1" dirty="0">
                <a:effectLst>
                  <a:outerShdw blurRad="38100" dist="38100" dir="2700000" algn="tl">
                    <a:srgbClr val="000000">
                      <a:alpha val="43137"/>
                    </a:srgbClr>
                  </a:outerShdw>
                </a:effectLst>
              </a:rPr>
              <a:t> It is not our Light, but His</a:t>
            </a:r>
          </a:p>
          <a:p>
            <a:pPr lvl="1"/>
            <a:r>
              <a:rPr lang="en-US" sz="3200" b="1" dirty="0">
                <a:effectLst>
                  <a:outerShdw blurRad="38100" dist="38100" dir="2700000" algn="tl">
                    <a:srgbClr val="000000">
                      <a:alpha val="43137"/>
                    </a:srgbClr>
                  </a:outerShdw>
                </a:effectLst>
              </a:rPr>
              <a:t> This is Light of Light</a:t>
            </a:r>
          </a:p>
          <a:p>
            <a:pPr lvl="1"/>
            <a:r>
              <a:rPr lang="en-US" sz="3200" b="1" dirty="0">
                <a:effectLst>
                  <a:outerShdw blurRad="38100" dist="38100" dir="2700000" algn="tl">
                    <a:srgbClr val="000000">
                      <a:alpha val="43137"/>
                    </a:srgbClr>
                  </a:outerShdw>
                </a:effectLst>
              </a:rPr>
              <a:t> Though we may be in the darkness…the only way to survive is to look to God Himself</a:t>
            </a:r>
          </a:p>
          <a:p>
            <a:pPr lvl="1"/>
            <a:r>
              <a:rPr lang="en-US" sz="3200" b="1" dirty="0">
                <a:effectLst>
                  <a:outerShdw blurRad="38100" dist="38100" dir="2700000" algn="tl">
                    <a:srgbClr val="000000">
                      <a:alpha val="43137"/>
                    </a:srgbClr>
                  </a:outerShdw>
                </a:effectLst>
              </a:rPr>
              <a:t> What does the Lord desire? Obedience in the darkness</a:t>
            </a:r>
          </a:p>
          <a:p>
            <a:pPr lvl="1"/>
            <a:r>
              <a:rPr lang="en-US" sz="3200" b="1" dirty="0">
                <a:effectLst>
                  <a:outerShdw blurRad="38100" dist="38100" dir="2700000" algn="tl">
                    <a:srgbClr val="000000">
                      <a:alpha val="43137"/>
                    </a:srgbClr>
                  </a:outerShdw>
                </a:effectLst>
              </a:rPr>
              <a:t> The Servant is vindicated</a:t>
            </a:r>
          </a:p>
          <a:p>
            <a:pPr lvl="1"/>
            <a:r>
              <a:rPr lang="en-US" sz="3200" b="1" dirty="0">
                <a:effectLst>
                  <a:outerShdw blurRad="38100" dist="38100" dir="2700000" algn="tl">
                    <a:srgbClr val="000000">
                      <a:alpha val="43137"/>
                    </a:srgbClr>
                  </a:outerShdw>
                </a:effectLst>
              </a:rPr>
              <a:t> We will find obedience to leads to vindication</a:t>
            </a:r>
          </a:p>
          <a:p>
            <a:pPr lvl="1"/>
            <a:r>
              <a:rPr lang="en-US" sz="3200" b="1" dirty="0">
                <a:effectLst>
                  <a:outerShdw blurRad="38100" dist="38100" dir="2700000" algn="tl">
                    <a:srgbClr val="000000">
                      <a:alpha val="43137"/>
                    </a:srgbClr>
                  </a:outerShdw>
                </a:effectLst>
              </a:rPr>
              <a:t> We will never experience the perfect life in this world</a:t>
            </a:r>
          </a:p>
          <a:p>
            <a:pPr lvl="1"/>
            <a:r>
              <a:rPr lang="en-US" sz="3200" b="1" dirty="0">
                <a:effectLst>
                  <a:outerShdw blurRad="38100" dist="38100" dir="2700000" algn="tl">
                    <a:srgbClr val="000000">
                      <a:alpha val="43137"/>
                    </a:srgbClr>
                  </a:outerShdw>
                </a:effectLst>
              </a:rPr>
              <a:t> Should we remain faithful and obedient we will find joy everlasting</a:t>
            </a:r>
          </a:p>
          <a:p>
            <a:pPr lvl="1"/>
            <a:r>
              <a:rPr lang="en-US" sz="3200" b="1" dirty="0">
                <a:effectLst>
                  <a:outerShdw blurRad="38100" dist="38100" dir="2700000" algn="tl">
                    <a:srgbClr val="000000">
                      <a:alpha val="43137"/>
                    </a:srgbClr>
                  </a:outerShdw>
                </a:effectLst>
              </a:rPr>
              <a:t> We are in the dark, but obedience in the dark always leads to the Light</a:t>
            </a:r>
          </a:p>
        </p:txBody>
      </p:sp>
    </p:spTree>
    <p:extLst>
      <p:ext uri="{BB962C8B-B14F-4D97-AF65-F5344CB8AC3E}">
        <p14:creationId xmlns:p14="http://schemas.microsoft.com/office/powerpoint/2010/main" val="371523013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62"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589" y="0"/>
            <a:ext cx="12188825" cy="6858000"/>
          </a:xfrm>
        </p:spPr>
        <p:txBody>
          <a:bodyPr>
            <a:normAutofit/>
          </a:bodyPr>
          <a:lstStyle/>
          <a:p>
            <a:pPr marL="0" indent="0" algn="ctr">
              <a:buNone/>
            </a:pPr>
            <a:r>
              <a:rPr lang="en-US" sz="6000" b="1" dirty="0"/>
              <a:t>Application Points</a:t>
            </a:r>
            <a:endParaRPr lang="en-US" sz="6000" b="1" dirty="0">
              <a:effectLst>
                <a:outerShdw blurRad="38100" dist="38100" dir="2700000" algn="tl">
                  <a:srgbClr val="000000">
                    <a:alpha val="43137"/>
                  </a:srgbClr>
                </a:outerShdw>
              </a:effectLst>
            </a:endParaRPr>
          </a:p>
          <a:p>
            <a:r>
              <a:rPr lang="en-US" sz="6000" b="1" dirty="0">
                <a:effectLst>
                  <a:outerShdw blurRad="38100" dist="38100" dir="2700000" algn="tl">
                    <a:srgbClr val="000000">
                      <a:alpha val="43137"/>
                    </a:srgbClr>
                  </a:outerShdw>
                </a:effectLst>
              </a:rPr>
              <a:t> The Gospel of Christ</a:t>
            </a:r>
          </a:p>
          <a:p>
            <a:pPr lvl="1"/>
            <a:r>
              <a:rPr lang="en-US" sz="6000" b="1" dirty="0">
                <a:effectLst>
                  <a:outerShdw blurRad="38100" dist="38100" dir="2700000" algn="tl">
                    <a:srgbClr val="000000">
                      <a:alpha val="43137"/>
                    </a:srgbClr>
                  </a:outerShdw>
                </a:effectLst>
              </a:rPr>
              <a:t> Origins</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Fall</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Redemption</a:t>
            </a:r>
          </a:p>
          <a:p>
            <a:pPr lvl="1"/>
            <a:r>
              <a:rPr lang="en-US" sz="6000" b="1" dirty="0">
                <a:effectLst>
                  <a:outerShdw blurRad="38100" dist="38100" dir="2700000" algn="tl">
                    <a:srgbClr val="000000">
                      <a:alpha val="43137"/>
                    </a:srgbClr>
                  </a:outerShdw>
                </a:effectLst>
              </a:rPr>
              <a:t> Glorification</a:t>
            </a:r>
          </a:p>
        </p:txBody>
      </p:sp>
    </p:spTree>
    <p:extLst>
      <p:ext uri="{BB962C8B-B14F-4D97-AF65-F5344CB8AC3E}">
        <p14:creationId xmlns:p14="http://schemas.microsoft.com/office/powerpoint/2010/main" val="1047031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500"/>
                                        <p:tgtEl>
                                          <p:spTgt spid="1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arn(inVertical)">
                                      <p:cBhvr>
                                        <p:cTn id="10" dur="500"/>
                                        <p:tgtEl>
                                          <p:spTgt spid="1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arn(inVertical)">
                                      <p:cBhvr>
                                        <p:cTn id="13" dur="500"/>
                                        <p:tgtEl>
                                          <p:spTgt spid="14">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barn(inVertical)">
                                      <p:cBhvr>
                                        <p:cTn id="16" dur="500"/>
                                        <p:tgtEl>
                                          <p:spTgt spid="14">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barn(inVertical)">
                                      <p:cBhvr>
                                        <p:cTn id="19" dur="500"/>
                                        <p:tgtEl>
                                          <p:spTgt spid="14">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ll fun education presentation (widescreen).potx" id="{13F266B3-3667-4715-838E-2D35384A824B}" vid="{5EC2A2B6-6A5B-436A-9EF3-6607D16C2EDB}"/>
    </a:ext>
  </a:ext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F5AFAE-B80F-42D3-94B4-729362BC1BCB}">
  <ds:schemaRef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40262f94-9f35-4ac3-9a90-690165a166b7"/>
    <ds:schemaRef ds:uri="http://schemas.microsoft.com/office/2006/documentManagement/types"/>
    <ds:schemaRef ds:uri="http://purl.org/dc/terms/"/>
    <ds:schemaRef ds:uri="a4f35948-e619-41b3-aa29-22878b09cfd2"/>
    <ds:schemaRef ds:uri="http://www.w3.org/XML/1998/namespace"/>
    <ds:schemaRef ds:uri="http://purl.org/dc/dcmitype/"/>
  </ds:schemaRefs>
</ds:datastoreItem>
</file>

<file path=customXml/itemProps2.xml><?xml version="1.0" encoding="utf-8"?>
<ds:datastoreItem xmlns:ds="http://schemas.openxmlformats.org/officeDocument/2006/customXml" ds:itemID="{6CC9A7CA-BEC5-41E5-AAE1-C9D7FC518E00}">
  <ds:schemaRefs>
    <ds:schemaRef ds:uri="http://schemas.microsoft.com/sharepoint/v3/contenttype/forms"/>
  </ds:schemaRefs>
</ds:datastoreItem>
</file>

<file path=customXml/itemProps3.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Fall fun education presentation (widescreen)</Template>
  <TotalTime>1923</TotalTime>
  <Words>1750</Words>
  <Application>Microsoft Office PowerPoint</Application>
  <PresentationFormat>Widescreen</PresentationFormat>
  <Paragraphs>145</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Cambria</vt:lpstr>
      <vt:lpstr>Times New Roman</vt:lpstr>
      <vt:lpstr>Back to School 16x9</vt:lpstr>
      <vt:lpstr>Isaiah 50:4-51:8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Point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Microsoft account</dc:creator>
  <cp:lastModifiedBy>Sean Grossman</cp:lastModifiedBy>
  <cp:revision>18</cp:revision>
  <dcterms:created xsi:type="dcterms:W3CDTF">2020-10-02T21:30:21Z</dcterms:created>
  <dcterms:modified xsi:type="dcterms:W3CDTF">2021-10-02T16:35:50Z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