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0"/>
  </p:notesMasterIdLst>
  <p:handoutMasterIdLst>
    <p:handoutMasterId r:id="rId21"/>
  </p:handoutMasterIdLst>
  <p:sldIdLst>
    <p:sldId id="257" r:id="rId5"/>
    <p:sldId id="387" r:id="rId6"/>
    <p:sldId id="389" r:id="rId7"/>
    <p:sldId id="314" r:id="rId8"/>
    <p:sldId id="390" r:id="rId9"/>
    <p:sldId id="281" r:id="rId10"/>
    <p:sldId id="401" r:id="rId11"/>
    <p:sldId id="425" r:id="rId12"/>
    <p:sldId id="432" r:id="rId13"/>
    <p:sldId id="293" r:id="rId14"/>
    <p:sldId id="409" r:id="rId15"/>
    <p:sldId id="433" r:id="rId16"/>
    <p:sldId id="434" r:id="rId17"/>
    <p:sldId id="435" r:id="rId18"/>
    <p:sldId id="279" r:id="rId19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1" autoAdjust="0"/>
    <p:restoredTop sz="86481" autoAdjust="0"/>
  </p:normalViewPr>
  <p:slideViewPr>
    <p:cSldViewPr>
      <p:cViewPr varScale="1">
        <p:scale>
          <a:sx n="62" d="100"/>
          <a:sy n="62" d="100"/>
        </p:scale>
        <p:origin x="264" y="96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-21018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5A207F-0F91-42F2-96D0-049C6003623B}" type="datetimeFigureOut">
              <a:rPr lang="en-US"/>
              <a:t>8/28/2021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567D4A-04CB-4EDF-8FB1-342A02FC8EC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80125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CC13F5-F2B1-464B-BE8F-27ABFBD2FBDE}" type="datetimeFigureOut">
              <a:rPr lang="en-US"/>
              <a:t>8/28/2021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1351F-DBB1-4664-ADA9-83BC7CB8848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42362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7428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4381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1091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499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3814" y="990600"/>
            <a:ext cx="8458200" cy="3200400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3813" y="4267200"/>
            <a:ext cx="8458200" cy="1371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8/28/2021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538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8/28/2021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7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2057400"/>
            <a:ext cx="8458201" cy="2666999"/>
          </a:xfrm>
        </p:spPr>
        <p:txBody>
          <a:bodyPr anchor="b">
            <a:normAutofit/>
          </a:bodyPr>
          <a:lstStyle>
            <a:lvl1pPr algn="l">
              <a:defRPr sz="4800" b="0" i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4876800"/>
            <a:ext cx="8458201" cy="11430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8/28/2021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620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3812" y="1676400"/>
            <a:ext cx="4700016" cy="4495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035" y="1676401"/>
            <a:ext cx="4700016" cy="4495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8/28/2021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462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1676399"/>
            <a:ext cx="4701142" cy="762001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3813" y="2516457"/>
            <a:ext cx="4701142" cy="365574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676399"/>
            <a:ext cx="4703259" cy="762001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2516457"/>
            <a:ext cx="4703259" cy="365574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8/28/2021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55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8/28/2021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59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8/28/2021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399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0811" y="1676400"/>
            <a:ext cx="3810000" cy="2438400"/>
          </a:xfrm>
        </p:spPr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3813" y="685800"/>
            <a:ext cx="617220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70811" y="4191000"/>
            <a:ext cx="3810000" cy="1524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8/28/2021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858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0812" y="1676400"/>
            <a:ext cx="3810000" cy="2438400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1522412" y="0"/>
            <a:ext cx="5943601" cy="6858000"/>
          </a:xfrm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70812" y="4191000"/>
            <a:ext cx="3810000" cy="1524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49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1600200">
              <a:defRPr/>
            </a:lvl6pPr>
            <a:lvl7pPr marL="1874520">
              <a:defRPr/>
            </a:lvl7pPr>
            <a:lvl8pPr marL="2148840">
              <a:defRPr/>
            </a:lvl8pPr>
            <a:lvl9pPr marL="2423160"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8/28/2021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575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52014" y="381000"/>
            <a:ext cx="1904998" cy="5791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3814" y="381000"/>
            <a:ext cx="8305800" cy="57912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8/28/2021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264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">
            <a:extLst>
              <a:ext uri="{FF2B5EF4-FFF2-40B4-BE49-F238E27FC236}">
                <a16:creationId xmlns:a16="http://schemas.microsoft.com/office/drawing/2014/main" id="{837F9836-5B23-424D-8C60-AC02A8512A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43962" y="144001"/>
            <a:ext cx="11902100" cy="6060155"/>
          </a:xfrm>
          <a:solidFill>
            <a:schemeClr val="bg1">
              <a:lumMod val="95000"/>
            </a:schemeClr>
          </a:solidFill>
        </p:spPr>
        <p:txBody>
          <a:bodyPr lIns="0" rIns="1764000" anchor="ctr"/>
          <a:lstStyle>
            <a:lvl1pPr marL="0" indent="0" algn="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78897" y="804500"/>
            <a:ext cx="4415438" cy="3818712"/>
          </a:xfrm>
          <a:gradFill>
            <a:gsLst>
              <a:gs pos="46000">
                <a:schemeClr val="bg1">
                  <a:alpha val="90000"/>
                </a:schemeClr>
              </a:gs>
              <a:gs pos="0">
                <a:schemeClr val="accent1">
                  <a:lumMod val="20000"/>
                  <a:lumOff val="80000"/>
                  <a:alpha val="50000"/>
                </a:schemeClr>
              </a:gs>
              <a:gs pos="80000">
                <a:schemeClr val="bg1"/>
              </a:gs>
            </a:gsLst>
            <a:lin ang="3600000" scaled="0"/>
          </a:gradFill>
        </p:spPr>
        <p:txBody>
          <a:bodyPr lIns="72000" rIns="180000" bIns="180000" anchor="b"/>
          <a:lstStyle>
            <a:lvl1pPr algn="r">
              <a:lnSpc>
                <a:spcPts val="4699"/>
              </a:lnSpc>
              <a:defRPr sz="4499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segue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8897" y="4623213"/>
            <a:ext cx="4415437" cy="816075"/>
          </a:xfrm>
          <a:solidFill>
            <a:schemeClr val="bg1">
              <a:alpha val="80000"/>
            </a:schemeClr>
          </a:solidFill>
          <a:ln>
            <a:gradFill>
              <a:gsLst>
                <a:gs pos="0">
                  <a:schemeClr val="bg1">
                    <a:lumMod val="7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txBody>
          <a:bodyPr tIns="144000" rIns="180000"/>
          <a:lstStyle>
            <a:lvl1pPr marL="0" indent="0" algn="r">
              <a:buNone/>
              <a:defRPr sz="1799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B24018-690B-4552-9994-3F090E16014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D8B2323-066D-4AC1-9FC8-A06D7E8B581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9070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36614" y="0"/>
            <a:ext cx="11352212" cy="6858000"/>
          </a:xfrm>
          <a:prstGeom prst="rect">
            <a:avLst/>
          </a:prstGeom>
          <a:gradFill>
            <a:gsLst>
              <a:gs pos="0">
                <a:schemeClr val="bg1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3813" y="381000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1676400"/>
            <a:ext cx="96012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7178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fld id="{3CD9712D-992A-4AB1-A5C2-575F75921AA2}" type="datetimeFigureOut">
              <a:rPr lang="en-US" smtClean="0"/>
              <a:pPr/>
              <a:t>8/28/2021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512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721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8600" algn="l" defTabSz="914400" rtl="0" eaLnBrk="1" latinLnBrk="0" hangingPunct="1">
        <a:lnSpc>
          <a:spcPct val="90000"/>
        </a:lnSpc>
        <a:spcBef>
          <a:spcPts val="16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87452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2316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dirty="0"/>
              <a:t>Isaiah 45:14-46:13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God’s Purpose</a:t>
            </a:r>
          </a:p>
        </p:txBody>
      </p:sp>
    </p:spTree>
    <p:extLst>
      <p:ext uri="{BB962C8B-B14F-4D97-AF65-F5344CB8AC3E}">
        <p14:creationId xmlns:p14="http://schemas.microsoft.com/office/powerpoint/2010/main" val="3198176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ap&#10;&#10;Description automatically generated">
            <a:extLst>
              <a:ext uri="{FF2B5EF4-FFF2-40B4-BE49-F238E27FC236}">
                <a16:creationId xmlns:a16="http://schemas.microsoft.com/office/drawing/2014/main" id="{BEDF317D-727C-4818-8C2A-B71CF859CD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964" y="0"/>
            <a:ext cx="82768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019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ap&#10;&#10;Description automatically generated">
            <a:extLst>
              <a:ext uri="{FF2B5EF4-FFF2-40B4-BE49-F238E27FC236}">
                <a16:creationId xmlns:a16="http://schemas.microsoft.com/office/drawing/2014/main" id="{3E646CEF-3327-4365-BA2E-B7DB030FB1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8" y="0"/>
            <a:ext cx="120618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712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Snow mountains from the ground">
            <a:extLst>
              <a:ext uri="{FF2B5EF4-FFF2-40B4-BE49-F238E27FC236}">
                <a16:creationId xmlns:a16="http://schemas.microsoft.com/office/drawing/2014/main" id="{FB6C117D-C3C2-4923-B0BC-DC2F8814D0C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tretch>
            <a:fillRect/>
          </a:stretch>
        </p:blipFill>
        <p:spPr>
          <a:xfrm>
            <a:off x="-1" y="893"/>
            <a:ext cx="12188825" cy="6856214"/>
          </a:xfrm>
        </p:spPr>
      </p:pic>
      <p:sp>
        <p:nvSpPr>
          <p:cNvPr id="5" name="Subtitle 4">
            <a:extLst>
              <a:ext uri="{FF2B5EF4-FFF2-40B4-BE49-F238E27FC236}">
                <a16:creationId xmlns:a16="http://schemas.microsoft.com/office/drawing/2014/main" id="{C4468819-85BE-4238-A19B-8AD03905AF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" y="893"/>
            <a:ext cx="12188825" cy="6856214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B55BB8A-9A3C-438A-91CA-5321D78A5E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5749" y="893"/>
            <a:ext cx="9897327" cy="6856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398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ap&#10;&#10;Description automatically generated">
            <a:extLst>
              <a:ext uri="{FF2B5EF4-FFF2-40B4-BE49-F238E27FC236}">
                <a16:creationId xmlns:a16="http://schemas.microsoft.com/office/drawing/2014/main" id="{0C257127-4F54-4406-AA6F-75E9124B02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229" y="0"/>
            <a:ext cx="88003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994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0"/>
            <a:ext cx="12188825" cy="6858000"/>
          </a:xfrm>
        </p:spPr>
        <p:txBody>
          <a:bodyPr numCol="2">
            <a:normAutofit fontScale="92500"/>
          </a:bodyPr>
          <a:lstStyle/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  Thus says the LORD: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“The wealth of Egypt and the merchandise of Cush,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the Sabeans, men of stature,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shall come over to you and be yours;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they shall follow you;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they shall come over in chains and bow down to you.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They will plead with you, saying: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‘Surely God is in you, and there is no other,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god besides him.’”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  Truly, you are a God who hides himself,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God of Israel, the Savior.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  All of them are put to shame and confounded;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makers of idols go in confusion together.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  But Israel is saved by the LORD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 everlasting salvation;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shall not be put to shame or confounded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all eternity.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  For thus says the LORD,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who created the heavens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(he is God!),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who formed the earth and made it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(he established it;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 did not create it empty,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 formed it to be inhabited!):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“I am the LORD, and there is no other.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  I did not speak in secret,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a land of darkness;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did not say to the offspring of Jacob,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‘Seek me in vain.’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the LORD speak the truth;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declare what is right.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(Isaiah 45:14-19, ESV)</a:t>
            </a:r>
          </a:p>
        </p:txBody>
      </p:sp>
    </p:spTree>
    <p:extLst>
      <p:ext uri="{BB962C8B-B14F-4D97-AF65-F5344CB8AC3E}">
        <p14:creationId xmlns:p14="http://schemas.microsoft.com/office/powerpoint/2010/main" val="234390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0"/>
            <a:ext cx="12188825" cy="6858000"/>
          </a:xfrm>
        </p:spPr>
        <p:txBody>
          <a:bodyPr numCol="2">
            <a:normAutofit fontScale="85000" lnSpcReduction="10000"/>
          </a:bodyPr>
          <a:lstStyle/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  “Assemble yourselves and come;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draw near together,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survivors of the nations!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They have no knowledge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who carry about their wooden idols,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keep on praying to a god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 cannot save.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  Declare and present your case;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let them take counsel together!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Who told this long ago?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Who declared it of old?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Was it not I, the LORD?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there is no other god besides me,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righteous God and a Savior;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there is none besides me.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  “Turn to me and be saved,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 the ends of the earth!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I am God, and there is no other.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  By myself I have sworn;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 my mouth has gone out in righteousness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word that shall not return: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‘To me every knee shall bow,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every tongue shall swear allegiance.’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24  “Only in the LORD, it shall be said of me,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righteousness and strength;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him shall come and be ashamed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 who were incensed against him.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  In the LORD all the offspring of Israel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shall be justified and shall glory.”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en-US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(Isaiah 45:20-25, ESV)</a:t>
            </a:r>
          </a:p>
        </p:txBody>
      </p:sp>
    </p:spTree>
    <p:extLst>
      <p:ext uri="{BB962C8B-B14F-4D97-AF65-F5344CB8AC3E}">
        <p14:creationId xmlns:p14="http://schemas.microsoft.com/office/powerpoint/2010/main" val="2483699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0"/>
            <a:ext cx="12188825" cy="6858000"/>
          </a:xfrm>
        </p:spPr>
        <p:txBody>
          <a:bodyPr numCol="2">
            <a:normAutofit fontScale="85000" lnSpcReduction="20000"/>
          </a:bodyPr>
          <a:lstStyle/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Bel bows down; Nebo stoops;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their idols are on beasts and livestock;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these things you carry are borne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 burdens on weary beasts.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 They stoop; they bow down together;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they cannot save the burden,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but themselves go into captivity.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 “Listen to me, O house of Jacob,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 the remnant of the house of Israel,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who have been borne by me from before your birth,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carried from the womb;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 even to your old age I am he,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to gray hairs I will carry you.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have made, and I will bear;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will carry and will save.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 “To whom will you liken me and make me equal,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compare me, that we may be alike?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  Those who lavish gold from the purse,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weigh out silver in the scales,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hire a goldsmith, and he makes it into a god;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then they fall down and worship!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 They lift it to their shoulders, they carry it,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they set it in its place, and it stands there;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cannot move from its place.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one cries to it, it does not answer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 save him from his trouble.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en-US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(Isaiah 46:1-7, ESV)</a:t>
            </a:r>
          </a:p>
        </p:txBody>
      </p:sp>
    </p:spTree>
    <p:extLst>
      <p:ext uri="{BB962C8B-B14F-4D97-AF65-F5344CB8AC3E}">
        <p14:creationId xmlns:p14="http://schemas.microsoft.com/office/powerpoint/2010/main" val="1184613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0"/>
            <a:ext cx="12188825" cy="6858000"/>
          </a:xfrm>
        </p:spPr>
        <p:txBody>
          <a:bodyPr numCol="2">
            <a:normAutofit fontScale="92500" lnSpcReduction="10000"/>
          </a:bodyPr>
          <a:lstStyle/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  “Remember this and stand firm,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recall it to mind, you transgressors,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  remember the former things of old;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I am God, and there is no other;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am God, and there is none like me,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  declaring the end from the beginning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from ancient times things not yet done,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saying, ‘My counsel shall stand,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I will accomplish all my purpose,’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  calling a bird of prey from the east,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man of my counsel from a far country.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have spoken, and I will bring it to pass;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have purposed, and I will do it.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  “Listen to me, you stubborn of heart,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who are far from righteousness: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  I bring near my righteousness; it is not far off,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my salvation will not delay;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will put salvation in Zion,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Israel my glory.”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en-US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(Isaiah 46:8-13, ESV)</a:t>
            </a:r>
          </a:p>
        </p:txBody>
      </p:sp>
    </p:spTree>
    <p:extLst>
      <p:ext uri="{BB962C8B-B14F-4D97-AF65-F5344CB8AC3E}">
        <p14:creationId xmlns:p14="http://schemas.microsoft.com/office/powerpoint/2010/main" val="1659284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0"/>
            <a:ext cx="12188825" cy="6858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Main Point</a:t>
            </a:r>
          </a:p>
          <a:p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main point of these verses are to establish God’s greatness against pagan belief</a:t>
            </a:r>
          </a:p>
          <a:p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God has offered Himself as the only truth for reality</a:t>
            </a:r>
          </a:p>
          <a:p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Salvation for them is far away the more they rely on themselves</a:t>
            </a:r>
          </a:p>
          <a:p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Yet it is also near, since God always near</a:t>
            </a:r>
          </a:p>
          <a:p>
            <a:endParaRPr lang="en-US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03914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0"/>
            <a:ext cx="12188825" cy="68580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Points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Righteous Savior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Isaiah’s criticisms of pagan belief is important for us to consider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What is also significant about the prophets is that they spoke the truth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Truth about the failure of the people...human shortcomings when it comes to righteousness and salvation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only way that the prophets could have such knowledge is if it came from God Himself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There is no God apart from God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question comes to mind, why does this God reserve such right?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How can the people of God, and the people of the world know that this is the God of all things?</a:t>
            </a:r>
          </a:p>
        </p:txBody>
      </p:sp>
    </p:spTree>
    <p:extLst>
      <p:ext uri="{BB962C8B-B14F-4D97-AF65-F5344CB8AC3E}">
        <p14:creationId xmlns:p14="http://schemas.microsoft.com/office/powerpoint/2010/main" val="4287534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0"/>
            <a:ext cx="12188825" cy="685800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Points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Righteous Savior (2)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answer is that the this God is the only One who as acted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He has claimed things in the past that would be in the present and future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 would also be missing something if we assumed God only predicts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He also acts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Even with our limited human freedom He is able to know, act, and even place humans exactly where we need to be in order for our decisions to matter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Such is the case for Cyrus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That also means He places all other humans in their time and place in order for Cyrus to accomplish God’s design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It is because God acts Cyrus is able to exist at all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He has brought forth this incredible universe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the end God will not be usurped by us</a:t>
            </a:r>
          </a:p>
        </p:txBody>
      </p:sp>
    </p:spTree>
    <p:extLst>
      <p:ext uri="{BB962C8B-B14F-4D97-AF65-F5344CB8AC3E}">
        <p14:creationId xmlns:p14="http://schemas.microsoft.com/office/powerpoint/2010/main" val="21843073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0"/>
            <a:ext cx="12188825" cy="685800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Points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Righteous Savior (3)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God reminds us in this text that He is truly Sovereign over all things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This seems to be the mantra since chapter 40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Our responsibility is to continue to honor God and live in this faith knowing it leads to righteousness, not our own, but His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At almost all points in human history we have been in perilous times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There have been despots and evil rulers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There have been sinful people living in a dark world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It is just as important for us to remember what is being said in today’s text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Isaiah offers a clear warning, “Remember this and stand firm”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It is in forgetting the truth that we will fall into fallacies and lies </a:t>
            </a:r>
          </a:p>
        </p:txBody>
      </p:sp>
    </p:spTree>
    <p:extLst>
      <p:ext uri="{BB962C8B-B14F-4D97-AF65-F5344CB8AC3E}">
        <p14:creationId xmlns:p14="http://schemas.microsoft.com/office/powerpoint/2010/main" val="22767825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0"/>
            <a:ext cx="12188825" cy="6858000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Points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Righteous Savior (4)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Too many are ignoring the warnings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Too many are forgetting that our God is the great God of the universe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Too many are believing in the powers of the world over the power of God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Too many are ignoring the reality of God Almighty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Let us not be deceived, let us not forget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From Egypt to Cush indeed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If God can have this effect on the world, then let us trust Him not this world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Because if we should forget then we will not find righteousness but unrighteousness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If we forget we will find despair instead of salvation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 will never be able to stand if we forget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Thanks be to God that He has brought righteousness and salvation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That He alone is the Righteous Savior</a:t>
            </a:r>
          </a:p>
        </p:txBody>
      </p:sp>
    </p:spTree>
    <p:extLst>
      <p:ext uri="{BB962C8B-B14F-4D97-AF65-F5344CB8AC3E}">
        <p14:creationId xmlns:p14="http://schemas.microsoft.com/office/powerpoint/2010/main" val="6620365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1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-1" y="893"/>
            <a:ext cx="12188825" cy="1066522"/>
          </a:xfrm>
        </p:spPr>
        <p:txBody>
          <a:bodyPr>
            <a:normAutofit/>
          </a:bodyPr>
          <a:lstStyle/>
          <a:p>
            <a:pPr algn="ctr"/>
            <a:r>
              <a:rPr lang="en-US" sz="47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Points</a:t>
            </a:r>
            <a:endParaRPr sz="4799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-1" y="1241542"/>
            <a:ext cx="12188825" cy="5615565"/>
          </a:xfrm>
        </p:spPr>
        <p:txBody>
          <a:bodyPr>
            <a:normAutofit fontScale="47500" lnSpcReduction="20000"/>
          </a:bodyPr>
          <a:lstStyle/>
          <a:p>
            <a:r>
              <a:rPr lang="en-US" sz="1119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Gospel of Christ</a:t>
            </a:r>
          </a:p>
          <a:p>
            <a:pPr lvl="1"/>
            <a:r>
              <a:rPr lang="en-US" sz="10797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Origins</a:t>
            </a:r>
          </a:p>
          <a:p>
            <a:pPr lvl="2"/>
            <a:r>
              <a:rPr lang="en-US" sz="1059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Where we began</a:t>
            </a:r>
          </a:p>
          <a:p>
            <a:pPr lvl="1"/>
            <a:r>
              <a:rPr lang="en-US" sz="10797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Fall</a:t>
            </a:r>
          </a:p>
          <a:p>
            <a:pPr lvl="2"/>
            <a:r>
              <a:rPr lang="en-US" sz="1059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went wrong</a:t>
            </a:r>
          </a:p>
          <a:p>
            <a:pPr lvl="1"/>
            <a:r>
              <a:rPr lang="en-US" sz="10797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Redemption</a:t>
            </a:r>
          </a:p>
          <a:p>
            <a:pPr lvl="2"/>
            <a:r>
              <a:rPr lang="en-US" sz="1059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it is fixed</a:t>
            </a:r>
          </a:p>
          <a:p>
            <a:pPr lvl="1"/>
            <a:r>
              <a:rPr lang="en-US" sz="10797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Glorification</a:t>
            </a:r>
          </a:p>
          <a:p>
            <a:pPr lvl="2"/>
            <a:r>
              <a:rPr lang="en-US" sz="1059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Where it at leads</a:t>
            </a:r>
            <a:endParaRPr lang="en-US" sz="2599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79275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erenity 16x9">
  <a:themeElements>
    <a:clrScheme name="Serenity_16x9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/>
        </a:defPPr>
      </a:lstStyle>
    </a:txDef>
  </a:objectDefaults>
  <a:extraClrSchemeLst/>
  <a:extLst>
    <a:ext uri="{05A4C25C-085E-4340-85A3-A5531E510DB2}">
      <thm15:themeFamily xmlns:thm15="http://schemas.microsoft.com/office/thememl/2012/main" name="TF02801109.potx" id="{B47C65E8-9F73-4C4F-A3C2-84725F71438E}" vid="{CFC30A9F-F7E5-41F4-B6B7-D2E5B79E3BFB}"/>
    </a:ext>
  </a:extLst>
</a:theme>
</file>

<file path=ppt/theme/theme2.xml><?xml version="1.0" encoding="utf-8"?>
<a:theme xmlns:a="http://schemas.openxmlformats.org/drawingml/2006/main" name="Office Theme">
  <a:themeElements>
    <a:clrScheme name="Serenity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Serenity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1360506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 xsi:nil="true"/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2011-12-12T13:37:00+00:00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TP102801108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706526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REDMOND\v-soujap</DisplayName>
        <AccountId>1954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F249165-F638-412C-8E0A-DFB7045CA2E0}">
  <ds:schemaRefs>
    <ds:schemaRef ds:uri="http://purl.org/dc/elements/1.1/"/>
    <ds:schemaRef ds:uri="http://schemas.microsoft.com/office/2006/metadata/properties"/>
    <ds:schemaRef ds:uri="4873beb7-5857-4685-be1f-d57550cc96cc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11E33DF-2340-4F4E-B874-B73FEFEBFC8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683C129-7B42-490A-AD74-E9303BC76D3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Serenity nature presentation (widescreen)</Template>
  <TotalTime>5495</TotalTime>
  <Words>1499</Words>
  <Application>Microsoft Office PowerPoint</Application>
  <PresentationFormat>Custom</PresentationFormat>
  <Paragraphs>180</Paragraphs>
  <Slides>15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Euphemia</vt:lpstr>
      <vt:lpstr>Times New Roman</vt:lpstr>
      <vt:lpstr>Serenity 16x9</vt:lpstr>
      <vt:lpstr>Isaiah 45:14-46:13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Application Points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Colossians 1:1-2</dc:title>
  <dc:creator>Sean Grossman</dc:creator>
  <cp:lastModifiedBy>Sean Grossman</cp:lastModifiedBy>
  <cp:revision>89</cp:revision>
  <dcterms:created xsi:type="dcterms:W3CDTF">2017-08-10T21:04:20Z</dcterms:created>
  <dcterms:modified xsi:type="dcterms:W3CDTF">2021-08-28T14:53:01Z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