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7" r:id="rId5"/>
    <p:sldId id="387" r:id="rId6"/>
    <p:sldId id="389" r:id="rId7"/>
    <p:sldId id="314" r:id="rId8"/>
    <p:sldId id="390" r:id="rId9"/>
    <p:sldId id="281" r:id="rId10"/>
    <p:sldId id="401" r:id="rId11"/>
    <p:sldId id="402" r:id="rId12"/>
    <p:sldId id="412" r:id="rId13"/>
    <p:sldId id="293" r:id="rId14"/>
    <p:sldId id="409" r:id="rId15"/>
    <p:sldId id="413" r:id="rId16"/>
    <p:sldId id="414" r:id="rId17"/>
    <p:sldId id="415" r:id="rId18"/>
    <p:sldId id="279" r:id="rId19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1" autoAdjust="0"/>
    <p:restoredTop sz="94280" autoAdjust="0"/>
  </p:normalViewPr>
  <p:slideViewPr>
    <p:cSldViewPr>
      <p:cViewPr varScale="1">
        <p:scale>
          <a:sx n="68" d="100"/>
          <a:sy n="68" d="100"/>
        </p:scale>
        <p:origin x="768" y="48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A207F-0F91-42F2-96D0-049C6003623B}" type="datetimeFigureOut">
              <a:rPr lang="en-US"/>
              <a:t>8/7/2021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C13F5-F2B1-464B-BE8F-27ABFBD2FBDE}" type="datetimeFigureOut">
              <a:rPr lang="en-US"/>
              <a:t>8/7/2021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742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707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878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8/7/2021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8/7/2021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anchor="b">
            <a:normAutofit/>
          </a:bodyPr>
          <a:lstStyle>
            <a:lvl1pPr algn="l">
              <a:defRPr sz="4800" b="0" i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8/7/2021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8/7/2021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8/7/2021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8/7/2021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8/7/2021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8/7/2021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8/7/2021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8/7/2021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3962" y="144001"/>
            <a:ext cx="11902100" cy="6060155"/>
          </a:xfrm>
          <a:solidFill>
            <a:schemeClr val="bg1">
              <a:lumMod val="95000"/>
            </a:schemeClr>
          </a:solidFill>
        </p:spPr>
        <p:txBody>
          <a:bodyPr lIns="0" rIns="1764000" anchor="ctr"/>
          <a:lstStyle>
            <a:lvl1pPr marL="0" indent="0" algn="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8897" y="804500"/>
            <a:ext cx="4415438" cy="3818712"/>
          </a:xfrm>
          <a:gradFill>
            <a:gsLst>
              <a:gs pos="46000">
                <a:schemeClr val="bg1">
                  <a:alpha val="90000"/>
                </a:schemeClr>
              </a:gs>
              <a:gs pos="0">
                <a:schemeClr val="accent1">
                  <a:lumMod val="20000"/>
                  <a:lumOff val="80000"/>
                  <a:alpha val="50000"/>
                </a:schemeClr>
              </a:gs>
              <a:gs pos="80000">
                <a:schemeClr val="bg1"/>
              </a:gs>
            </a:gsLst>
            <a:lin ang="3600000" scaled="0"/>
          </a:gradFill>
        </p:spPr>
        <p:txBody>
          <a:bodyPr lIns="72000" rIns="180000" bIns="180000" anchor="b"/>
          <a:lstStyle>
            <a:lvl1pPr algn="r">
              <a:lnSpc>
                <a:spcPts val="4699"/>
              </a:lnSpc>
              <a:defRPr sz="4499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segue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897" y="4623213"/>
            <a:ext cx="4415437" cy="816075"/>
          </a:xfrm>
          <a:solidFill>
            <a:schemeClr val="bg1">
              <a:alpha val="80000"/>
            </a:schemeClr>
          </a:solidFill>
          <a:ln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txBody>
          <a:bodyPr tIns="144000" rIns="180000"/>
          <a:lstStyle>
            <a:lvl1pPr marL="0" indent="0" algn="r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24018-690B-4552-9994-3F090E1601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D8B2323-066D-4AC1-9FC8-A06D7E8B581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9070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3CD9712D-992A-4AB1-A5C2-575F75921AA2}" type="datetimeFigureOut">
              <a:rPr lang="en-US" smtClean="0"/>
              <a:pPr/>
              <a:t>8/7/2021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Isaiah 43:8-44:5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I, I Am He</a:t>
            </a:r>
          </a:p>
        </p:txBody>
      </p:sp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BEDF317D-727C-4818-8C2A-B71CF859CD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964" y="0"/>
            <a:ext cx="8276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3E646CEF-3327-4365-BA2E-B7DB030FB1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8" y="0"/>
            <a:ext cx="120618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71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Snow mountains from the ground">
            <a:extLst>
              <a:ext uri="{FF2B5EF4-FFF2-40B4-BE49-F238E27FC236}">
                <a16:creationId xmlns:a16="http://schemas.microsoft.com/office/drawing/2014/main" id="{FB6C117D-C3C2-4923-B0BC-DC2F8814D0C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>
            <a:fillRect/>
          </a:stretch>
        </p:blipFill>
        <p:spPr>
          <a:xfrm>
            <a:off x="-1" y="893"/>
            <a:ext cx="12188825" cy="6856214"/>
          </a:xfrm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C4468819-85BE-4238-A19B-8AD03905AF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893"/>
            <a:ext cx="12188825" cy="6856214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B55BB8A-9A3C-438A-91CA-5321D78A5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749" y="893"/>
            <a:ext cx="9897327" cy="685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39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0C257127-4F54-4406-AA6F-75E9124B02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229" y="0"/>
            <a:ext cx="8800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99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 numCol="2">
            <a:normAutofit fontScale="92500" lnSpcReduction="2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 Bring out the people who are blind, yet have eyes,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are deaf, yet have ears!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 All the nations gather together,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the peoples assemble.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among them can declare this,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show us the former things?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 them bring their witnesses to prove them right,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let them hear and say, It is true.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 “You are my witnesses,” declares the LORD,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“and my servant whom I have chosen,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you may know and believe me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understand that I am he.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Before me no god was formed,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 shall there be any after me.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  I, I am the LORD,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besides me there is no savior.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  I declared and saved and proclaimed,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there was no strange god among you;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you are my witnesses,” declares the LORD, “and I am God.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  Also henceforth I am he;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none who can deliver from my hand;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work, and who can turn it back?”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(Isaiah 43:8-13, ESV)</a:t>
            </a:r>
          </a:p>
        </p:txBody>
      </p:sp>
    </p:spTree>
    <p:extLst>
      <p:ext uri="{BB962C8B-B14F-4D97-AF65-F5344CB8AC3E}">
        <p14:creationId xmlns:p14="http://schemas.microsoft.com/office/powerpoint/2010/main" val="23439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 numCol="2">
            <a:normAutofit fontScale="85000" lnSpcReduction="1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  Thus says the LORD,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Redeemer, the Holy One of Israel: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“For your sake I send to Babylon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bring them all down as fugitives,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 the Chaldeans, in the ships in which they rejoice.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  I am the LORD, your Holy One,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Creator of Israel, your King.”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  Thus says the LORD,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makes a way in the sea,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path in the mighty waters,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  who brings forth chariot and horse,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army and warrior;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lie down, they cannot rise,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are extinguished, quenched like a wick: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  “Remember not the former things,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 consider the things of old.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  Behold, I am doing a new thing;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now it springs forth, do you not perceive it?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will make a way in the wilderness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rivers in the desert.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 The wild beasts will honor me,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jackals and the ostriches,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I give water in the wilderness,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rivers in the desert,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give drink to my chosen people,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  the people whom I formed for myself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they might declare my praise.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(Isaiah 43:14-21, ESV)</a:t>
            </a:r>
          </a:p>
        </p:txBody>
      </p:sp>
    </p:spTree>
    <p:extLst>
      <p:ext uri="{BB962C8B-B14F-4D97-AF65-F5344CB8AC3E}">
        <p14:creationId xmlns:p14="http://schemas.microsoft.com/office/powerpoint/2010/main" val="248369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 numCol="2">
            <a:normAutofit fontScale="85000" lnSpcReduction="1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 “Yet you did not call upon me, O Jacob;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you have been weary of me, O Israel!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  You have not brought me your sheep for burnt offerings,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honored me with your sacrifices.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have not burdened you with offerings,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wearied you with frankincense.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  You have not bought me sweet cane with money,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satisfied me with the fat of your sacrifices.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you have burdened me with your sins;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have wearied me with your iniquities.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  “I, I am he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blots out your transgressions for my own sake,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I will not remember your sins.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  Put me in remembrance; let us argue together;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 forth your case, that you may be proved right.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  Your first father sinned,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your mediators transgressed against me.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  Therefore I will profane the princes of the sanctuary,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deliver Jacob to utter destruction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Israel to reviling.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(Isaiah 43:22-28, ESV)</a:t>
            </a:r>
          </a:p>
        </p:txBody>
      </p:sp>
    </p:spTree>
    <p:extLst>
      <p:ext uri="{BB962C8B-B14F-4D97-AF65-F5344CB8AC3E}">
        <p14:creationId xmlns:p14="http://schemas.microsoft.com/office/powerpoint/2010/main" val="55123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 numCol="2">
            <a:normAutofit lnSpcReduction="1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“But now hear, O Jacob my servant,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Israel whom I have chosen!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 Thus says the LORD who made you,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formed you from the womb and will help you: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Fear not, O Jacob my servant,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Jeshurun whom I have chosen.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 For I will pour water on the thirsty land,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streams on the dry ground;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will pour my Spirit upon your offspring,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my blessing on your descendants.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 They shall spring up among the grass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 willows by flowing streams.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 This one will say, ‘I am the LORD’s,’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another will call on the name of Jacob,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another will write on his hand, ‘The LORD’s,’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name himself by the name of Israel.”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(Isaiah 44:1-5, ESV)</a:t>
            </a:r>
          </a:p>
        </p:txBody>
      </p:sp>
    </p:spTree>
    <p:extLst>
      <p:ext uri="{BB962C8B-B14F-4D97-AF65-F5344CB8AC3E}">
        <p14:creationId xmlns:p14="http://schemas.microsoft.com/office/powerpoint/2010/main" val="3924127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 Point</a:t>
            </a:r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These verses show a court room scene in which God allows the peoples to present their case</a:t>
            </a:r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They are challenged</a:t>
            </a:r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the end they are silenced and only God is shown to provide salvation</a:t>
            </a:r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their own it leads to judgment</a:t>
            </a:r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By God’s grace they can experience salvation</a:t>
            </a:r>
          </a:p>
          <a:p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391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I, I am He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see the reality of God and His people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They are left speechless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Only God provides an answer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continue to see the power of God on full display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Church cannot fall into the same mistakes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can fall sway to our religious cultic practices…believing we will find salvation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By believing that if we attend Church, volunteer, do good deeds etc. we will find salvation is no different than the ancients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These things are good and should be encouraged…but they do not lead to salvation</a:t>
            </a:r>
          </a:p>
        </p:txBody>
      </p:sp>
    </p:spTree>
    <p:extLst>
      <p:ext uri="{BB962C8B-B14F-4D97-AF65-F5344CB8AC3E}">
        <p14:creationId xmlns:p14="http://schemas.microsoft.com/office/powerpoint/2010/main" val="428753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I, I am He (2)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These things are done because we understand salvation has </a:t>
            </a:r>
            <a:r>
              <a:rPr lang="en-US" sz="32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already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been attained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has accomplished providing water which is sufficient for life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has done it through Jesus Christ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is the One who has accomplished it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can do everything in our power to attain salvation…but in the end it only leads to destruction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God’s grace is great here, because it reminds it is He who accomplishes all these things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God has walked with us and given us a path which is safe and secure for us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has done all that He claimed, all that He declared to do</a:t>
            </a:r>
          </a:p>
        </p:txBody>
      </p:sp>
    </p:spTree>
    <p:extLst>
      <p:ext uri="{BB962C8B-B14F-4D97-AF65-F5344CB8AC3E}">
        <p14:creationId xmlns:p14="http://schemas.microsoft.com/office/powerpoint/2010/main" val="2747929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I, I am He (3)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is His actions which leads to new things for us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is because of His action which allows our actions to provide the evidence that our God is so mighty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Our very lives are the witnesses to God’s design and grace when it comes to His salvation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this coupling with the person of Jesus Christ we find the answer to it all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life giving religion which provides the sacrifice itself, and gives us all we need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must have further caution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does not mean we are to remain blind and deaf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has opened our eyes and ears by the power of the blood of His Son</a:t>
            </a:r>
          </a:p>
        </p:txBody>
      </p:sp>
    </p:spTree>
    <p:extLst>
      <p:ext uri="{BB962C8B-B14F-4D97-AF65-F5344CB8AC3E}">
        <p14:creationId xmlns:p14="http://schemas.microsoft.com/office/powerpoint/2010/main" val="422173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I, I am He (4)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this way God takes the burden off of our backs, and gives us a reason and purpose to it all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Why should we seek good instead of evil?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Because God has saved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Why should we desire to live in godliness?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Because God has redeemed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Why should we desire to be a witness to the power of God?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Because God has delivered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rejoice in the way in which God has accomplished all these things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has accomplished, redeemed, delivered, He is the only Savior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Great I Am, the One who opened the pathways in the waters and desert, He redeems Still</a:t>
            </a:r>
          </a:p>
        </p:txBody>
      </p:sp>
    </p:spTree>
    <p:extLst>
      <p:ext uri="{BB962C8B-B14F-4D97-AF65-F5344CB8AC3E}">
        <p14:creationId xmlns:p14="http://schemas.microsoft.com/office/powerpoint/2010/main" val="1694847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-1" y="893"/>
            <a:ext cx="12188825" cy="1066522"/>
          </a:xfrm>
        </p:spPr>
        <p:txBody>
          <a:bodyPr>
            <a:normAutofit/>
          </a:bodyPr>
          <a:lstStyle/>
          <a:p>
            <a:pPr algn="ctr"/>
            <a:r>
              <a:rPr lang="en-US" sz="47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  <a:endParaRPr sz="4799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1241542"/>
            <a:ext cx="12188825" cy="5615565"/>
          </a:xfrm>
        </p:spPr>
        <p:txBody>
          <a:bodyPr>
            <a:normAutofit fontScale="47500" lnSpcReduction="20000"/>
          </a:bodyPr>
          <a:lstStyle/>
          <a:p>
            <a:r>
              <a:rPr lang="en-US" sz="111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Gospel of Christ</a:t>
            </a:r>
          </a:p>
          <a:p>
            <a:pPr lvl="1"/>
            <a:r>
              <a:rPr lang="en-US" sz="10797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Origins</a:t>
            </a:r>
          </a:p>
          <a:p>
            <a:pPr lvl="2"/>
            <a:r>
              <a:rPr lang="en-US" sz="105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we began</a:t>
            </a:r>
          </a:p>
          <a:p>
            <a:pPr lvl="1"/>
            <a:r>
              <a:rPr lang="en-US" sz="10797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</a:t>
            </a:r>
          </a:p>
          <a:p>
            <a:pPr lvl="2"/>
            <a:r>
              <a:rPr lang="en-US" sz="105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went wrong</a:t>
            </a:r>
          </a:p>
          <a:p>
            <a:pPr lvl="1"/>
            <a:r>
              <a:rPr lang="en-US" sz="10797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Redemption</a:t>
            </a:r>
          </a:p>
          <a:p>
            <a:pPr lvl="2"/>
            <a:r>
              <a:rPr lang="en-US" sz="105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it is fixed</a:t>
            </a:r>
          </a:p>
          <a:p>
            <a:pPr lvl="1"/>
            <a:r>
              <a:rPr lang="en-US" sz="107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Glorification</a:t>
            </a:r>
          </a:p>
          <a:p>
            <a:pPr lvl="2"/>
            <a:r>
              <a:rPr lang="en-US" sz="105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it at leads</a:t>
            </a:r>
            <a:endParaRPr lang="en-US" sz="2599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927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erenity 16x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TF02801109.potx" id="{B47C65E8-9F73-4C4F-A3C2-84725F71438E}" vid="{CFC30A9F-F7E5-41F4-B6B7-D2E5B79E3BFB}"/>
    </a:ext>
  </a:extLst>
</a:theme>
</file>

<file path=ppt/theme/theme2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1360506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TP102801108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706526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83C129-7B42-490A-AD74-E9303BC76D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249165-F638-412C-8E0A-DFB7045CA2E0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Serenity nature presentation (widescreen)</Template>
  <TotalTime>5408</TotalTime>
  <Words>1330</Words>
  <Application>Microsoft Office PowerPoint</Application>
  <PresentationFormat>Custom</PresentationFormat>
  <Paragraphs>157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Euphemia</vt:lpstr>
      <vt:lpstr>Times New Roman</vt:lpstr>
      <vt:lpstr>Serenity 16x9</vt:lpstr>
      <vt:lpstr>Isaiah 43:8-44:5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Application Points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Colossians 1:1-2</dc:title>
  <dc:creator>Sean Grossman</dc:creator>
  <cp:lastModifiedBy>Sean Grossman</cp:lastModifiedBy>
  <cp:revision>84</cp:revision>
  <dcterms:created xsi:type="dcterms:W3CDTF">2017-08-10T21:04:20Z</dcterms:created>
  <dcterms:modified xsi:type="dcterms:W3CDTF">2021-08-07T18:45:48Z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