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7" r:id="rId5"/>
    <p:sldId id="387" r:id="rId6"/>
    <p:sldId id="389" r:id="rId7"/>
    <p:sldId id="314" r:id="rId8"/>
    <p:sldId id="390" r:id="rId9"/>
    <p:sldId id="281" r:id="rId10"/>
    <p:sldId id="401" r:id="rId11"/>
    <p:sldId id="402" r:id="rId12"/>
    <p:sldId id="293" r:id="rId13"/>
    <p:sldId id="294" r:id="rId14"/>
    <p:sldId id="403" r:id="rId15"/>
    <p:sldId id="404" r:id="rId16"/>
    <p:sldId id="405" r:id="rId17"/>
    <p:sldId id="279"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1" autoAdjust="0"/>
    <p:restoredTop sz="94280" autoAdjust="0"/>
  </p:normalViewPr>
  <p:slideViewPr>
    <p:cSldViewPr>
      <p:cViewPr varScale="1">
        <p:scale>
          <a:sx n="81" d="100"/>
          <a:sy n="81" d="100"/>
        </p:scale>
        <p:origin x="221" y="4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7/8/2021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7/8/2021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44523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1010031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313945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7/8/2021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907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7/8/2021</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Isaiah 41:1-20</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The Only Redeemer</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964"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8" y="0"/>
            <a:ext cx="12061809"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tretch>
            <a:fillRect/>
          </a:stretch>
        </p:blipFill>
        <p:spPr>
          <a:xfrm>
            <a:off x="-1" y="893"/>
            <a:ext cx="12188825" cy="6856214"/>
          </a:xfrm>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1" y="893"/>
            <a:ext cx="12188825" cy="6856214"/>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5749"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29"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lnSpcReduction="10000"/>
          </a:bodyPr>
          <a:lstStyle/>
          <a:p>
            <a:pPr marL="0" indent="0" algn="ctr">
              <a:lnSpc>
                <a:spcPct val="110000"/>
              </a:lnSpc>
              <a:spcBef>
                <a:spcPts val="0"/>
              </a:spcBef>
              <a:buNone/>
            </a:pPr>
            <a:r>
              <a:rPr lang="en-US" sz="2500" b="1" dirty="0">
                <a:effectLst>
                  <a:outerShdw blurRad="38100" dist="38100" dir="2700000" algn="tl">
                    <a:srgbClr val="000000">
                      <a:alpha val="43137"/>
                    </a:srgbClr>
                  </a:outerShdw>
                </a:effectLst>
              </a:rPr>
              <a:t>1 Listen to me in silence, O coastlands;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let the peoples renew their strength;</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let them approach, then let them speak;</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let us together draw near for judgment.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2  Who stirred up one from the east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whom victory meets at every step?</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He gives up nations before him,</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so that he tramples kings underfoot;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he makes them like dust with his sword,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like driven stubble with his bow.</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3  He pursues them and passes on safely,</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by paths his feet have not trod.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4  Who has performed and done this,</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calling the generations from the beginning?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 the LORD, the first,</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with the last; I am he.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5  The coastlands have seen and are afraid;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 ends of the earth tremble;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they have drawn near and come.</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6  Everyone helps his neighbor</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says to his brother, “Be strong!”</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7  The craftsman strengthens the goldsmith,</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he who smooths with the hammer him who strikes the anvil,</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saying of the soldering, “It is good”;</a:t>
            </a:r>
          </a:p>
          <a:p>
            <a:pPr marL="0" indent="0" algn="ctr">
              <a:lnSpc>
                <a:spcPct val="110000"/>
              </a:lnSpc>
              <a:spcBef>
                <a:spcPts val="0"/>
              </a:spcBef>
              <a:buNone/>
            </a:pPr>
            <a:r>
              <a:rPr lang="en-US" sz="2500" b="1" dirty="0">
                <a:effectLst>
                  <a:outerShdw blurRad="38100" dist="38100" dir="2700000" algn="tl">
                    <a:srgbClr val="000000">
                      <a:alpha val="43137"/>
                    </a:srgbClr>
                  </a:outerShdw>
                </a:effectLst>
              </a:rPr>
              <a:t>and they strengthen it with nails so that it cannot be moved.</a:t>
            </a:r>
          </a:p>
          <a:p>
            <a:pPr marL="0" indent="0" algn="ctr">
              <a:lnSpc>
                <a:spcPct val="110000"/>
              </a:lnSpc>
              <a:spcBef>
                <a:spcPts val="0"/>
              </a:spcBef>
              <a:buNone/>
            </a:pPr>
            <a:endParaRPr lang="en-US" sz="25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500" b="1" dirty="0">
                <a:effectLst>
                  <a:outerShdw blurRad="38100" dist="38100" dir="2700000" algn="tl">
                    <a:srgbClr val="000000">
                      <a:alpha val="43137"/>
                    </a:srgbClr>
                  </a:outerShdw>
                </a:effectLst>
              </a:rPr>
              <a:t>(Isaiah 41:1-7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20000"/>
          </a:bodyPr>
          <a:lstStyle/>
          <a:p>
            <a:pPr marL="0" indent="0" algn="ctr">
              <a:lnSpc>
                <a:spcPct val="110000"/>
              </a:lnSpc>
              <a:spcBef>
                <a:spcPts val="0"/>
              </a:spcBef>
              <a:buNone/>
            </a:pPr>
            <a:r>
              <a:rPr lang="en-US" b="1" dirty="0">
                <a:effectLst>
                  <a:outerShdw blurRad="38100" dist="38100" dir="2700000" algn="tl">
                    <a:srgbClr val="000000">
                      <a:alpha val="43137"/>
                    </a:srgbClr>
                  </a:outerShdw>
                </a:effectLst>
              </a:rPr>
              <a:t>8  But you, Israel, my servant,</a:t>
            </a:r>
          </a:p>
          <a:p>
            <a:pPr marL="0" indent="0" algn="ctr">
              <a:lnSpc>
                <a:spcPct val="110000"/>
              </a:lnSpc>
              <a:spcBef>
                <a:spcPts val="0"/>
              </a:spcBef>
              <a:buNone/>
            </a:pPr>
            <a:r>
              <a:rPr lang="en-US" b="1" dirty="0">
                <a:effectLst>
                  <a:outerShdw blurRad="38100" dist="38100" dir="2700000" algn="tl">
                    <a:srgbClr val="000000">
                      <a:alpha val="43137"/>
                    </a:srgbClr>
                  </a:outerShdw>
                </a:effectLst>
              </a:rPr>
              <a:t>Jacob, whom I have chosen,</a:t>
            </a:r>
          </a:p>
          <a:p>
            <a:pPr marL="0" indent="0" algn="ctr">
              <a:lnSpc>
                <a:spcPct val="110000"/>
              </a:lnSpc>
              <a:spcBef>
                <a:spcPts val="0"/>
              </a:spcBef>
              <a:buNone/>
            </a:pPr>
            <a:r>
              <a:rPr lang="en-US" b="1" dirty="0">
                <a:effectLst>
                  <a:outerShdw blurRad="38100" dist="38100" dir="2700000" algn="tl">
                    <a:srgbClr val="000000">
                      <a:alpha val="43137"/>
                    </a:srgbClr>
                  </a:outerShdw>
                </a:effectLst>
              </a:rPr>
              <a:t>the offspring of Abraham, my friend;</a:t>
            </a:r>
          </a:p>
          <a:p>
            <a:pPr marL="0" indent="0" algn="ctr">
              <a:lnSpc>
                <a:spcPct val="110000"/>
              </a:lnSpc>
              <a:spcBef>
                <a:spcPts val="0"/>
              </a:spcBef>
              <a:buNone/>
            </a:pPr>
            <a:r>
              <a:rPr lang="en-US" b="1" dirty="0">
                <a:effectLst>
                  <a:outerShdw blurRad="38100" dist="38100" dir="2700000" algn="tl">
                    <a:srgbClr val="000000">
                      <a:alpha val="43137"/>
                    </a:srgbClr>
                  </a:outerShdw>
                </a:effectLst>
              </a:rPr>
              <a:t>9  you whom I took from the ends of the earth,</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called from its farthest corners,</a:t>
            </a:r>
          </a:p>
          <a:p>
            <a:pPr marL="0" indent="0" algn="ctr">
              <a:lnSpc>
                <a:spcPct val="110000"/>
              </a:lnSpc>
              <a:spcBef>
                <a:spcPts val="0"/>
              </a:spcBef>
              <a:buNone/>
            </a:pPr>
            <a:r>
              <a:rPr lang="en-US" b="1" dirty="0">
                <a:effectLst>
                  <a:outerShdw blurRad="38100" dist="38100" dir="2700000" algn="tl">
                    <a:srgbClr val="000000">
                      <a:alpha val="43137"/>
                    </a:srgbClr>
                  </a:outerShdw>
                </a:effectLst>
              </a:rPr>
              <a:t>saying to you, “You are my servant,</a:t>
            </a:r>
          </a:p>
          <a:p>
            <a:pPr marL="0" indent="0" algn="ctr">
              <a:lnSpc>
                <a:spcPct val="110000"/>
              </a:lnSpc>
              <a:spcBef>
                <a:spcPts val="0"/>
              </a:spcBef>
              <a:buNone/>
            </a:pPr>
            <a:r>
              <a:rPr lang="en-US" b="1" dirty="0">
                <a:effectLst>
                  <a:outerShdw blurRad="38100" dist="38100" dir="2700000" algn="tl">
                    <a:srgbClr val="000000">
                      <a:alpha val="43137"/>
                    </a:srgbClr>
                  </a:outerShdw>
                </a:effectLst>
              </a:rPr>
              <a:t>I have chosen you and not cast you off”;</a:t>
            </a:r>
          </a:p>
          <a:p>
            <a:pPr marL="0" indent="0" algn="ctr">
              <a:lnSpc>
                <a:spcPct val="110000"/>
              </a:lnSpc>
              <a:spcBef>
                <a:spcPts val="0"/>
              </a:spcBef>
              <a:buNone/>
            </a:pPr>
            <a:r>
              <a:rPr lang="en-US" b="1" dirty="0">
                <a:effectLst>
                  <a:outerShdw blurRad="38100" dist="38100" dir="2700000" algn="tl">
                    <a:srgbClr val="000000">
                      <a:alpha val="43137"/>
                    </a:srgbClr>
                  </a:outerShdw>
                </a:effectLst>
              </a:rPr>
              <a:t>10  fear not, for I am with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be not dismayed, for I am your God;</a:t>
            </a:r>
          </a:p>
          <a:p>
            <a:pPr marL="0" indent="0" algn="ctr">
              <a:lnSpc>
                <a:spcPct val="110000"/>
              </a:lnSpc>
              <a:spcBef>
                <a:spcPts val="0"/>
              </a:spcBef>
              <a:buNone/>
            </a:pPr>
            <a:r>
              <a:rPr lang="en-US" b="1" dirty="0">
                <a:effectLst>
                  <a:outerShdw blurRad="38100" dist="38100" dir="2700000" algn="tl">
                    <a:srgbClr val="000000">
                      <a:alpha val="43137"/>
                    </a:srgbClr>
                  </a:outerShdw>
                </a:effectLst>
              </a:rPr>
              <a:t>I will strengthen you, I will help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I will uphold you with my righteous right hand.</a:t>
            </a:r>
          </a:p>
          <a:p>
            <a:pPr marL="0" indent="0" algn="ctr">
              <a:lnSpc>
                <a:spcPct val="110000"/>
              </a:lnSpc>
              <a:spcBef>
                <a:spcPts val="0"/>
              </a:spcBef>
              <a:buNone/>
            </a:pPr>
            <a:r>
              <a:rPr lang="en-US" b="1" dirty="0">
                <a:effectLst>
                  <a:outerShdw blurRad="38100" dist="38100" dir="2700000" algn="tl">
                    <a:srgbClr val="000000">
                      <a:alpha val="43137"/>
                    </a:srgbClr>
                  </a:outerShdw>
                </a:effectLst>
              </a:rPr>
              <a:t>11  Behold, all who are incensed against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shall be put to shame and confounded;</a:t>
            </a:r>
          </a:p>
          <a:p>
            <a:pPr marL="0" indent="0" algn="ctr">
              <a:lnSpc>
                <a:spcPct val="110000"/>
              </a:lnSpc>
              <a:spcBef>
                <a:spcPts val="0"/>
              </a:spcBef>
              <a:buNone/>
            </a:pPr>
            <a:r>
              <a:rPr lang="en-US" b="1" dirty="0">
                <a:effectLst>
                  <a:outerShdw blurRad="38100" dist="38100" dir="2700000" algn="tl">
                    <a:srgbClr val="000000">
                      <a:alpha val="43137"/>
                    </a:srgbClr>
                  </a:outerShdw>
                </a:effectLst>
              </a:rPr>
              <a:t>those who strive against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shall be as nothing and shall perish.</a:t>
            </a:r>
          </a:p>
          <a:p>
            <a:pPr marL="0" indent="0" algn="ctr">
              <a:lnSpc>
                <a:spcPct val="110000"/>
              </a:lnSpc>
              <a:spcBef>
                <a:spcPts val="0"/>
              </a:spcBef>
              <a:buNone/>
            </a:pPr>
            <a:r>
              <a:rPr lang="en-US" b="1" dirty="0">
                <a:effectLst>
                  <a:outerShdw blurRad="38100" dist="38100" dir="2700000" algn="tl">
                    <a:srgbClr val="000000">
                      <a:alpha val="43137"/>
                    </a:srgbClr>
                  </a:outerShdw>
                </a:effectLst>
              </a:rPr>
              <a:t>12  You shall seek those who contend with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but you shall not find them;</a:t>
            </a:r>
          </a:p>
          <a:p>
            <a:pPr marL="0" indent="0" algn="ctr">
              <a:lnSpc>
                <a:spcPct val="110000"/>
              </a:lnSpc>
              <a:spcBef>
                <a:spcPts val="0"/>
              </a:spcBef>
              <a:buNone/>
            </a:pPr>
            <a:r>
              <a:rPr lang="en-US" b="1" dirty="0">
                <a:effectLst>
                  <a:outerShdw blurRad="38100" dist="38100" dir="2700000" algn="tl">
                    <a:srgbClr val="000000">
                      <a:alpha val="43137"/>
                    </a:srgbClr>
                  </a:outerShdw>
                </a:effectLst>
              </a:rPr>
              <a:t>those who war against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shall be as nothing at all.</a:t>
            </a:r>
          </a:p>
          <a:p>
            <a:pPr marL="0" indent="0" algn="ctr">
              <a:lnSpc>
                <a:spcPct val="110000"/>
              </a:lnSpc>
              <a:spcBef>
                <a:spcPts val="0"/>
              </a:spcBef>
              <a:buNone/>
            </a:pPr>
            <a:r>
              <a:rPr lang="en-US" b="1" dirty="0">
                <a:effectLst>
                  <a:outerShdw blurRad="38100" dist="38100" dir="2700000" algn="tl">
                    <a:srgbClr val="000000">
                      <a:alpha val="43137"/>
                    </a:srgbClr>
                  </a:outerShdw>
                </a:effectLst>
              </a:rPr>
              <a:t>13  For I, the LORD your God,</a:t>
            </a:r>
          </a:p>
          <a:p>
            <a:pPr marL="0" indent="0" algn="ctr">
              <a:lnSpc>
                <a:spcPct val="110000"/>
              </a:lnSpc>
              <a:spcBef>
                <a:spcPts val="0"/>
              </a:spcBef>
              <a:buNone/>
            </a:pPr>
            <a:r>
              <a:rPr lang="en-US" b="1" dirty="0">
                <a:effectLst>
                  <a:outerShdw blurRad="38100" dist="38100" dir="2700000" algn="tl">
                    <a:srgbClr val="000000">
                      <a:alpha val="43137"/>
                    </a:srgbClr>
                  </a:outerShdw>
                </a:effectLst>
              </a:rPr>
              <a:t>hold your right hand;</a:t>
            </a:r>
          </a:p>
          <a:p>
            <a:pPr marL="0" indent="0" algn="ctr">
              <a:lnSpc>
                <a:spcPct val="110000"/>
              </a:lnSpc>
              <a:spcBef>
                <a:spcPts val="0"/>
              </a:spcBef>
              <a:buNone/>
            </a:pPr>
            <a:r>
              <a:rPr lang="en-US" b="1" dirty="0">
                <a:effectLst>
                  <a:outerShdw blurRad="38100" dist="38100" dir="2700000" algn="tl">
                    <a:srgbClr val="000000">
                      <a:alpha val="43137"/>
                    </a:srgbClr>
                  </a:outerShdw>
                </a:effectLst>
              </a:rPr>
              <a:t>it is I who say to you, “Fear not,</a:t>
            </a:r>
          </a:p>
          <a:p>
            <a:pPr marL="0" indent="0" algn="ctr">
              <a:lnSpc>
                <a:spcPct val="110000"/>
              </a:lnSpc>
              <a:spcBef>
                <a:spcPts val="0"/>
              </a:spcBef>
              <a:buNone/>
            </a:pPr>
            <a:r>
              <a:rPr lang="en-US" b="1" dirty="0">
                <a:effectLst>
                  <a:outerShdw blurRad="38100" dist="38100" dir="2700000" algn="tl">
                    <a:srgbClr val="000000">
                      <a:alpha val="43137"/>
                    </a:srgbClr>
                  </a:outerShdw>
                </a:effectLst>
              </a:rPr>
              <a:t>I am the one who helps you.”</a:t>
            </a:r>
          </a:p>
          <a:p>
            <a:pPr marL="0" indent="0" algn="ctr">
              <a:lnSpc>
                <a:spcPct val="110000"/>
              </a:lnSpc>
              <a:spcBef>
                <a:spcPts val="0"/>
              </a:spcBef>
              <a:buNone/>
            </a:pPr>
            <a:r>
              <a:rPr lang="en-US" b="1" dirty="0">
                <a:effectLst>
                  <a:outerShdw blurRad="38100" dist="38100" dir="2700000" algn="tl">
                    <a:srgbClr val="000000">
                      <a:alpha val="43137"/>
                    </a:srgbClr>
                  </a:outerShdw>
                </a:effectLst>
              </a:rPr>
              <a:t>14  Fear not, you worm Jacob,</a:t>
            </a:r>
          </a:p>
          <a:p>
            <a:pPr marL="0" indent="0" algn="ctr">
              <a:lnSpc>
                <a:spcPct val="110000"/>
              </a:lnSpc>
              <a:spcBef>
                <a:spcPts val="0"/>
              </a:spcBef>
              <a:buNone/>
            </a:pPr>
            <a:r>
              <a:rPr lang="en-US" b="1" dirty="0">
                <a:effectLst>
                  <a:outerShdw blurRad="38100" dist="38100" dir="2700000" algn="tl">
                    <a:srgbClr val="000000">
                      <a:alpha val="43137"/>
                    </a:srgbClr>
                  </a:outerShdw>
                </a:effectLst>
              </a:rPr>
              <a:t>you men of Israel!</a:t>
            </a:r>
          </a:p>
          <a:p>
            <a:pPr marL="0" indent="0" algn="ctr">
              <a:lnSpc>
                <a:spcPct val="110000"/>
              </a:lnSpc>
              <a:spcBef>
                <a:spcPts val="0"/>
              </a:spcBef>
              <a:buNone/>
            </a:pPr>
            <a:r>
              <a:rPr lang="en-US" b="1" dirty="0">
                <a:effectLst>
                  <a:outerShdw blurRad="38100" dist="38100" dir="2700000" algn="tl">
                    <a:srgbClr val="000000">
                      <a:alpha val="43137"/>
                    </a:srgbClr>
                  </a:outerShdw>
                </a:effectLst>
              </a:rPr>
              <a:t>I am the one who helps you, declares the LORD;</a:t>
            </a:r>
          </a:p>
          <a:p>
            <a:pPr marL="0" indent="0" algn="ctr">
              <a:lnSpc>
                <a:spcPct val="110000"/>
              </a:lnSpc>
              <a:spcBef>
                <a:spcPts val="0"/>
              </a:spcBef>
              <a:buNone/>
            </a:pPr>
            <a:r>
              <a:rPr lang="en-US" b="1" dirty="0">
                <a:effectLst>
                  <a:outerShdw blurRad="38100" dist="38100" dir="2700000" algn="tl">
                    <a:srgbClr val="000000">
                      <a:alpha val="43137"/>
                    </a:srgbClr>
                  </a:outerShdw>
                </a:effectLst>
              </a:rPr>
              <a:t>your Redeemer is the Holy One of Israel.</a:t>
            </a:r>
          </a:p>
          <a:p>
            <a:pPr marL="0" indent="0" algn="ctr">
              <a:lnSpc>
                <a:spcPct val="110000"/>
              </a:lnSpc>
              <a:spcBef>
                <a:spcPts val="0"/>
              </a:spcBef>
              <a:buNone/>
            </a:pPr>
            <a:r>
              <a:rPr lang="en-US" b="1" dirty="0">
                <a:effectLst>
                  <a:outerShdw blurRad="38100" dist="38100" dir="2700000" algn="tl">
                    <a:srgbClr val="000000">
                      <a:alpha val="43137"/>
                    </a:srgbClr>
                  </a:outerShdw>
                </a:effectLst>
              </a:rPr>
              <a:t>15  Behold, I make of you a threshing sledge,</a:t>
            </a:r>
          </a:p>
          <a:p>
            <a:pPr marL="0" indent="0" algn="ctr">
              <a:lnSpc>
                <a:spcPct val="110000"/>
              </a:lnSpc>
              <a:spcBef>
                <a:spcPts val="0"/>
              </a:spcBef>
              <a:buNone/>
            </a:pPr>
            <a:r>
              <a:rPr lang="en-US" b="1" dirty="0">
                <a:effectLst>
                  <a:outerShdw blurRad="38100" dist="38100" dir="2700000" algn="tl">
                    <a:srgbClr val="000000">
                      <a:alpha val="43137"/>
                    </a:srgbClr>
                  </a:outerShdw>
                </a:effectLst>
              </a:rPr>
              <a:t>new, sharp, and having teeth;</a:t>
            </a:r>
          </a:p>
          <a:p>
            <a:pPr marL="0" indent="0" algn="ctr">
              <a:lnSpc>
                <a:spcPct val="110000"/>
              </a:lnSpc>
              <a:spcBef>
                <a:spcPts val="0"/>
              </a:spcBef>
              <a:buNone/>
            </a:pPr>
            <a:r>
              <a:rPr lang="en-US" b="1" dirty="0">
                <a:effectLst>
                  <a:outerShdw blurRad="38100" dist="38100" dir="2700000" algn="tl">
                    <a:srgbClr val="000000">
                      <a:alpha val="43137"/>
                    </a:srgbClr>
                  </a:outerShdw>
                </a:effectLst>
              </a:rPr>
              <a:t>you shall thresh the mountains and crush them,</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you shall make the hills like chaff;</a:t>
            </a:r>
          </a:p>
          <a:p>
            <a:pPr marL="0" indent="0" algn="ctr">
              <a:lnSpc>
                <a:spcPct val="110000"/>
              </a:lnSpc>
              <a:spcBef>
                <a:spcPts val="0"/>
              </a:spcBef>
              <a:buNone/>
            </a:pPr>
            <a:r>
              <a:rPr lang="en-US" b="1" dirty="0">
                <a:effectLst>
                  <a:outerShdw blurRad="38100" dist="38100" dir="2700000" algn="tl">
                    <a:srgbClr val="000000">
                      <a:alpha val="43137"/>
                    </a:srgbClr>
                  </a:outerShdw>
                </a:effectLst>
              </a:rPr>
              <a:t>16  you shall winnow them, and the wind shall carry them away,</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the tempest shall scatter them.</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you shall rejoice in the LORD;</a:t>
            </a:r>
          </a:p>
          <a:p>
            <a:pPr marL="0" indent="0" algn="ctr">
              <a:lnSpc>
                <a:spcPct val="110000"/>
              </a:lnSpc>
              <a:spcBef>
                <a:spcPts val="0"/>
              </a:spcBef>
              <a:buNone/>
            </a:pPr>
            <a:r>
              <a:rPr lang="en-US" b="1" dirty="0">
                <a:effectLst>
                  <a:outerShdw blurRad="38100" dist="38100" dir="2700000" algn="tl">
                    <a:srgbClr val="000000">
                      <a:alpha val="43137"/>
                    </a:srgbClr>
                  </a:outerShdw>
                </a:effectLst>
              </a:rPr>
              <a:t>in the Holy One of Israel you shall glory.</a:t>
            </a:r>
          </a:p>
          <a:p>
            <a:pPr marL="0" indent="0" algn="ctr">
              <a:lnSpc>
                <a:spcPct val="110000"/>
              </a:lnSpc>
              <a:spcBef>
                <a:spcPts val="0"/>
              </a:spcBef>
              <a:buNone/>
            </a:pPr>
            <a:endParaRPr lang="en-US" b="1" dirty="0">
              <a:effectLst>
                <a:outerShdw blurRad="38100" dist="38100" dir="2700000" algn="tl">
                  <a:srgbClr val="000000">
                    <a:alpha val="43137"/>
                  </a:srgbClr>
                </a:outerShdw>
              </a:effectLst>
            </a:endParaRPr>
          </a:p>
          <a:p>
            <a:pPr marL="0" indent="0" algn="ctr">
              <a:lnSpc>
                <a:spcPct val="110000"/>
              </a:lnSpc>
              <a:spcBef>
                <a:spcPts val="0"/>
              </a:spcBef>
              <a:buNone/>
            </a:pPr>
            <a:r>
              <a:rPr lang="en-US" b="1" dirty="0">
                <a:effectLst>
                  <a:outerShdw blurRad="38100" dist="38100" dir="2700000" algn="tl">
                    <a:srgbClr val="000000">
                      <a:alpha val="43137"/>
                    </a:srgbClr>
                  </a:outerShdw>
                </a:effectLst>
              </a:rPr>
              <a:t>(Isaiah 41:8-16 ESV)</a:t>
            </a:r>
          </a:p>
        </p:txBody>
      </p:sp>
    </p:spTree>
    <p:extLst>
      <p:ext uri="{BB962C8B-B14F-4D97-AF65-F5344CB8AC3E}">
        <p14:creationId xmlns:p14="http://schemas.microsoft.com/office/powerpoint/2010/main" val="24836995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a:bodyPr>
          <a:lstStyle/>
          <a:p>
            <a:pPr marL="0" indent="0" algn="ctr">
              <a:lnSpc>
                <a:spcPct val="110000"/>
              </a:lnSpc>
              <a:spcBef>
                <a:spcPts val="0"/>
              </a:spcBef>
              <a:buNone/>
            </a:pPr>
            <a:r>
              <a:rPr lang="en-US" sz="2800" b="1" dirty="0">
                <a:effectLst>
                  <a:outerShdw blurRad="38100" dist="38100" dir="2700000" algn="tl">
                    <a:srgbClr val="000000">
                      <a:alpha val="43137"/>
                    </a:srgbClr>
                  </a:outerShdw>
                </a:effectLst>
              </a:rPr>
              <a:t>17  When the poor and needy seek water,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there is none,</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their tongue is parched with thirst,</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the LORD will answer them;</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the God of Israel will not forsake them.</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18  I will open rivers on the bare heights,</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fountains in the midst of the valleys.</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will make the wilderness a pool of water,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and the dry land springs of water.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19  I will put in the wilderness the cedar,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the acacia, the myrtle, and the olive.</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 will set in the desert the cypress,</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the plane and the pine together,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20  that they may see and know,</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may consider and understand together,</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that the hand of the LORD has done this,</a:t>
            </a:r>
          </a:p>
          <a:p>
            <a:pPr marL="0" indent="0" algn="ctr">
              <a:lnSpc>
                <a:spcPct val="110000"/>
              </a:lnSpc>
              <a:spcBef>
                <a:spcPts val="0"/>
              </a:spcBef>
              <a:buNone/>
            </a:pPr>
            <a:r>
              <a:rPr lang="en-US" sz="2800" b="1" dirty="0">
                <a:effectLst>
                  <a:outerShdw blurRad="38100" dist="38100" dir="2700000" algn="tl">
                    <a:srgbClr val="000000">
                      <a:alpha val="43137"/>
                    </a:srgbClr>
                  </a:outerShdw>
                </a:effectLst>
              </a:rPr>
              <a:t>the Holy One of Israel has created it.</a:t>
            </a:r>
          </a:p>
          <a:p>
            <a:pPr marL="0" indent="0" algn="ctr">
              <a:lnSpc>
                <a:spcPct val="110000"/>
              </a:lnSpc>
              <a:spcBef>
                <a:spcPts val="0"/>
              </a:spcBef>
              <a:buNone/>
            </a:pPr>
            <a:endParaRPr lang="en-US" sz="28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2800" b="1" dirty="0">
                <a:effectLst>
                  <a:outerShdw blurRad="38100" dist="38100" dir="2700000" algn="tl">
                    <a:srgbClr val="000000">
                      <a:alpha val="43137"/>
                    </a:srgbClr>
                  </a:outerShdw>
                </a:effectLst>
              </a:rPr>
              <a:t>(Isaiah 41:17-20, ESV)</a:t>
            </a:r>
          </a:p>
        </p:txBody>
      </p:sp>
    </p:spTree>
    <p:extLst>
      <p:ext uri="{BB962C8B-B14F-4D97-AF65-F5344CB8AC3E}">
        <p14:creationId xmlns:p14="http://schemas.microsoft.com/office/powerpoint/2010/main" val="5512331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5400" b="1" dirty="0">
                <a:effectLst>
                  <a:outerShdw blurRad="38100" dist="38100" dir="2700000" algn="tl">
                    <a:srgbClr val="000000">
                      <a:alpha val="43137"/>
                    </a:srgbClr>
                  </a:outerShdw>
                </a:effectLst>
              </a:rPr>
              <a:t>Main Point</a:t>
            </a:r>
          </a:p>
          <a:p>
            <a:r>
              <a:rPr lang="en-US" sz="5400" b="1" dirty="0">
                <a:effectLst>
                  <a:outerShdw blurRad="38100" dist="38100" dir="2700000" algn="tl">
                    <a:srgbClr val="000000">
                      <a:alpha val="43137"/>
                    </a:srgbClr>
                  </a:outerShdw>
                </a:effectLst>
              </a:rPr>
              <a:t> These verses describe God’s activity in redeeming His people</a:t>
            </a:r>
          </a:p>
          <a:p>
            <a:r>
              <a:rPr lang="en-US" sz="5400" b="1" dirty="0">
                <a:effectLst>
                  <a:outerShdw blurRad="38100" dist="38100" dir="2700000" algn="tl">
                    <a:srgbClr val="000000">
                      <a:alpha val="43137"/>
                    </a:srgbClr>
                  </a:outerShdw>
                </a:effectLst>
              </a:rPr>
              <a:t> Those who belong to Him will find redemption</a:t>
            </a:r>
          </a:p>
          <a:p>
            <a:r>
              <a:rPr lang="en-US" sz="5400" b="1" dirty="0">
                <a:effectLst>
                  <a:outerShdw blurRad="38100" dist="38100" dir="2700000" algn="tl">
                    <a:srgbClr val="000000">
                      <a:alpha val="43137"/>
                    </a:srgbClr>
                  </a:outerShdw>
                </a:effectLst>
              </a:rPr>
              <a:t> The purpose of this is that God’s people will </a:t>
            </a:r>
            <a:r>
              <a:rPr lang="en-US" sz="5400" b="1" i="1" u="sng" dirty="0">
                <a:effectLst>
                  <a:outerShdw blurRad="38100" dist="38100" dir="2700000" algn="tl">
                    <a:srgbClr val="000000">
                      <a:alpha val="43137"/>
                    </a:srgbClr>
                  </a:outerShdw>
                </a:effectLst>
              </a:rPr>
              <a:t>know</a:t>
            </a:r>
            <a:r>
              <a:rPr lang="en-US" sz="5400" b="1" dirty="0">
                <a:effectLst>
                  <a:outerShdw blurRad="38100" dist="38100" dir="2700000" algn="tl">
                    <a:srgbClr val="000000">
                      <a:alpha val="43137"/>
                    </a:srgbClr>
                  </a:outerShdw>
                </a:effectLst>
              </a:rPr>
              <a:t> Him as their God</a:t>
            </a:r>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The Only Redeemer</a:t>
            </a:r>
          </a:p>
          <a:p>
            <a:pPr lvl="1"/>
            <a:r>
              <a:rPr lang="en-US" sz="3200" b="1" dirty="0">
                <a:effectLst>
                  <a:outerShdw blurRad="38100" dist="38100" dir="2700000" algn="tl">
                    <a:srgbClr val="000000">
                      <a:alpha val="43137"/>
                    </a:srgbClr>
                  </a:outerShdw>
                </a:effectLst>
              </a:rPr>
              <a:t> This text has shown us the reality of God</a:t>
            </a:r>
          </a:p>
          <a:p>
            <a:pPr lvl="1"/>
            <a:r>
              <a:rPr lang="en-US" sz="3200" b="1" dirty="0">
                <a:effectLst>
                  <a:outerShdw blurRad="38100" dist="38100" dir="2700000" algn="tl">
                    <a:srgbClr val="000000">
                      <a:alpha val="43137"/>
                    </a:srgbClr>
                  </a:outerShdw>
                </a:effectLst>
              </a:rPr>
              <a:t> If God does not exist, then the worry that comes…is of little concern</a:t>
            </a:r>
          </a:p>
          <a:p>
            <a:pPr lvl="1"/>
            <a:r>
              <a:rPr lang="en-US" sz="3200" b="1" dirty="0">
                <a:effectLst>
                  <a:outerShdw blurRad="38100" dist="38100" dir="2700000" algn="tl">
                    <a:srgbClr val="000000">
                      <a:alpha val="43137"/>
                    </a:srgbClr>
                  </a:outerShdw>
                </a:effectLst>
              </a:rPr>
              <a:t> If God does exist then such fear is a very logical thing</a:t>
            </a:r>
          </a:p>
          <a:p>
            <a:pPr lvl="1"/>
            <a:r>
              <a:rPr lang="en-US" sz="3200" b="1" dirty="0">
                <a:effectLst>
                  <a:outerShdw blurRad="38100" dist="38100" dir="2700000" algn="tl">
                    <a:srgbClr val="000000">
                      <a:alpha val="43137"/>
                    </a:srgbClr>
                  </a:outerShdw>
                </a:effectLst>
              </a:rPr>
              <a:t> To be holy is to be different, separate, other</a:t>
            </a:r>
          </a:p>
          <a:p>
            <a:pPr lvl="1"/>
            <a:r>
              <a:rPr lang="en-US" sz="3200" b="1" dirty="0">
                <a:effectLst>
                  <a:outerShdw blurRad="38100" dist="38100" dir="2700000" algn="tl">
                    <a:srgbClr val="000000">
                      <a:alpha val="43137"/>
                    </a:srgbClr>
                  </a:outerShdw>
                </a:effectLst>
              </a:rPr>
              <a:t> We know God does exist</a:t>
            </a:r>
          </a:p>
          <a:p>
            <a:pPr lvl="1"/>
            <a:r>
              <a:rPr lang="en-US" sz="3200" b="1" dirty="0">
                <a:effectLst>
                  <a:outerShdw blurRad="38100" dist="38100" dir="2700000" algn="tl">
                    <a:srgbClr val="000000">
                      <a:alpha val="43137"/>
                    </a:srgbClr>
                  </a:outerShdw>
                </a:effectLst>
              </a:rPr>
              <a:t> The prophetic statement has been delivered and paid in the person of Jesus Christ</a:t>
            </a:r>
          </a:p>
          <a:p>
            <a:pPr lvl="1"/>
            <a:r>
              <a:rPr lang="en-US" sz="3200" b="1" dirty="0">
                <a:effectLst>
                  <a:outerShdw blurRad="38100" dist="38100" dir="2700000" algn="tl">
                    <a:srgbClr val="000000">
                      <a:alpha val="43137"/>
                    </a:srgbClr>
                  </a:outerShdw>
                </a:effectLst>
              </a:rPr>
              <a:t> We also acknowledge we live in a world where there is incredible doubt</a:t>
            </a:r>
          </a:p>
          <a:p>
            <a:pPr lvl="1"/>
            <a:r>
              <a:rPr lang="en-US" sz="3200" b="1" dirty="0">
                <a:effectLst>
                  <a:outerShdw blurRad="38100" dist="38100" dir="2700000" algn="tl">
                    <a:srgbClr val="000000">
                      <a:alpha val="43137"/>
                    </a:srgbClr>
                  </a:outerShdw>
                </a:effectLst>
              </a:rPr>
              <a:t> We see this all the time with different ideologies, sexuality, or even gender</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The Only Redeemer (2)</a:t>
            </a:r>
          </a:p>
          <a:p>
            <a:pPr lvl="1"/>
            <a:r>
              <a:rPr lang="en-US" sz="3200" b="1" dirty="0">
                <a:effectLst>
                  <a:outerShdw blurRad="38100" dist="38100" dir="2700000" algn="tl">
                    <a:srgbClr val="000000">
                      <a:alpha val="43137"/>
                    </a:srgbClr>
                  </a:outerShdw>
                </a:effectLst>
              </a:rPr>
              <a:t> Humanity is not so different than the time of Isaiah</a:t>
            </a:r>
          </a:p>
          <a:p>
            <a:pPr lvl="1"/>
            <a:r>
              <a:rPr lang="en-US" sz="3200" b="1" dirty="0">
                <a:effectLst>
                  <a:outerShdw blurRad="38100" dist="38100" dir="2700000" algn="tl">
                    <a:srgbClr val="000000">
                      <a:alpha val="43137"/>
                    </a:srgbClr>
                  </a:outerShdw>
                </a:effectLst>
              </a:rPr>
              <a:t> Just as it was for the people in the past…they created gods for themselves…creating a whole reality for themselves</a:t>
            </a:r>
          </a:p>
          <a:p>
            <a:pPr lvl="1"/>
            <a:r>
              <a:rPr lang="en-US" sz="3200" b="1" dirty="0">
                <a:effectLst>
                  <a:outerShdw blurRad="38100" dist="38100" dir="2700000" algn="tl">
                    <a:srgbClr val="000000">
                      <a:alpha val="43137"/>
                    </a:srgbClr>
                  </a:outerShdw>
                </a:effectLst>
              </a:rPr>
              <a:t> This is the default position</a:t>
            </a:r>
          </a:p>
          <a:p>
            <a:pPr lvl="1"/>
            <a:r>
              <a:rPr lang="en-US" sz="3200" b="1" dirty="0">
                <a:effectLst>
                  <a:outerShdw blurRad="38100" dist="38100" dir="2700000" algn="tl">
                    <a:srgbClr val="000000">
                      <a:alpha val="43137"/>
                    </a:srgbClr>
                  </a:outerShdw>
                </a:effectLst>
              </a:rPr>
              <a:t> Has this been successful?</a:t>
            </a:r>
          </a:p>
          <a:p>
            <a:pPr lvl="1"/>
            <a:r>
              <a:rPr lang="en-US" sz="3200" b="1" dirty="0">
                <a:effectLst>
                  <a:outerShdw blurRad="38100" dist="38100" dir="2700000" algn="tl">
                    <a:srgbClr val="000000">
                      <a:alpha val="43137"/>
                    </a:srgbClr>
                  </a:outerShdw>
                </a:effectLst>
              </a:rPr>
              <a:t> Instead, we see an increase of violence and oppression</a:t>
            </a:r>
          </a:p>
          <a:p>
            <a:pPr lvl="1"/>
            <a:r>
              <a:rPr lang="en-US" sz="3200" b="1" dirty="0">
                <a:effectLst>
                  <a:outerShdw blurRad="38100" dist="38100" dir="2700000" algn="tl">
                    <a:srgbClr val="000000">
                      <a:alpha val="43137"/>
                    </a:srgbClr>
                  </a:outerShdw>
                </a:effectLst>
              </a:rPr>
              <a:t> The things God promised to save us from are the things which many people seem to want to run into</a:t>
            </a:r>
          </a:p>
          <a:p>
            <a:pPr lvl="1"/>
            <a:r>
              <a:rPr lang="en-US" sz="3200" b="1" dirty="0">
                <a:effectLst>
                  <a:outerShdw blurRad="38100" dist="38100" dir="2700000" algn="tl">
                    <a:srgbClr val="000000">
                      <a:alpha val="43137"/>
                    </a:srgbClr>
                  </a:outerShdw>
                </a:effectLst>
              </a:rPr>
              <a:t> They make false claims about reality in the process</a:t>
            </a:r>
          </a:p>
          <a:p>
            <a:pPr lvl="1"/>
            <a:r>
              <a:rPr lang="en-US" sz="3200" b="1" dirty="0">
                <a:effectLst>
                  <a:outerShdw blurRad="38100" dist="38100" dir="2700000" algn="tl">
                    <a:srgbClr val="000000">
                      <a:alpha val="43137"/>
                    </a:srgbClr>
                  </a:outerShdw>
                </a:effectLst>
              </a:rPr>
              <a:t> How can we overcome the constant barrage?</a:t>
            </a:r>
          </a:p>
          <a:p>
            <a:pPr lvl="1"/>
            <a:r>
              <a:rPr lang="en-US" sz="3200" b="1" dirty="0">
                <a:effectLst>
                  <a:outerShdw blurRad="38100" dist="38100" dir="2700000" algn="tl">
                    <a:srgbClr val="000000">
                      <a:alpha val="43137"/>
                    </a:srgbClr>
                  </a:outerShdw>
                </a:effectLst>
              </a:rPr>
              <a:t> How do we withstand the constant pressure to bend the knee?</a:t>
            </a:r>
          </a:p>
        </p:txBody>
      </p:sp>
    </p:spTree>
    <p:extLst>
      <p:ext uri="{BB962C8B-B14F-4D97-AF65-F5344CB8AC3E}">
        <p14:creationId xmlns:p14="http://schemas.microsoft.com/office/powerpoint/2010/main" val="9754953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The Only Redeemer (3)</a:t>
            </a:r>
          </a:p>
          <a:p>
            <a:pPr lvl="1"/>
            <a:r>
              <a:rPr lang="en-US" sz="3200" b="1" dirty="0">
                <a:effectLst>
                  <a:outerShdw blurRad="38100" dist="38100" dir="2700000" algn="tl">
                    <a:srgbClr val="000000">
                      <a:alpha val="43137"/>
                    </a:srgbClr>
                  </a:outerShdw>
                </a:effectLst>
              </a:rPr>
              <a:t> The answer has been mentioned already</a:t>
            </a:r>
          </a:p>
          <a:p>
            <a:pPr lvl="1"/>
            <a:r>
              <a:rPr lang="en-US" sz="3200" b="1" dirty="0">
                <a:effectLst>
                  <a:outerShdw blurRad="38100" dist="38100" dir="2700000" algn="tl">
                    <a:srgbClr val="000000">
                      <a:alpha val="43137"/>
                    </a:srgbClr>
                  </a:outerShdw>
                </a:effectLst>
              </a:rPr>
              <a:t> By God we can withstand the subjectivism of our day</a:t>
            </a:r>
          </a:p>
          <a:p>
            <a:pPr lvl="1"/>
            <a:r>
              <a:rPr lang="en-US" sz="3200" b="1" dirty="0">
                <a:effectLst>
                  <a:outerShdw blurRad="38100" dist="38100" dir="2700000" algn="tl">
                    <a:srgbClr val="000000">
                      <a:alpha val="43137"/>
                    </a:srgbClr>
                  </a:outerShdw>
                </a:effectLst>
              </a:rPr>
              <a:t> We can know and understand reality because it has been created by this incredible God</a:t>
            </a:r>
          </a:p>
          <a:p>
            <a:pPr lvl="1"/>
            <a:r>
              <a:rPr lang="en-US" sz="3200" b="1" dirty="0">
                <a:effectLst>
                  <a:outerShdw blurRad="38100" dist="38100" dir="2700000" algn="tl">
                    <a:srgbClr val="000000">
                      <a:alpha val="43137"/>
                    </a:srgbClr>
                  </a:outerShdw>
                </a:effectLst>
              </a:rPr>
              <a:t> It is not our own strength which his capable of withstanding, but the power of God in us</a:t>
            </a:r>
          </a:p>
          <a:p>
            <a:pPr lvl="1"/>
            <a:r>
              <a:rPr lang="en-US" sz="3200" b="1" dirty="0">
                <a:effectLst>
                  <a:outerShdw blurRad="38100" dist="38100" dir="2700000" algn="tl">
                    <a:srgbClr val="000000">
                      <a:alpha val="43137"/>
                    </a:srgbClr>
                  </a:outerShdw>
                </a:effectLst>
              </a:rPr>
              <a:t> He has not only promised this, but has delivered His promise in full through Christ</a:t>
            </a:r>
          </a:p>
          <a:p>
            <a:pPr lvl="1"/>
            <a:r>
              <a:rPr lang="en-US" sz="3200" b="1" dirty="0">
                <a:effectLst>
                  <a:outerShdw blurRad="38100" dist="38100" dir="2700000" algn="tl">
                    <a:srgbClr val="000000">
                      <a:alpha val="43137"/>
                    </a:srgbClr>
                  </a:outerShdw>
                </a:effectLst>
              </a:rPr>
              <a:t> Christ is the perfect one</a:t>
            </a:r>
          </a:p>
          <a:p>
            <a:pPr lvl="1"/>
            <a:r>
              <a:rPr lang="en-US" sz="3200" b="1" dirty="0">
                <a:effectLst>
                  <a:outerShdw blurRad="38100" dist="38100" dir="2700000" algn="tl">
                    <a:srgbClr val="000000">
                      <a:alpha val="43137"/>
                    </a:srgbClr>
                  </a:outerShdw>
                </a:effectLst>
              </a:rPr>
              <a:t> It leads to life, it leads to redemption, it leads to goodness, it leads to total truth over all of reality</a:t>
            </a:r>
          </a:p>
          <a:p>
            <a:pPr lvl="1"/>
            <a:r>
              <a:rPr lang="en-US" sz="3200" b="1" dirty="0">
                <a:effectLst>
                  <a:outerShdw blurRad="38100" dist="38100" dir="2700000" algn="tl">
                    <a:srgbClr val="000000">
                      <a:alpha val="43137"/>
                    </a:srgbClr>
                  </a:outerShdw>
                </a:effectLst>
              </a:rPr>
              <a:t> God has given to the poor and needy that which is necessary for life</a:t>
            </a:r>
          </a:p>
          <a:p>
            <a:pPr lvl="1"/>
            <a:r>
              <a:rPr lang="en-US" sz="3200" b="1" dirty="0">
                <a:effectLst>
                  <a:outerShdw blurRad="38100" dist="38100" dir="2700000" algn="tl">
                    <a:srgbClr val="000000">
                      <a:alpha val="43137"/>
                    </a:srgbClr>
                  </a:outerShdw>
                </a:effectLst>
              </a:rPr>
              <a:t> The life He has given through Christ is one which encompasses all things</a:t>
            </a:r>
          </a:p>
        </p:txBody>
      </p:sp>
    </p:spTree>
    <p:extLst>
      <p:ext uri="{BB962C8B-B14F-4D97-AF65-F5344CB8AC3E}">
        <p14:creationId xmlns:p14="http://schemas.microsoft.com/office/powerpoint/2010/main" val="35397100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barn(inVertic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barn(inVertic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The Only Redeemer (4)</a:t>
            </a:r>
          </a:p>
          <a:p>
            <a:pPr lvl="1"/>
            <a:r>
              <a:rPr lang="en-US" sz="3200" b="1" dirty="0">
                <a:effectLst>
                  <a:outerShdw blurRad="38100" dist="38100" dir="2700000" algn="tl">
                    <a:srgbClr val="000000">
                      <a:alpha val="43137"/>
                    </a:srgbClr>
                  </a:outerShdw>
                </a:effectLst>
              </a:rPr>
              <a:t> We were once in the wilderness</a:t>
            </a:r>
          </a:p>
          <a:p>
            <a:pPr lvl="1"/>
            <a:r>
              <a:rPr lang="en-US" sz="3200" b="1" dirty="0">
                <a:effectLst>
                  <a:outerShdw blurRad="38100" dist="38100" dir="2700000" algn="tl">
                    <a:srgbClr val="000000">
                      <a:alpha val="43137"/>
                    </a:srgbClr>
                  </a:outerShdw>
                </a:effectLst>
              </a:rPr>
              <a:t> He has fulfilled His promise to provide for a people like us</a:t>
            </a:r>
          </a:p>
          <a:p>
            <a:pPr lvl="1"/>
            <a:r>
              <a:rPr lang="en-US" sz="3200" b="1" dirty="0">
                <a:effectLst>
                  <a:outerShdw blurRad="38100" dist="38100" dir="2700000" algn="tl">
                    <a:srgbClr val="000000">
                      <a:alpha val="43137"/>
                    </a:srgbClr>
                  </a:outerShdw>
                </a:effectLst>
              </a:rPr>
              <a:t> He has become our Redeemer, He has become our Sustainer</a:t>
            </a:r>
          </a:p>
          <a:p>
            <a:pPr lvl="1"/>
            <a:r>
              <a:rPr lang="en-US" sz="3200" b="1" dirty="0">
                <a:effectLst>
                  <a:outerShdw blurRad="38100" dist="38100" dir="2700000" algn="tl">
                    <a:srgbClr val="000000">
                      <a:alpha val="43137"/>
                    </a:srgbClr>
                  </a:outerShdw>
                </a:effectLst>
              </a:rPr>
              <a:t> Be encouraged to not fall sway to the darkness of the world</a:t>
            </a:r>
          </a:p>
          <a:p>
            <a:pPr lvl="1"/>
            <a:r>
              <a:rPr lang="en-US" sz="3200" b="1" dirty="0">
                <a:effectLst>
                  <a:outerShdw blurRad="38100" dist="38100" dir="2700000" algn="tl">
                    <a:srgbClr val="000000">
                      <a:alpha val="43137"/>
                    </a:srgbClr>
                  </a:outerShdw>
                </a:effectLst>
              </a:rPr>
              <a:t> Turn toward the Light of Christ, and know that all the questions will be given answers, all the hardships will be given meaning, all your life will be given purpose in Him</a:t>
            </a:r>
          </a:p>
          <a:p>
            <a:pPr lvl="1"/>
            <a:r>
              <a:rPr lang="en-US" sz="3200" b="1" dirty="0">
                <a:effectLst>
                  <a:outerShdw blurRad="38100" dist="38100" dir="2700000" algn="tl">
                    <a:srgbClr val="000000">
                      <a:alpha val="43137"/>
                    </a:srgbClr>
                  </a:outerShdw>
                </a:effectLst>
              </a:rPr>
              <a:t> There is no other redemption apart from God</a:t>
            </a:r>
          </a:p>
          <a:p>
            <a:pPr lvl="1"/>
            <a:r>
              <a:rPr lang="en-US" sz="3200" b="1" dirty="0">
                <a:effectLst>
                  <a:outerShdw blurRad="38100" dist="38100" dir="2700000" algn="tl">
                    <a:srgbClr val="000000">
                      <a:alpha val="43137"/>
                    </a:srgbClr>
                  </a:outerShdw>
                </a:effectLst>
              </a:rPr>
              <a:t> He is our only </a:t>
            </a:r>
            <a:r>
              <a:rPr lang="en-US" sz="3200" b="1" dirty="0" err="1">
                <a:effectLst>
                  <a:outerShdw blurRad="38100" dist="38100" dir="2700000" algn="tl">
                    <a:srgbClr val="000000">
                      <a:alpha val="43137"/>
                    </a:srgbClr>
                  </a:outerShdw>
                </a:effectLst>
              </a:rPr>
              <a:t>Redemeer</a:t>
            </a:r>
            <a:r>
              <a:rPr lang="en-US" sz="32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5836778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barn(inVertic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5282</TotalTime>
  <Words>1216</Words>
  <Application>Microsoft Office PowerPoint</Application>
  <PresentationFormat>Custom</PresentationFormat>
  <Paragraphs>147</Paragraphs>
  <Slides>14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Euphemia</vt:lpstr>
      <vt:lpstr>Times New Roman</vt:lpstr>
      <vt:lpstr>Serenity 16x9</vt:lpstr>
      <vt:lpstr>Isaiah 41:1-20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81</cp:revision>
  <dcterms:created xsi:type="dcterms:W3CDTF">2017-08-10T21:04:20Z</dcterms:created>
  <dcterms:modified xsi:type="dcterms:W3CDTF">2021-07-08T19:42:03Z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