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4"/>
  </p:sldMasterIdLst>
  <p:notesMasterIdLst>
    <p:notesMasterId r:id="rId19"/>
  </p:notesMasterIdLst>
  <p:handoutMasterIdLst>
    <p:handoutMasterId r:id="rId20"/>
  </p:handoutMasterIdLst>
  <p:sldIdLst>
    <p:sldId id="413" r:id="rId5"/>
    <p:sldId id="387" r:id="rId6"/>
    <p:sldId id="389" r:id="rId7"/>
    <p:sldId id="314" r:id="rId8"/>
    <p:sldId id="390" r:id="rId9"/>
    <p:sldId id="281" r:id="rId10"/>
    <p:sldId id="401" r:id="rId11"/>
    <p:sldId id="402" r:id="rId12"/>
    <p:sldId id="293" r:id="rId13"/>
    <p:sldId id="294" r:id="rId14"/>
    <p:sldId id="409" r:id="rId15"/>
    <p:sldId id="410" r:id="rId16"/>
    <p:sldId id="411" r:id="rId17"/>
    <p:sldId id="279" r:id="rId18"/>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53" autoAdjust="0"/>
    <p:restoredTop sz="94221" autoAdjust="0"/>
  </p:normalViewPr>
  <p:slideViewPr>
    <p:cSldViewPr>
      <p:cViewPr varScale="1">
        <p:scale>
          <a:sx n="81" d="100"/>
          <a:sy n="81" d="100"/>
        </p:scale>
        <p:origin x="691" y="58"/>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63" d="100"/>
          <a:sy n="63" d="100"/>
        </p:scale>
        <p:origin x="1986"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A5A207F-0F91-42F2-96D0-049C6003623B}" type="datetimeFigureOut">
              <a:rPr lang="en-US"/>
              <a:t>7/25/2021</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C567D4A-04CB-4EDF-8FB1-342A02FC8EC5}" type="slidenum">
              <a:rPr/>
              <a:t>‹#›</a:t>
            </a:fld>
            <a:endParaRPr/>
          </a:p>
        </p:txBody>
      </p:sp>
    </p:spTree>
    <p:extLst>
      <p:ext uri="{BB962C8B-B14F-4D97-AF65-F5344CB8AC3E}">
        <p14:creationId xmlns:p14="http://schemas.microsoft.com/office/powerpoint/2010/main" val="1580125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CC13F5-F2B1-464B-BE8F-27ABFBD2FBDE}" type="datetimeFigureOut">
              <a:rPr lang="en-US"/>
              <a:t>7/25/2021</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61351F-DBB1-4664-ADA9-83BC7CB8848D}" type="slidenum">
              <a:rPr/>
              <a:t>‹#›</a:t>
            </a:fld>
            <a:endParaRPr/>
          </a:p>
        </p:txBody>
      </p:sp>
    </p:spTree>
    <p:extLst>
      <p:ext uri="{BB962C8B-B14F-4D97-AF65-F5344CB8AC3E}">
        <p14:creationId xmlns:p14="http://schemas.microsoft.com/office/powerpoint/2010/main" val="3642362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10</a:t>
            </a:fld>
            <a:endParaRPr lang="en-US"/>
          </a:p>
        </p:txBody>
      </p:sp>
    </p:spTree>
    <p:extLst>
      <p:ext uri="{BB962C8B-B14F-4D97-AF65-F5344CB8AC3E}">
        <p14:creationId xmlns:p14="http://schemas.microsoft.com/office/powerpoint/2010/main" val="3296034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11</a:t>
            </a:fld>
            <a:endParaRPr lang="en-US"/>
          </a:p>
        </p:txBody>
      </p:sp>
    </p:spTree>
    <p:extLst>
      <p:ext uri="{BB962C8B-B14F-4D97-AF65-F5344CB8AC3E}">
        <p14:creationId xmlns:p14="http://schemas.microsoft.com/office/powerpoint/2010/main" val="39697428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12</a:t>
            </a:fld>
            <a:endParaRPr lang="en-US"/>
          </a:p>
        </p:txBody>
      </p:sp>
    </p:spTree>
    <p:extLst>
      <p:ext uri="{BB962C8B-B14F-4D97-AF65-F5344CB8AC3E}">
        <p14:creationId xmlns:p14="http://schemas.microsoft.com/office/powerpoint/2010/main" val="9292218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13</a:t>
            </a:fld>
            <a:endParaRPr lang="en-US"/>
          </a:p>
        </p:txBody>
      </p:sp>
    </p:spTree>
    <p:extLst>
      <p:ext uri="{BB962C8B-B14F-4D97-AF65-F5344CB8AC3E}">
        <p14:creationId xmlns:p14="http://schemas.microsoft.com/office/powerpoint/2010/main" val="17473819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93814" y="990600"/>
            <a:ext cx="8458200" cy="3200400"/>
          </a:xfrm>
        </p:spPr>
        <p:txBody>
          <a:bodyPr>
            <a:normAutofit/>
          </a:bodyPr>
          <a:lstStyle>
            <a:lvl1pPr>
              <a:defRPr sz="6000"/>
            </a:lvl1pPr>
          </a:lstStyle>
          <a:p>
            <a:r>
              <a:rPr lang="en-US"/>
              <a:t>Click to edit Master title style</a:t>
            </a:r>
            <a:endParaRPr/>
          </a:p>
        </p:txBody>
      </p:sp>
      <p:sp>
        <p:nvSpPr>
          <p:cNvPr id="3" name="Subtitle 2"/>
          <p:cNvSpPr>
            <a:spLocks noGrp="1"/>
          </p:cNvSpPr>
          <p:nvPr>
            <p:ph type="subTitle" idx="1"/>
          </p:nvPr>
        </p:nvSpPr>
        <p:spPr>
          <a:xfrm>
            <a:off x="1293813" y="4267200"/>
            <a:ext cx="8458200" cy="1371600"/>
          </a:xfrm>
        </p:spPr>
        <p:txBody>
          <a:bodyPr>
            <a:normAutofit/>
          </a:bodyPr>
          <a:lstStyle>
            <a:lvl1pPr marL="0" indent="0" algn="l">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7/25/2021</a:t>
            </a:fld>
            <a:endParaRPr lang="en-US" dirty="0"/>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4150971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7/25/2021</a:t>
            </a:fld>
            <a:endParaRPr lang="en-US" dirty="0"/>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830813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3813" y="2057400"/>
            <a:ext cx="8458201" cy="2666999"/>
          </a:xfrm>
        </p:spPr>
        <p:txBody>
          <a:bodyPr anchor="b">
            <a:normAutofit/>
          </a:bodyPr>
          <a:lstStyle>
            <a:lvl1pPr algn="l">
              <a:defRPr sz="4800" b="0" i="0" cap="none" baseline="0"/>
            </a:lvl1pPr>
          </a:lstStyle>
          <a:p>
            <a:r>
              <a:rPr lang="en-US"/>
              <a:t>Click to edit Master title style</a:t>
            </a:r>
            <a:endParaRPr/>
          </a:p>
        </p:txBody>
      </p:sp>
      <p:sp>
        <p:nvSpPr>
          <p:cNvPr id="3" name="Text Placeholder 2"/>
          <p:cNvSpPr>
            <a:spLocks noGrp="1"/>
          </p:cNvSpPr>
          <p:nvPr>
            <p:ph type="body" idx="1"/>
          </p:nvPr>
        </p:nvSpPr>
        <p:spPr>
          <a:xfrm>
            <a:off x="1293813" y="4876800"/>
            <a:ext cx="8458201" cy="1143000"/>
          </a:xfrm>
        </p:spPr>
        <p:txBody>
          <a:bodyPr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7/25/2021</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242965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93812" y="1676400"/>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02035" y="1676401"/>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lvl1pPr>
              <a:defRPr sz="1100"/>
            </a:lvl1pPr>
          </a:lstStyle>
          <a:p>
            <a:fld id="{3CD9712D-992A-4AB1-A5C2-575F75921AA2}" type="datetimeFigureOut">
              <a:rPr lang="en-US" smtClean="0"/>
              <a:pPr/>
              <a:t>7/25/2021</a:t>
            </a:fld>
            <a:endParaRPr lang="en-US" dirty="0"/>
          </a:p>
        </p:txBody>
      </p:sp>
      <p:sp>
        <p:nvSpPr>
          <p:cNvPr id="6" name="Footer Placeholder 5"/>
          <p:cNvSpPr>
            <a:spLocks noGrp="1"/>
          </p:cNvSpPr>
          <p:nvPr>
            <p:ph type="ftr" sz="quarter" idx="11"/>
          </p:nvPr>
        </p:nvSpPr>
        <p:spPr/>
        <p:txBody>
          <a:bodyPr/>
          <a:lstStyle>
            <a:lvl1pPr>
              <a:defRPr sz="1100"/>
            </a:lvl1pPr>
          </a:lstStyle>
          <a:p>
            <a:endParaRPr lang="en-US"/>
          </a:p>
        </p:txBody>
      </p:sp>
      <p:sp>
        <p:nvSpPr>
          <p:cNvPr id="7" name="Slide Number Placeholder 6"/>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1834836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293813" y="1676399"/>
            <a:ext cx="4701142"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3813" y="2516457"/>
            <a:ext cx="4701142"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91754" y="1676399"/>
            <a:ext cx="4703259"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754" y="2516457"/>
            <a:ext cx="4703259"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lvl1pPr>
              <a:defRPr sz="1100"/>
            </a:lvl1pPr>
          </a:lstStyle>
          <a:p>
            <a:fld id="{3CD9712D-992A-4AB1-A5C2-575F75921AA2}" type="datetimeFigureOut">
              <a:rPr lang="en-US" smtClean="0"/>
              <a:pPr/>
              <a:t>7/25/2021</a:t>
            </a:fld>
            <a:endParaRPr lang="en-US" dirty="0"/>
          </a:p>
        </p:txBody>
      </p:sp>
      <p:sp>
        <p:nvSpPr>
          <p:cNvPr id="8" name="Footer Placeholder 7"/>
          <p:cNvSpPr>
            <a:spLocks noGrp="1"/>
          </p:cNvSpPr>
          <p:nvPr>
            <p:ph type="ftr" sz="quarter" idx="11"/>
          </p:nvPr>
        </p:nvSpPr>
        <p:spPr/>
        <p:txBody>
          <a:bodyPr/>
          <a:lstStyle>
            <a:lvl1pPr>
              <a:defRPr sz="1100"/>
            </a:lvl1pPr>
          </a:lstStyle>
          <a:p>
            <a:endParaRPr lang="en-US"/>
          </a:p>
        </p:txBody>
      </p:sp>
      <p:sp>
        <p:nvSpPr>
          <p:cNvPr id="9" name="Slide Number Placeholder 8"/>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675320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lvl1pPr>
              <a:defRPr sz="1100"/>
            </a:lvl1pPr>
          </a:lstStyle>
          <a:p>
            <a:fld id="{3CD9712D-992A-4AB1-A5C2-575F75921AA2}" type="datetimeFigureOut">
              <a:rPr lang="en-US" smtClean="0"/>
              <a:pPr/>
              <a:t>7/25/2021</a:t>
            </a:fld>
            <a:endParaRPr lang="en-US" dirty="0"/>
          </a:p>
        </p:txBody>
      </p:sp>
      <p:sp>
        <p:nvSpPr>
          <p:cNvPr id="4" name="Footer Placeholder 3"/>
          <p:cNvSpPr>
            <a:spLocks noGrp="1"/>
          </p:cNvSpPr>
          <p:nvPr>
            <p:ph type="ftr" sz="quarter" idx="11"/>
          </p:nvPr>
        </p:nvSpPr>
        <p:spPr/>
        <p:txBody>
          <a:bodyPr/>
          <a:lstStyle>
            <a:lvl1pPr>
              <a:defRPr sz="1100"/>
            </a:lvl1pPr>
          </a:lstStyle>
          <a:p>
            <a:endParaRPr lang="en-US"/>
          </a:p>
        </p:txBody>
      </p:sp>
      <p:sp>
        <p:nvSpPr>
          <p:cNvPr id="5" name="Slide Number Placeholder 4"/>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693337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sz="1100"/>
            </a:lvl1pPr>
          </a:lstStyle>
          <a:p>
            <a:fld id="{3CD9712D-992A-4AB1-A5C2-575F75921AA2}" type="datetimeFigureOut">
              <a:rPr lang="en-US" smtClean="0"/>
              <a:pPr/>
              <a:t>7/25/2021</a:t>
            </a:fld>
            <a:endParaRPr lang="en-US" dirty="0"/>
          </a:p>
        </p:txBody>
      </p:sp>
      <p:sp>
        <p:nvSpPr>
          <p:cNvPr id="3" name="Footer Placeholder 2"/>
          <p:cNvSpPr>
            <a:spLocks noGrp="1"/>
          </p:cNvSpPr>
          <p:nvPr>
            <p:ph type="ftr" sz="quarter" idx="11"/>
          </p:nvPr>
        </p:nvSpPr>
        <p:spPr/>
        <p:txBody>
          <a:bodyPr/>
          <a:lstStyle>
            <a:lvl1pPr>
              <a:defRPr sz="1100"/>
            </a:lvl1pPr>
          </a:lstStyle>
          <a:p>
            <a:endParaRPr lang="en-US"/>
          </a:p>
        </p:txBody>
      </p:sp>
      <p:sp>
        <p:nvSpPr>
          <p:cNvPr id="4" name="Slide Number Placeholder 3"/>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707014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1" y="1676400"/>
            <a:ext cx="3810000" cy="2438400"/>
          </a:xfrm>
        </p:spPr>
        <p:txBody>
          <a:bodyPr anchor="b">
            <a:normAutofit/>
          </a:bodyPr>
          <a:lstStyle>
            <a:lvl1pPr algn="l">
              <a:defRPr sz="3200" b="0"/>
            </a:lvl1pPr>
          </a:lstStyle>
          <a:p>
            <a:r>
              <a:rPr lang="en-US"/>
              <a:t>Click to edit Master title style</a:t>
            </a:r>
            <a:endParaRPr dirty="0"/>
          </a:p>
        </p:txBody>
      </p:sp>
      <p:sp>
        <p:nvSpPr>
          <p:cNvPr id="3" name="Content Placeholder 2"/>
          <p:cNvSpPr>
            <a:spLocks noGrp="1"/>
          </p:cNvSpPr>
          <p:nvPr>
            <p:ph idx="1"/>
          </p:nvPr>
        </p:nvSpPr>
        <p:spPr>
          <a:xfrm>
            <a:off x="1293813" y="685800"/>
            <a:ext cx="61722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7770811"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sz="1100"/>
            </a:lvl1pPr>
          </a:lstStyle>
          <a:p>
            <a:fld id="{3CD9712D-992A-4AB1-A5C2-575F75921AA2}" type="datetimeFigureOut">
              <a:rPr lang="en-US" smtClean="0"/>
              <a:pPr/>
              <a:t>7/25/2021</a:t>
            </a:fld>
            <a:endParaRPr lang="en-US"/>
          </a:p>
        </p:txBody>
      </p:sp>
      <p:sp>
        <p:nvSpPr>
          <p:cNvPr id="6" name="Footer Placeholder 5"/>
          <p:cNvSpPr>
            <a:spLocks noGrp="1"/>
          </p:cNvSpPr>
          <p:nvPr>
            <p:ph type="ftr" sz="quarter" idx="11"/>
          </p:nvPr>
        </p:nvSpPr>
        <p:spPr/>
        <p:txBody>
          <a:bodyPr/>
          <a:lstStyle>
            <a:lvl1pPr>
              <a:defRPr sz="1100"/>
            </a:lvl1pPr>
          </a:lstStyle>
          <a:p>
            <a:endParaRPr lang="en-US"/>
          </a:p>
        </p:txBody>
      </p:sp>
      <p:sp>
        <p:nvSpPr>
          <p:cNvPr id="7" name="Slide Number Placeholder 6"/>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186775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2" y="1676400"/>
            <a:ext cx="3810000" cy="2438400"/>
          </a:xfrm>
        </p:spPr>
        <p:txBody>
          <a:bodyPr anchor="b">
            <a:noAutofit/>
          </a:bodyPr>
          <a:lstStyle>
            <a:lvl1pPr algn="l">
              <a:defRPr sz="32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1522412" y="0"/>
            <a:ext cx="5943601" cy="6858000"/>
          </a:xfrm>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7770812"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322525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1600200">
              <a:defRPr/>
            </a:lvl6pPr>
            <a:lvl7pPr marL="1874520">
              <a:defRPr/>
            </a:lvl7pPr>
            <a:lvl8pPr marL="2148840">
              <a:defRPr/>
            </a:lvl8pPr>
            <a:lvl9pPr marL="242316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7/25/2021</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1182149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52014" y="381000"/>
            <a:ext cx="1904998" cy="57912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93814" y="381000"/>
            <a:ext cx="8305800" cy="5791200"/>
          </a:xfrm>
        </p:spPr>
        <p:txBody>
          <a:bodyPr vert="eaVert"/>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7/25/2021</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1025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ection Divider 1">
    <p:spTree>
      <p:nvGrpSpPr>
        <p:cNvPr id="1" name=""/>
        <p:cNvGrpSpPr/>
        <p:nvPr/>
      </p:nvGrpSpPr>
      <p:grpSpPr>
        <a:xfrm>
          <a:off x="0" y="0"/>
          <a:ext cx="0" cy="0"/>
          <a:chOff x="0" y="0"/>
          <a:chExt cx="0" cy="0"/>
        </a:xfrm>
      </p:grpSpPr>
      <p:sp>
        <p:nvSpPr>
          <p:cNvPr id="9" name="Picture Placeholder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143962" y="144001"/>
            <a:ext cx="11902100" cy="6060155"/>
          </a:xfrm>
          <a:solidFill>
            <a:schemeClr val="bg1">
              <a:lumMod val="95000"/>
            </a:schemeClr>
          </a:solidFill>
        </p:spPr>
        <p:txBody>
          <a:bodyPr lIns="0" rIns="1764000" anchor="ctr"/>
          <a:lstStyle>
            <a:lvl1pPr marL="0" indent="0" algn="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78897" y="804500"/>
            <a:ext cx="4415438" cy="3818712"/>
          </a:xfrm>
          <a:gradFill>
            <a:gsLst>
              <a:gs pos="46000">
                <a:schemeClr val="bg1">
                  <a:alpha val="90000"/>
                </a:schemeClr>
              </a:gs>
              <a:gs pos="0">
                <a:schemeClr val="accent1">
                  <a:lumMod val="20000"/>
                  <a:lumOff val="80000"/>
                  <a:alpha val="50000"/>
                </a:schemeClr>
              </a:gs>
              <a:gs pos="80000">
                <a:schemeClr val="bg1"/>
              </a:gs>
            </a:gsLst>
            <a:lin ang="3600000" scaled="0"/>
          </a:gradFill>
        </p:spPr>
        <p:txBody>
          <a:bodyPr lIns="72000" rIns="180000" bIns="180000" anchor="b"/>
          <a:lstStyle>
            <a:lvl1pPr algn="r">
              <a:lnSpc>
                <a:spcPts val="4699"/>
              </a:lnSpc>
              <a:defRPr sz="4499">
                <a:solidFill>
                  <a:schemeClr val="tx1"/>
                </a:solidFill>
              </a:defRPr>
            </a:lvl1pPr>
          </a:lstStyle>
          <a:p>
            <a:r>
              <a:rPr lang="en-US" noProof="0"/>
              <a:t>Click to edit segue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778897" y="4623213"/>
            <a:ext cx="4415437" cy="816075"/>
          </a:xfrm>
          <a:solidFill>
            <a:schemeClr val="bg1">
              <a:alpha val="80000"/>
            </a:schemeClr>
          </a:solidFill>
          <a:ln>
            <a:gradFill>
              <a:gsLst>
                <a:gs pos="0">
                  <a:schemeClr val="bg1">
                    <a:lumMod val="75000"/>
                  </a:schemeClr>
                </a:gs>
                <a:gs pos="100000">
                  <a:schemeClr val="accent1"/>
                </a:gs>
              </a:gsLst>
              <a:lin ang="0" scaled="0"/>
            </a:gradFill>
          </a:ln>
        </p:spPr>
        <p:txBody>
          <a:bodyPr tIns="144000" rIns="180000"/>
          <a:lstStyle>
            <a:lvl1pPr marL="0" indent="0" algn="r">
              <a:buNone/>
              <a:defRPr sz="1799">
                <a:solidFill>
                  <a:schemeClr val="tx1">
                    <a:lumMod val="75000"/>
                    <a:lumOff val="25000"/>
                  </a:schemeClr>
                </a:solidFill>
              </a:defRPr>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noProof="0"/>
              <a:t>Click to edit Master subtitle style</a:t>
            </a:r>
          </a:p>
        </p:txBody>
      </p:sp>
      <p:sp>
        <p:nvSpPr>
          <p:cNvPr id="5" name="Footer Placeholder 4">
            <a:extLst>
              <a:ext uri="{FF2B5EF4-FFF2-40B4-BE49-F238E27FC236}">
                <a16:creationId xmlns:a16="http://schemas.microsoft.com/office/drawing/2014/main" id="{0CB24018-690B-4552-9994-3F090E16014A}"/>
              </a:ext>
            </a:extLst>
          </p:cNvPr>
          <p:cNvSpPr>
            <a:spLocks noGrp="1"/>
          </p:cNvSpPr>
          <p:nvPr>
            <p:ph type="ftr" sz="quarter" idx="12"/>
          </p:nvPr>
        </p:nvSpPr>
        <p:spPr/>
        <p:txBody>
          <a:bodyPr/>
          <a:lstStyle/>
          <a:p>
            <a:r>
              <a:rPr lang="en-US" noProof="0" dirty="0"/>
              <a:t>Add a footer</a:t>
            </a:r>
          </a:p>
        </p:txBody>
      </p:sp>
      <p:sp>
        <p:nvSpPr>
          <p:cNvPr id="10" name="Slide Number Placeholder 9">
            <a:extLst>
              <a:ext uri="{FF2B5EF4-FFF2-40B4-BE49-F238E27FC236}">
                <a16:creationId xmlns:a16="http://schemas.microsoft.com/office/drawing/2014/main" id="{4D8B2323-066D-4AC1-9FC8-A06D7E8B5818}"/>
              </a:ext>
            </a:extLst>
          </p:cNvPr>
          <p:cNvSpPr>
            <a:spLocks noGrp="1"/>
          </p:cNvSpPr>
          <p:nvPr>
            <p:ph type="sldNum" sz="quarter" idx="14"/>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9648365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Section Divider 1">
    <p:spTree>
      <p:nvGrpSpPr>
        <p:cNvPr id="1" name=""/>
        <p:cNvGrpSpPr/>
        <p:nvPr/>
      </p:nvGrpSpPr>
      <p:grpSpPr>
        <a:xfrm>
          <a:off x="0" y="0"/>
          <a:ext cx="0" cy="0"/>
          <a:chOff x="0" y="0"/>
          <a:chExt cx="0" cy="0"/>
        </a:xfrm>
      </p:grpSpPr>
      <p:sp>
        <p:nvSpPr>
          <p:cNvPr id="9" name="Picture Placeholder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143962" y="144001"/>
            <a:ext cx="11902100" cy="6060155"/>
          </a:xfrm>
          <a:solidFill>
            <a:schemeClr val="bg1">
              <a:lumMod val="95000"/>
            </a:schemeClr>
          </a:solidFill>
        </p:spPr>
        <p:txBody>
          <a:bodyPr lIns="0" rIns="1764000" anchor="ctr"/>
          <a:lstStyle>
            <a:lvl1pPr marL="0" indent="0" algn="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78897" y="804500"/>
            <a:ext cx="4415438" cy="3818712"/>
          </a:xfrm>
          <a:gradFill>
            <a:gsLst>
              <a:gs pos="46000">
                <a:schemeClr val="bg1">
                  <a:alpha val="90000"/>
                </a:schemeClr>
              </a:gs>
              <a:gs pos="0">
                <a:schemeClr val="accent1">
                  <a:lumMod val="20000"/>
                  <a:lumOff val="80000"/>
                  <a:alpha val="50000"/>
                </a:schemeClr>
              </a:gs>
              <a:gs pos="80000">
                <a:schemeClr val="bg1"/>
              </a:gs>
            </a:gsLst>
            <a:lin ang="3600000" scaled="0"/>
          </a:gradFill>
        </p:spPr>
        <p:txBody>
          <a:bodyPr lIns="72000" rIns="180000" bIns="180000" anchor="b"/>
          <a:lstStyle>
            <a:lvl1pPr algn="r">
              <a:lnSpc>
                <a:spcPts val="4699"/>
              </a:lnSpc>
              <a:defRPr sz="4499">
                <a:solidFill>
                  <a:schemeClr val="tx1"/>
                </a:solidFill>
              </a:defRPr>
            </a:lvl1pPr>
          </a:lstStyle>
          <a:p>
            <a:r>
              <a:rPr lang="en-US" noProof="0"/>
              <a:t>Click to edit segue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778897" y="4623213"/>
            <a:ext cx="4415437" cy="816075"/>
          </a:xfrm>
          <a:solidFill>
            <a:schemeClr val="bg1">
              <a:alpha val="80000"/>
            </a:schemeClr>
          </a:solidFill>
          <a:ln>
            <a:gradFill>
              <a:gsLst>
                <a:gs pos="0">
                  <a:schemeClr val="bg1">
                    <a:lumMod val="75000"/>
                  </a:schemeClr>
                </a:gs>
                <a:gs pos="100000">
                  <a:schemeClr val="accent1"/>
                </a:gs>
              </a:gsLst>
              <a:lin ang="0" scaled="0"/>
            </a:gradFill>
          </a:ln>
        </p:spPr>
        <p:txBody>
          <a:bodyPr tIns="144000" rIns="180000"/>
          <a:lstStyle>
            <a:lvl1pPr marL="0" indent="0" algn="r">
              <a:buNone/>
              <a:defRPr sz="1799">
                <a:solidFill>
                  <a:schemeClr val="tx1">
                    <a:lumMod val="75000"/>
                    <a:lumOff val="25000"/>
                  </a:schemeClr>
                </a:solidFill>
              </a:defRPr>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noProof="0"/>
              <a:t>Click to edit Master subtitle style</a:t>
            </a:r>
          </a:p>
        </p:txBody>
      </p:sp>
      <p:sp>
        <p:nvSpPr>
          <p:cNvPr id="5" name="Footer Placeholder 4">
            <a:extLst>
              <a:ext uri="{FF2B5EF4-FFF2-40B4-BE49-F238E27FC236}">
                <a16:creationId xmlns:a16="http://schemas.microsoft.com/office/drawing/2014/main" id="{0CB24018-690B-4552-9994-3F090E16014A}"/>
              </a:ext>
            </a:extLst>
          </p:cNvPr>
          <p:cNvSpPr>
            <a:spLocks noGrp="1"/>
          </p:cNvSpPr>
          <p:nvPr>
            <p:ph type="ftr" sz="quarter" idx="12"/>
          </p:nvPr>
        </p:nvSpPr>
        <p:spPr/>
        <p:txBody>
          <a:bodyPr/>
          <a:lstStyle/>
          <a:p>
            <a:r>
              <a:rPr lang="en-US" noProof="0" dirty="0"/>
              <a:t>Add a footer</a:t>
            </a:r>
          </a:p>
        </p:txBody>
      </p:sp>
      <p:sp>
        <p:nvSpPr>
          <p:cNvPr id="10" name="Slide Number Placeholder 9">
            <a:extLst>
              <a:ext uri="{FF2B5EF4-FFF2-40B4-BE49-F238E27FC236}">
                <a16:creationId xmlns:a16="http://schemas.microsoft.com/office/drawing/2014/main" id="{4D8B2323-066D-4AC1-9FC8-A06D7E8B5818}"/>
              </a:ext>
            </a:extLst>
          </p:cNvPr>
          <p:cNvSpPr>
            <a:spLocks noGrp="1"/>
          </p:cNvSpPr>
          <p:nvPr>
            <p:ph type="sldNum" sz="quarter" idx="14"/>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2931655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836614" y="0"/>
            <a:ext cx="11352212" cy="6858000"/>
          </a:xfrm>
          <a:prstGeom prst="rect">
            <a:avLst/>
          </a:prstGeom>
          <a:gradFill>
            <a:gsLst>
              <a:gs pos="0">
                <a:schemeClr val="bg1">
                  <a:alpha val="60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1293813" y="381000"/>
            <a:ext cx="9601200" cy="1143000"/>
          </a:xfrm>
          <a:prstGeom prst="rect">
            <a:avLst/>
          </a:prstGeom>
        </p:spPr>
        <p:txBody>
          <a:bodyPr vert="horz" lIns="91440" tIns="45720" rIns="91440" bIns="45720" rtlCol="0" anchor="b">
            <a:normAutofit/>
          </a:bodyPr>
          <a:lstStyle/>
          <a:p>
            <a:r>
              <a:rPr lang="en-US"/>
              <a:t>Click to edit Master title style</a:t>
            </a:r>
            <a:endParaRPr dirty="0"/>
          </a:p>
        </p:txBody>
      </p:sp>
      <p:sp>
        <p:nvSpPr>
          <p:cNvPr id="3" name="Text Placeholder 2"/>
          <p:cNvSpPr>
            <a:spLocks noGrp="1"/>
          </p:cNvSpPr>
          <p:nvPr>
            <p:ph type="body" idx="1"/>
          </p:nvPr>
        </p:nvSpPr>
        <p:spPr>
          <a:xfrm>
            <a:off x="1293813" y="1676400"/>
            <a:ext cx="9601200" cy="4495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1271781" y="6356351"/>
            <a:ext cx="2844059" cy="365125"/>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fld id="{3CD9712D-992A-4AB1-A5C2-575F75921AA2}" type="datetimeFigureOut">
              <a:rPr lang="en-US" smtClean="0"/>
              <a:pPr/>
              <a:t>7/25/2021</a:t>
            </a:fld>
            <a:endParaRPr lang="en-US" dirty="0"/>
          </a:p>
        </p:txBody>
      </p:sp>
      <p:sp>
        <p:nvSpPr>
          <p:cNvPr id="5" name="Footer Placeholder 4"/>
          <p:cNvSpPr>
            <a:spLocks noGrp="1"/>
          </p:cNvSpPr>
          <p:nvPr>
            <p:ph type="ftr" sz="quarter" idx="3"/>
          </p:nvPr>
        </p:nvSpPr>
        <p:spPr>
          <a:xfrm>
            <a:off x="4164515" y="6356351"/>
            <a:ext cx="3859795" cy="365125"/>
          </a:xfrm>
          <a:prstGeom prst="rect">
            <a:avLst/>
          </a:prstGeom>
        </p:spPr>
        <p:txBody>
          <a:bodyPr vert="horz" lIns="91440" tIns="45720" rIns="91440" bIns="45720" rtlCol="0" anchor="ctr"/>
          <a:lstStyle>
            <a:lvl1pPr algn="ctr">
              <a:defRPr sz="1100">
                <a:solidFill>
                  <a:schemeClr val="tx1">
                    <a:lumMod val="90000"/>
                    <a:lumOff val="10000"/>
                  </a:schemeClr>
                </a:solidFill>
              </a:defRPr>
            </a:lvl1pPr>
          </a:lstStyle>
          <a:p>
            <a:endParaRPr lang="en-US"/>
          </a:p>
        </p:txBody>
      </p:sp>
      <p:sp>
        <p:nvSpPr>
          <p:cNvPr id="6" name="Slide Number Placeholder 5"/>
          <p:cNvSpPr>
            <a:spLocks noGrp="1"/>
          </p:cNvSpPr>
          <p:nvPr>
            <p:ph type="sldNum" sz="quarter" idx="4"/>
          </p:nvPr>
        </p:nvSpPr>
        <p:spPr>
          <a:xfrm>
            <a:off x="8051225" y="6356351"/>
            <a:ext cx="2844059" cy="365125"/>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188907934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73"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7200" dirty="0"/>
              <a:t>Isaiah 42:10-43:7</a:t>
            </a:r>
          </a:p>
        </p:txBody>
      </p:sp>
      <p:sp>
        <p:nvSpPr>
          <p:cNvPr id="3" name="Subtitle 2"/>
          <p:cNvSpPr>
            <a:spLocks noGrp="1"/>
          </p:cNvSpPr>
          <p:nvPr>
            <p:ph type="subTitle" idx="1"/>
          </p:nvPr>
        </p:nvSpPr>
        <p:spPr/>
        <p:txBody>
          <a:bodyPr>
            <a:normAutofit/>
          </a:bodyPr>
          <a:lstStyle/>
          <a:p>
            <a:r>
              <a:rPr lang="en-US" sz="4400" b="1" dirty="0">
                <a:effectLst>
                  <a:outerShdw blurRad="38100" dist="38100" dir="2700000" algn="tl">
                    <a:srgbClr val="000000">
                      <a:alpha val="43137"/>
                    </a:srgbClr>
                  </a:outerShdw>
                </a:effectLst>
              </a:rPr>
              <a:t>Through Water and Flame</a:t>
            </a:r>
          </a:p>
        </p:txBody>
      </p:sp>
    </p:spTree>
    <p:extLst>
      <p:ext uri="{BB962C8B-B14F-4D97-AF65-F5344CB8AC3E}">
        <p14:creationId xmlns:p14="http://schemas.microsoft.com/office/powerpoint/2010/main" val="2738779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2000"/>
            <a:lum/>
          </a:blip>
          <a:srcRect/>
          <a:stretch>
            <a:fillRect/>
          </a:stretch>
        </a:blipFill>
        <a:effectLst/>
      </p:bgPr>
    </p:bg>
    <p:spTree>
      <p:nvGrpSpPr>
        <p:cNvPr id="1" name=""/>
        <p:cNvGrpSpPr/>
        <p:nvPr/>
      </p:nvGrpSpPr>
      <p:grpSpPr>
        <a:xfrm>
          <a:off x="0" y="0"/>
          <a:ext cx="0" cy="0"/>
          <a:chOff x="0" y="0"/>
          <a:chExt cx="0" cy="0"/>
        </a:xfrm>
      </p:grpSpPr>
      <p:pic>
        <p:nvPicPr>
          <p:cNvPr id="9" name="Picture 8" descr="Map&#10;&#10;Description automatically generated">
            <a:extLst>
              <a:ext uri="{FF2B5EF4-FFF2-40B4-BE49-F238E27FC236}">
                <a16:creationId xmlns:a16="http://schemas.microsoft.com/office/drawing/2014/main" id="{BEDF317D-727C-4818-8C2A-B71CF859CD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5964" y="0"/>
            <a:ext cx="8276897" cy="6858000"/>
          </a:xfrm>
          <a:prstGeom prst="rect">
            <a:avLst/>
          </a:prstGeom>
        </p:spPr>
      </p:pic>
    </p:spTree>
    <p:extLst>
      <p:ext uri="{BB962C8B-B14F-4D97-AF65-F5344CB8AC3E}">
        <p14:creationId xmlns:p14="http://schemas.microsoft.com/office/powerpoint/2010/main" val="13060193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2000"/>
            <a:lum/>
          </a:blip>
          <a:srcRect/>
          <a:stretch>
            <a:fillRect/>
          </a:stretch>
        </a:blipFill>
        <a:effectLst/>
      </p:bgPr>
    </p:bg>
    <p:spTree>
      <p:nvGrpSpPr>
        <p:cNvPr id="1" name=""/>
        <p:cNvGrpSpPr/>
        <p:nvPr/>
      </p:nvGrpSpPr>
      <p:grpSpPr>
        <a:xfrm>
          <a:off x="0" y="0"/>
          <a:ext cx="0" cy="0"/>
          <a:chOff x="0" y="0"/>
          <a:chExt cx="0" cy="0"/>
        </a:xfrm>
      </p:grpSpPr>
      <p:pic>
        <p:nvPicPr>
          <p:cNvPr id="3" name="Picture 2" descr="Map&#10;&#10;Description automatically generated">
            <a:extLst>
              <a:ext uri="{FF2B5EF4-FFF2-40B4-BE49-F238E27FC236}">
                <a16:creationId xmlns:a16="http://schemas.microsoft.com/office/drawing/2014/main" id="{3E646CEF-3327-4365-BA2E-B7DB030FB1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08" y="0"/>
            <a:ext cx="12061809" cy="6858000"/>
          </a:xfrm>
          <a:prstGeom prst="rect">
            <a:avLst/>
          </a:prstGeom>
        </p:spPr>
      </p:pic>
    </p:spTree>
    <p:extLst>
      <p:ext uri="{BB962C8B-B14F-4D97-AF65-F5344CB8AC3E}">
        <p14:creationId xmlns:p14="http://schemas.microsoft.com/office/powerpoint/2010/main" val="34007126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Snow mountains from the ground">
            <a:extLst>
              <a:ext uri="{FF2B5EF4-FFF2-40B4-BE49-F238E27FC236}">
                <a16:creationId xmlns:a16="http://schemas.microsoft.com/office/drawing/2014/main" id="{FB6C117D-C3C2-4923-B0BC-DC2F8814D0C1}"/>
              </a:ext>
            </a:extLst>
          </p:cNvPr>
          <p:cNvPicPr>
            <a:picLocks noGrp="1" noChangeAspect="1"/>
          </p:cNvPicPr>
          <p:nvPr>
            <p:ph type="pic" sz="quarter" idx="13"/>
          </p:nvPr>
        </p:nvPicPr>
        <p:blipFill>
          <a:blip r:embed="rId2"/>
          <a:srcRect t="14" b="14"/>
          <a:stretch>
            <a:fillRect/>
          </a:stretch>
        </p:blipFill>
        <p:spPr/>
      </p:pic>
      <p:sp>
        <p:nvSpPr>
          <p:cNvPr id="5" name="Subtitle 4">
            <a:extLst>
              <a:ext uri="{FF2B5EF4-FFF2-40B4-BE49-F238E27FC236}">
                <a16:creationId xmlns:a16="http://schemas.microsoft.com/office/drawing/2014/main" id="{C4468819-85BE-4238-A19B-8AD03905AF87}"/>
              </a:ext>
            </a:extLst>
          </p:cNvPr>
          <p:cNvSpPr>
            <a:spLocks noGrp="1"/>
          </p:cNvSpPr>
          <p:nvPr>
            <p:ph type="subTitle" idx="1"/>
          </p:nvPr>
        </p:nvSpPr>
        <p:spPr>
          <a:xfrm>
            <a:off x="-1" y="893"/>
            <a:ext cx="12188825" cy="6856214"/>
          </a:xfrm>
        </p:spPr>
        <p:txBody>
          <a:bodyPr>
            <a:normAutofit/>
          </a:bodyPr>
          <a:lstStyle/>
          <a:p>
            <a:endParaRPr lang="en-US" dirty="0"/>
          </a:p>
        </p:txBody>
      </p:sp>
      <p:pic>
        <p:nvPicPr>
          <p:cNvPr id="11" name="Picture 10">
            <a:extLst>
              <a:ext uri="{FF2B5EF4-FFF2-40B4-BE49-F238E27FC236}">
                <a16:creationId xmlns:a16="http://schemas.microsoft.com/office/drawing/2014/main" id="{9B55BB8A-9A3C-438A-91CA-5321D78A5EE9}"/>
              </a:ext>
            </a:extLst>
          </p:cNvPr>
          <p:cNvPicPr>
            <a:picLocks noChangeAspect="1"/>
          </p:cNvPicPr>
          <p:nvPr/>
        </p:nvPicPr>
        <p:blipFill>
          <a:blip r:embed="rId3"/>
          <a:stretch>
            <a:fillRect/>
          </a:stretch>
        </p:blipFill>
        <p:spPr>
          <a:xfrm>
            <a:off x="1145749" y="893"/>
            <a:ext cx="9897327" cy="6856214"/>
          </a:xfrm>
          <a:prstGeom prst="rect">
            <a:avLst/>
          </a:prstGeom>
        </p:spPr>
      </p:pic>
    </p:spTree>
    <p:extLst>
      <p:ext uri="{BB962C8B-B14F-4D97-AF65-F5344CB8AC3E}">
        <p14:creationId xmlns:p14="http://schemas.microsoft.com/office/powerpoint/2010/main" val="311339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2000"/>
            <a:lum/>
          </a:blip>
          <a:srcRect/>
          <a:stretch>
            <a:fillRect/>
          </a:stretch>
        </a:blipFill>
        <a:effectLst/>
      </p:bgPr>
    </p:bg>
    <p:spTree>
      <p:nvGrpSpPr>
        <p:cNvPr id="1" name=""/>
        <p:cNvGrpSpPr/>
        <p:nvPr/>
      </p:nvGrpSpPr>
      <p:grpSpPr>
        <a:xfrm>
          <a:off x="0" y="0"/>
          <a:ext cx="0" cy="0"/>
          <a:chOff x="0" y="0"/>
          <a:chExt cx="0" cy="0"/>
        </a:xfrm>
      </p:grpSpPr>
      <p:pic>
        <p:nvPicPr>
          <p:cNvPr id="3" name="Picture 2" descr="Map&#10;&#10;Description automatically generated">
            <a:extLst>
              <a:ext uri="{FF2B5EF4-FFF2-40B4-BE49-F238E27FC236}">
                <a16:creationId xmlns:a16="http://schemas.microsoft.com/office/drawing/2014/main" id="{0C257127-4F54-4406-AA6F-75E9124B02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4229" y="0"/>
            <a:ext cx="8800367" cy="6858000"/>
          </a:xfrm>
          <a:prstGeom prst="rect">
            <a:avLst/>
          </a:prstGeom>
        </p:spPr>
      </p:pic>
    </p:spTree>
    <p:extLst>
      <p:ext uri="{BB962C8B-B14F-4D97-AF65-F5344CB8AC3E}">
        <p14:creationId xmlns:p14="http://schemas.microsoft.com/office/powerpoint/2010/main" val="13899947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numCol="2">
            <a:normAutofit fontScale="92500" lnSpcReduction="20000"/>
          </a:bodyPr>
          <a:lstStyle/>
          <a:p>
            <a:pPr marL="0" indent="0" algn="ctr">
              <a:lnSpc>
                <a:spcPct val="110000"/>
              </a:lnSpc>
              <a:spcBef>
                <a:spcPts val="0"/>
              </a:spcBef>
              <a:buNone/>
            </a:pPr>
            <a:r>
              <a:rPr lang="en-US" sz="2500" b="1" dirty="0">
                <a:effectLst>
                  <a:outerShdw blurRad="38100" dist="38100" dir="2700000" algn="tl">
                    <a:srgbClr val="000000">
                      <a:alpha val="43137"/>
                    </a:srgbClr>
                  </a:outerShdw>
                </a:effectLst>
              </a:rPr>
              <a:t>10  Sing to the LORD a new song,</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his praise from the end of the earth,</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you who go down to the sea, and all that fills it,</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the coastlands and their inhabitants.</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11  Let the desert and its cities lift up their voice,</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the villages that </a:t>
            </a:r>
            <a:r>
              <a:rPr lang="en-US" sz="2500" b="1" dirty="0" err="1">
                <a:effectLst>
                  <a:outerShdw blurRad="38100" dist="38100" dir="2700000" algn="tl">
                    <a:srgbClr val="000000">
                      <a:alpha val="43137"/>
                    </a:srgbClr>
                  </a:outerShdw>
                </a:effectLst>
              </a:rPr>
              <a:t>Kedar</a:t>
            </a:r>
            <a:r>
              <a:rPr lang="en-US" sz="2500" b="1" dirty="0">
                <a:effectLst>
                  <a:outerShdw blurRad="38100" dist="38100" dir="2700000" algn="tl">
                    <a:srgbClr val="000000">
                      <a:alpha val="43137"/>
                    </a:srgbClr>
                  </a:outerShdw>
                </a:effectLst>
              </a:rPr>
              <a:t> inhabits;</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let the habitants of Sela sing for joy,</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let them shout from the top of the mountains.</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12  Let them give glory to the LORD,</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and declare his praise in the coastlands.</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13  The LORD goes out like a mighty man,</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like a man of war he stirs up his zeal;</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he cries out, he shouts aloud,</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he shows himself mighty against his foes.</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14  For a long time I have held my peace;</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I have kept still and restrained myself;</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now I will cry out like a woman in labor;</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I will gasp and pant.</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15  I will lay waste mountains and hills,</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and dry up all their vegetation;</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I will turn the rivers into islands,</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and dry up the pools.</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16  And I will lead the blind</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in a way that they do not know,</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in paths that they have not known</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I will guide them.</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I will turn the darkness before them into light,</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the rough places into level ground.</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These are the things I do,</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and I do not forsake them.</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17  They are turned back and utterly put to shame,</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who trust in carved idols,</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who say to metal images,</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“You are our gods.”</a:t>
            </a:r>
          </a:p>
          <a:p>
            <a:pPr marL="0" indent="0" algn="ctr">
              <a:lnSpc>
                <a:spcPct val="110000"/>
              </a:lnSpc>
              <a:spcBef>
                <a:spcPts val="0"/>
              </a:spcBef>
              <a:buNone/>
            </a:pPr>
            <a:endParaRPr lang="en-US" sz="2500" b="1" dirty="0">
              <a:effectLst>
                <a:outerShdw blurRad="38100" dist="38100" dir="2700000" algn="tl">
                  <a:srgbClr val="000000">
                    <a:alpha val="43137"/>
                  </a:srgbClr>
                </a:outerShdw>
              </a:effectLst>
            </a:endParaRPr>
          </a:p>
          <a:p>
            <a:pPr marL="0" indent="0" algn="ctr">
              <a:lnSpc>
                <a:spcPct val="110000"/>
              </a:lnSpc>
              <a:spcBef>
                <a:spcPts val="0"/>
              </a:spcBef>
              <a:buNone/>
            </a:pPr>
            <a:r>
              <a:rPr lang="en-US" sz="2500" b="1" dirty="0">
                <a:effectLst>
                  <a:outerShdw blurRad="38100" dist="38100" dir="2700000" algn="tl">
                    <a:srgbClr val="000000">
                      <a:alpha val="43137"/>
                    </a:srgbClr>
                  </a:outerShdw>
                </a:effectLst>
              </a:rPr>
              <a:t>(Isaiah 42:10-17, ESV)</a:t>
            </a:r>
          </a:p>
        </p:txBody>
      </p:sp>
    </p:spTree>
    <p:extLst>
      <p:ext uri="{BB962C8B-B14F-4D97-AF65-F5344CB8AC3E}">
        <p14:creationId xmlns:p14="http://schemas.microsoft.com/office/powerpoint/2010/main" val="2343906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numCol="2">
            <a:normAutofit lnSpcReduction="10000"/>
          </a:bodyPr>
          <a:lstStyle/>
          <a:p>
            <a:pPr marL="0" indent="0" algn="ctr">
              <a:lnSpc>
                <a:spcPct val="110000"/>
              </a:lnSpc>
              <a:spcBef>
                <a:spcPts val="0"/>
              </a:spcBef>
              <a:buNone/>
            </a:pPr>
            <a:r>
              <a:rPr lang="en-US" b="1" dirty="0">
                <a:effectLst>
                  <a:outerShdw blurRad="38100" dist="38100" dir="2700000" algn="tl">
                    <a:srgbClr val="000000">
                      <a:alpha val="43137"/>
                    </a:srgbClr>
                  </a:outerShdw>
                </a:effectLst>
              </a:rPr>
              <a:t>18  Hear, you deaf,</a:t>
            </a:r>
          </a:p>
          <a:p>
            <a:pPr marL="0" indent="0" algn="ctr">
              <a:lnSpc>
                <a:spcPct val="110000"/>
              </a:lnSpc>
              <a:spcBef>
                <a:spcPts val="0"/>
              </a:spcBef>
              <a:buNone/>
            </a:pPr>
            <a:r>
              <a:rPr lang="en-US" b="1" dirty="0">
                <a:effectLst>
                  <a:outerShdw blurRad="38100" dist="38100" dir="2700000" algn="tl">
                    <a:srgbClr val="000000">
                      <a:alpha val="43137"/>
                    </a:srgbClr>
                  </a:outerShdw>
                </a:effectLst>
              </a:rPr>
              <a:t>and look, you blind, that you may see!</a:t>
            </a:r>
          </a:p>
          <a:p>
            <a:pPr marL="0" indent="0" algn="ctr">
              <a:lnSpc>
                <a:spcPct val="110000"/>
              </a:lnSpc>
              <a:spcBef>
                <a:spcPts val="0"/>
              </a:spcBef>
              <a:buNone/>
            </a:pPr>
            <a:r>
              <a:rPr lang="en-US" b="1" dirty="0">
                <a:effectLst>
                  <a:outerShdw blurRad="38100" dist="38100" dir="2700000" algn="tl">
                    <a:srgbClr val="000000">
                      <a:alpha val="43137"/>
                    </a:srgbClr>
                  </a:outerShdw>
                </a:effectLst>
              </a:rPr>
              <a:t>19  Who is blind but my servant,</a:t>
            </a:r>
          </a:p>
          <a:p>
            <a:pPr marL="0" indent="0" algn="ctr">
              <a:lnSpc>
                <a:spcPct val="110000"/>
              </a:lnSpc>
              <a:spcBef>
                <a:spcPts val="0"/>
              </a:spcBef>
              <a:buNone/>
            </a:pPr>
            <a:r>
              <a:rPr lang="en-US" b="1" dirty="0">
                <a:effectLst>
                  <a:outerShdw blurRad="38100" dist="38100" dir="2700000" algn="tl">
                    <a:srgbClr val="000000">
                      <a:alpha val="43137"/>
                    </a:srgbClr>
                  </a:outerShdw>
                </a:effectLst>
              </a:rPr>
              <a:t>or deaf as my messenger whom I send?</a:t>
            </a:r>
          </a:p>
          <a:p>
            <a:pPr marL="0" indent="0" algn="ctr">
              <a:lnSpc>
                <a:spcPct val="110000"/>
              </a:lnSpc>
              <a:spcBef>
                <a:spcPts val="0"/>
              </a:spcBef>
              <a:buNone/>
            </a:pPr>
            <a:r>
              <a:rPr lang="en-US" b="1" dirty="0">
                <a:effectLst>
                  <a:outerShdw blurRad="38100" dist="38100" dir="2700000" algn="tl">
                    <a:srgbClr val="000000">
                      <a:alpha val="43137"/>
                    </a:srgbClr>
                  </a:outerShdw>
                </a:effectLst>
              </a:rPr>
              <a:t>Who is blind as my dedicated one,</a:t>
            </a:r>
          </a:p>
          <a:p>
            <a:pPr marL="0" indent="0" algn="ctr">
              <a:lnSpc>
                <a:spcPct val="110000"/>
              </a:lnSpc>
              <a:spcBef>
                <a:spcPts val="0"/>
              </a:spcBef>
              <a:buNone/>
            </a:pPr>
            <a:r>
              <a:rPr lang="en-US" b="1" dirty="0">
                <a:effectLst>
                  <a:outerShdw blurRad="38100" dist="38100" dir="2700000" algn="tl">
                    <a:srgbClr val="000000">
                      <a:alpha val="43137"/>
                    </a:srgbClr>
                  </a:outerShdw>
                </a:effectLst>
              </a:rPr>
              <a:t>or blind as the servant of the LORD?</a:t>
            </a:r>
          </a:p>
          <a:p>
            <a:pPr marL="0" indent="0" algn="ctr">
              <a:lnSpc>
                <a:spcPct val="110000"/>
              </a:lnSpc>
              <a:spcBef>
                <a:spcPts val="0"/>
              </a:spcBef>
              <a:buNone/>
            </a:pPr>
            <a:r>
              <a:rPr lang="en-US" b="1" dirty="0">
                <a:effectLst>
                  <a:outerShdw blurRad="38100" dist="38100" dir="2700000" algn="tl">
                    <a:srgbClr val="000000">
                      <a:alpha val="43137"/>
                    </a:srgbClr>
                  </a:outerShdw>
                </a:effectLst>
              </a:rPr>
              <a:t>20  He sees many things, but does not observe them;</a:t>
            </a:r>
          </a:p>
          <a:p>
            <a:pPr marL="0" indent="0" algn="ctr">
              <a:lnSpc>
                <a:spcPct val="110000"/>
              </a:lnSpc>
              <a:spcBef>
                <a:spcPts val="0"/>
              </a:spcBef>
              <a:buNone/>
            </a:pPr>
            <a:r>
              <a:rPr lang="en-US" b="1" dirty="0">
                <a:effectLst>
                  <a:outerShdw blurRad="38100" dist="38100" dir="2700000" algn="tl">
                    <a:srgbClr val="000000">
                      <a:alpha val="43137"/>
                    </a:srgbClr>
                  </a:outerShdw>
                </a:effectLst>
              </a:rPr>
              <a:t>his ears are open, but he does not hear.</a:t>
            </a:r>
          </a:p>
          <a:p>
            <a:pPr marL="0" indent="0" algn="ctr">
              <a:lnSpc>
                <a:spcPct val="110000"/>
              </a:lnSpc>
              <a:spcBef>
                <a:spcPts val="0"/>
              </a:spcBef>
              <a:buNone/>
            </a:pPr>
            <a:r>
              <a:rPr lang="en-US" b="1" dirty="0">
                <a:effectLst>
                  <a:outerShdw blurRad="38100" dist="38100" dir="2700000" algn="tl">
                    <a:srgbClr val="000000">
                      <a:alpha val="43137"/>
                    </a:srgbClr>
                  </a:outerShdw>
                </a:effectLst>
              </a:rPr>
              <a:t>21  The LORD was pleased, for his righteousness’ sake,</a:t>
            </a:r>
          </a:p>
          <a:p>
            <a:pPr marL="0" indent="0" algn="ctr">
              <a:lnSpc>
                <a:spcPct val="110000"/>
              </a:lnSpc>
              <a:spcBef>
                <a:spcPts val="0"/>
              </a:spcBef>
              <a:buNone/>
            </a:pPr>
            <a:r>
              <a:rPr lang="en-US" b="1" dirty="0">
                <a:effectLst>
                  <a:outerShdw blurRad="38100" dist="38100" dir="2700000" algn="tl">
                    <a:srgbClr val="000000">
                      <a:alpha val="43137"/>
                    </a:srgbClr>
                  </a:outerShdw>
                </a:effectLst>
              </a:rPr>
              <a:t>to magnify his law and make it glorious.</a:t>
            </a:r>
          </a:p>
          <a:p>
            <a:pPr marL="0" indent="0" algn="ctr">
              <a:lnSpc>
                <a:spcPct val="110000"/>
              </a:lnSpc>
              <a:spcBef>
                <a:spcPts val="0"/>
              </a:spcBef>
              <a:buNone/>
            </a:pPr>
            <a:r>
              <a:rPr lang="en-US" b="1" dirty="0">
                <a:effectLst>
                  <a:outerShdw blurRad="38100" dist="38100" dir="2700000" algn="tl">
                    <a:srgbClr val="000000">
                      <a:alpha val="43137"/>
                    </a:srgbClr>
                  </a:outerShdw>
                </a:effectLst>
              </a:rPr>
              <a:t>22  But this is a people plundered and looted;</a:t>
            </a:r>
          </a:p>
          <a:p>
            <a:pPr marL="0" indent="0" algn="ctr">
              <a:lnSpc>
                <a:spcPct val="110000"/>
              </a:lnSpc>
              <a:spcBef>
                <a:spcPts val="0"/>
              </a:spcBef>
              <a:buNone/>
            </a:pPr>
            <a:r>
              <a:rPr lang="en-US" b="1" dirty="0">
                <a:effectLst>
                  <a:outerShdw blurRad="38100" dist="38100" dir="2700000" algn="tl">
                    <a:srgbClr val="000000">
                      <a:alpha val="43137"/>
                    </a:srgbClr>
                  </a:outerShdw>
                </a:effectLst>
              </a:rPr>
              <a:t>they are all of them trapped in holes</a:t>
            </a:r>
          </a:p>
          <a:p>
            <a:pPr marL="0" indent="0" algn="ctr">
              <a:lnSpc>
                <a:spcPct val="110000"/>
              </a:lnSpc>
              <a:spcBef>
                <a:spcPts val="0"/>
              </a:spcBef>
              <a:buNone/>
            </a:pPr>
            <a:r>
              <a:rPr lang="en-US" b="1" dirty="0">
                <a:effectLst>
                  <a:outerShdw blurRad="38100" dist="38100" dir="2700000" algn="tl">
                    <a:srgbClr val="000000">
                      <a:alpha val="43137"/>
                    </a:srgbClr>
                  </a:outerShdw>
                </a:effectLst>
              </a:rPr>
              <a:t>and hidden in prisons;</a:t>
            </a:r>
          </a:p>
          <a:p>
            <a:pPr marL="0" indent="0" algn="ctr">
              <a:lnSpc>
                <a:spcPct val="110000"/>
              </a:lnSpc>
              <a:spcBef>
                <a:spcPts val="0"/>
              </a:spcBef>
              <a:buNone/>
            </a:pPr>
            <a:endParaRPr lang="en-US" b="1" dirty="0">
              <a:effectLst>
                <a:outerShdw blurRad="38100" dist="38100" dir="2700000" algn="tl">
                  <a:srgbClr val="000000">
                    <a:alpha val="43137"/>
                  </a:srgbClr>
                </a:outerShdw>
              </a:effectLst>
            </a:endParaRPr>
          </a:p>
          <a:p>
            <a:pPr marL="0" indent="0" algn="ctr">
              <a:lnSpc>
                <a:spcPct val="110000"/>
              </a:lnSpc>
              <a:spcBef>
                <a:spcPts val="0"/>
              </a:spcBef>
              <a:buNone/>
            </a:pPr>
            <a:endParaRPr lang="en-US" b="1" dirty="0">
              <a:effectLst>
                <a:outerShdw blurRad="38100" dist="38100" dir="2700000" algn="tl">
                  <a:srgbClr val="000000">
                    <a:alpha val="43137"/>
                  </a:srgbClr>
                </a:outerShdw>
              </a:effectLst>
            </a:endParaRPr>
          </a:p>
          <a:p>
            <a:pPr marL="0" indent="0" algn="ctr">
              <a:lnSpc>
                <a:spcPct val="110000"/>
              </a:lnSpc>
              <a:spcBef>
                <a:spcPts val="0"/>
              </a:spcBef>
              <a:buNone/>
            </a:pPr>
            <a:r>
              <a:rPr lang="en-US" b="1" dirty="0">
                <a:effectLst>
                  <a:outerShdw blurRad="38100" dist="38100" dir="2700000" algn="tl">
                    <a:srgbClr val="000000">
                      <a:alpha val="43137"/>
                    </a:srgbClr>
                  </a:outerShdw>
                </a:effectLst>
              </a:rPr>
              <a:t>they have become plunder with none to rescue,</a:t>
            </a:r>
          </a:p>
          <a:p>
            <a:pPr marL="0" indent="0" algn="ctr">
              <a:lnSpc>
                <a:spcPct val="110000"/>
              </a:lnSpc>
              <a:spcBef>
                <a:spcPts val="0"/>
              </a:spcBef>
              <a:buNone/>
            </a:pPr>
            <a:r>
              <a:rPr lang="en-US" b="1" dirty="0">
                <a:effectLst>
                  <a:outerShdw blurRad="38100" dist="38100" dir="2700000" algn="tl">
                    <a:srgbClr val="000000">
                      <a:alpha val="43137"/>
                    </a:srgbClr>
                  </a:outerShdw>
                </a:effectLst>
              </a:rPr>
              <a:t>spoil with none to say, “Restore!”</a:t>
            </a:r>
          </a:p>
          <a:p>
            <a:pPr marL="0" indent="0" algn="ctr">
              <a:lnSpc>
                <a:spcPct val="110000"/>
              </a:lnSpc>
              <a:spcBef>
                <a:spcPts val="0"/>
              </a:spcBef>
              <a:buNone/>
            </a:pPr>
            <a:r>
              <a:rPr lang="en-US" b="1" dirty="0">
                <a:effectLst>
                  <a:outerShdw blurRad="38100" dist="38100" dir="2700000" algn="tl">
                    <a:srgbClr val="000000">
                      <a:alpha val="43137"/>
                    </a:srgbClr>
                  </a:outerShdw>
                </a:effectLst>
              </a:rPr>
              <a:t>23  Who among you will give ear to this,</a:t>
            </a:r>
          </a:p>
          <a:p>
            <a:pPr marL="0" indent="0" algn="ctr">
              <a:lnSpc>
                <a:spcPct val="110000"/>
              </a:lnSpc>
              <a:spcBef>
                <a:spcPts val="0"/>
              </a:spcBef>
              <a:buNone/>
            </a:pPr>
            <a:r>
              <a:rPr lang="en-US" b="1" dirty="0">
                <a:effectLst>
                  <a:outerShdw blurRad="38100" dist="38100" dir="2700000" algn="tl">
                    <a:srgbClr val="000000">
                      <a:alpha val="43137"/>
                    </a:srgbClr>
                  </a:outerShdw>
                </a:effectLst>
              </a:rPr>
              <a:t>will attend and listen for the time to come?</a:t>
            </a:r>
          </a:p>
          <a:p>
            <a:pPr marL="0" indent="0" algn="ctr">
              <a:lnSpc>
                <a:spcPct val="110000"/>
              </a:lnSpc>
              <a:spcBef>
                <a:spcPts val="0"/>
              </a:spcBef>
              <a:buNone/>
            </a:pPr>
            <a:r>
              <a:rPr lang="en-US" b="1" dirty="0">
                <a:effectLst>
                  <a:outerShdw blurRad="38100" dist="38100" dir="2700000" algn="tl">
                    <a:srgbClr val="000000">
                      <a:alpha val="43137"/>
                    </a:srgbClr>
                  </a:outerShdw>
                </a:effectLst>
              </a:rPr>
              <a:t>24  Who gave up Jacob to the looter,</a:t>
            </a:r>
          </a:p>
          <a:p>
            <a:pPr marL="0" indent="0" algn="ctr">
              <a:lnSpc>
                <a:spcPct val="110000"/>
              </a:lnSpc>
              <a:spcBef>
                <a:spcPts val="0"/>
              </a:spcBef>
              <a:buNone/>
            </a:pPr>
            <a:r>
              <a:rPr lang="en-US" b="1" dirty="0">
                <a:effectLst>
                  <a:outerShdw blurRad="38100" dist="38100" dir="2700000" algn="tl">
                    <a:srgbClr val="000000">
                      <a:alpha val="43137"/>
                    </a:srgbClr>
                  </a:outerShdw>
                </a:effectLst>
              </a:rPr>
              <a:t>and Israel to the plunderers?</a:t>
            </a:r>
          </a:p>
          <a:p>
            <a:pPr marL="0" indent="0" algn="ctr">
              <a:lnSpc>
                <a:spcPct val="110000"/>
              </a:lnSpc>
              <a:spcBef>
                <a:spcPts val="0"/>
              </a:spcBef>
              <a:buNone/>
            </a:pPr>
            <a:r>
              <a:rPr lang="en-US" b="1" dirty="0">
                <a:effectLst>
                  <a:outerShdw blurRad="38100" dist="38100" dir="2700000" algn="tl">
                    <a:srgbClr val="000000">
                      <a:alpha val="43137"/>
                    </a:srgbClr>
                  </a:outerShdw>
                </a:effectLst>
              </a:rPr>
              <a:t>Was it not the LORD, against whom we have sinned,</a:t>
            </a:r>
          </a:p>
          <a:p>
            <a:pPr marL="0" indent="0" algn="ctr">
              <a:lnSpc>
                <a:spcPct val="110000"/>
              </a:lnSpc>
              <a:spcBef>
                <a:spcPts val="0"/>
              </a:spcBef>
              <a:buNone/>
            </a:pPr>
            <a:r>
              <a:rPr lang="en-US" b="1" dirty="0">
                <a:effectLst>
                  <a:outerShdw blurRad="38100" dist="38100" dir="2700000" algn="tl">
                    <a:srgbClr val="000000">
                      <a:alpha val="43137"/>
                    </a:srgbClr>
                  </a:outerShdw>
                </a:effectLst>
              </a:rPr>
              <a:t>in whose ways they would not walk,</a:t>
            </a:r>
          </a:p>
          <a:p>
            <a:pPr marL="0" indent="0" algn="ctr">
              <a:lnSpc>
                <a:spcPct val="110000"/>
              </a:lnSpc>
              <a:spcBef>
                <a:spcPts val="0"/>
              </a:spcBef>
              <a:buNone/>
            </a:pPr>
            <a:r>
              <a:rPr lang="en-US" b="1" dirty="0">
                <a:effectLst>
                  <a:outerShdw blurRad="38100" dist="38100" dir="2700000" algn="tl">
                    <a:srgbClr val="000000">
                      <a:alpha val="43137"/>
                    </a:srgbClr>
                  </a:outerShdw>
                </a:effectLst>
              </a:rPr>
              <a:t>and whose law they would not obey?</a:t>
            </a:r>
          </a:p>
          <a:p>
            <a:pPr marL="0" indent="0" algn="ctr">
              <a:lnSpc>
                <a:spcPct val="110000"/>
              </a:lnSpc>
              <a:spcBef>
                <a:spcPts val="0"/>
              </a:spcBef>
              <a:buNone/>
            </a:pPr>
            <a:r>
              <a:rPr lang="en-US" b="1" dirty="0">
                <a:effectLst>
                  <a:outerShdw blurRad="38100" dist="38100" dir="2700000" algn="tl">
                    <a:srgbClr val="000000">
                      <a:alpha val="43137"/>
                    </a:srgbClr>
                  </a:outerShdw>
                </a:effectLst>
              </a:rPr>
              <a:t>25  So he poured on him the heat of his anger</a:t>
            </a:r>
          </a:p>
          <a:p>
            <a:pPr marL="0" indent="0" algn="ctr">
              <a:lnSpc>
                <a:spcPct val="110000"/>
              </a:lnSpc>
              <a:spcBef>
                <a:spcPts val="0"/>
              </a:spcBef>
              <a:buNone/>
            </a:pPr>
            <a:r>
              <a:rPr lang="en-US" b="1" dirty="0">
                <a:effectLst>
                  <a:outerShdw blurRad="38100" dist="38100" dir="2700000" algn="tl">
                    <a:srgbClr val="000000">
                      <a:alpha val="43137"/>
                    </a:srgbClr>
                  </a:outerShdw>
                </a:effectLst>
              </a:rPr>
              <a:t>and the might of battle;</a:t>
            </a:r>
          </a:p>
          <a:p>
            <a:pPr marL="0" indent="0" algn="ctr">
              <a:lnSpc>
                <a:spcPct val="110000"/>
              </a:lnSpc>
              <a:spcBef>
                <a:spcPts val="0"/>
              </a:spcBef>
              <a:buNone/>
            </a:pPr>
            <a:r>
              <a:rPr lang="en-US" b="1" dirty="0">
                <a:effectLst>
                  <a:outerShdw blurRad="38100" dist="38100" dir="2700000" algn="tl">
                    <a:srgbClr val="000000">
                      <a:alpha val="43137"/>
                    </a:srgbClr>
                  </a:outerShdw>
                </a:effectLst>
              </a:rPr>
              <a:t>it set him on fire all around, but he did not understand;</a:t>
            </a:r>
          </a:p>
          <a:p>
            <a:pPr marL="0" indent="0" algn="ctr">
              <a:lnSpc>
                <a:spcPct val="110000"/>
              </a:lnSpc>
              <a:spcBef>
                <a:spcPts val="0"/>
              </a:spcBef>
              <a:buNone/>
            </a:pPr>
            <a:endParaRPr lang="en-US" b="1" dirty="0">
              <a:effectLst>
                <a:outerShdw blurRad="38100" dist="38100" dir="2700000" algn="tl">
                  <a:srgbClr val="000000">
                    <a:alpha val="43137"/>
                  </a:srgbClr>
                </a:outerShdw>
              </a:effectLst>
            </a:endParaRPr>
          </a:p>
          <a:p>
            <a:pPr marL="0" indent="0" algn="ctr">
              <a:lnSpc>
                <a:spcPct val="110000"/>
              </a:lnSpc>
              <a:spcBef>
                <a:spcPts val="0"/>
              </a:spcBef>
              <a:buNone/>
            </a:pPr>
            <a:r>
              <a:rPr lang="en-US" b="1" dirty="0">
                <a:effectLst>
                  <a:outerShdw blurRad="38100" dist="38100" dir="2700000" algn="tl">
                    <a:srgbClr val="000000">
                      <a:alpha val="43137"/>
                    </a:srgbClr>
                  </a:outerShdw>
                </a:effectLst>
              </a:rPr>
              <a:t>(Isaiah 42:18-25, ESV)</a:t>
            </a:r>
          </a:p>
        </p:txBody>
      </p:sp>
    </p:spTree>
    <p:extLst>
      <p:ext uri="{BB962C8B-B14F-4D97-AF65-F5344CB8AC3E}">
        <p14:creationId xmlns:p14="http://schemas.microsoft.com/office/powerpoint/2010/main" val="24836995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numCol="2">
            <a:normAutofit fontScale="92500" lnSpcReduction="20000"/>
          </a:bodyPr>
          <a:lstStyle/>
          <a:p>
            <a:pPr marL="0" indent="0" algn="ctr">
              <a:lnSpc>
                <a:spcPct val="110000"/>
              </a:lnSpc>
              <a:spcBef>
                <a:spcPts val="0"/>
              </a:spcBef>
              <a:buNone/>
            </a:pPr>
            <a:r>
              <a:rPr lang="en-US" sz="2800" b="1" dirty="0">
                <a:effectLst>
                  <a:outerShdw blurRad="38100" dist="38100" dir="2700000" algn="tl">
                    <a:srgbClr val="000000">
                      <a:alpha val="43137"/>
                    </a:srgbClr>
                  </a:outerShdw>
                </a:effectLst>
              </a:rPr>
              <a:t>1 But now thus says the LORD,</a:t>
            </a:r>
          </a:p>
          <a:p>
            <a:pPr marL="0" indent="0" algn="ctr">
              <a:lnSpc>
                <a:spcPct val="110000"/>
              </a:lnSpc>
              <a:spcBef>
                <a:spcPts val="0"/>
              </a:spcBef>
              <a:buNone/>
            </a:pPr>
            <a:r>
              <a:rPr lang="en-US" sz="2800" b="1" dirty="0">
                <a:effectLst>
                  <a:outerShdw blurRad="38100" dist="38100" dir="2700000" algn="tl">
                    <a:srgbClr val="000000">
                      <a:alpha val="43137"/>
                    </a:srgbClr>
                  </a:outerShdw>
                </a:effectLst>
              </a:rPr>
              <a:t>he who created you, O Jacob,</a:t>
            </a:r>
          </a:p>
          <a:p>
            <a:pPr marL="0" indent="0" algn="ctr">
              <a:lnSpc>
                <a:spcPct val="110000"/>
              </a:lnSpc>
              <a:spcBef>
                <a:spcPts val="0"/>
              </a:spcBef>
              <a:buNone/>
            </a:pPr>
            <a:r>
              <a:rPr lang="en-US" sz="2800" b="1" dirty="0">
                <a:effectLst>
                  <a:outerShdw blurRad="38100" dist="38100" dir="2700000" algn="tl">
                    <a:srgbClr val="000000">
                      <a:alpha val="43137"/>
                    </a:srgbClr>
                  </a:outerShdw>
                </a:effectLst>
              </a:rPr>
              <a:t>he who formed you, O Israel:</a:t>
            </a:r>
          </a:p>
          <a:p>
            <a:pPr marL="0" indent="0" algn="ctr">
              <a:lnSpc>
                <a:spcPct val="110000"/>
              </a:lnSpc>
              <a:spcBef>
                <a:spcPts val="0"/>
              </a:spcBef>
              <a:buNone/>
            </a:pPr>
            <a:r>
              <a:rPr lang="en-US" sz="2800" b="1" dirty="0">
                <a:effectLst>
                  <a:outerShdw blurRad="38100" dist="38100" dir="2700000" algn="tl">
                    <a:srgbClr val="000000">
                      <a:alpha val="43137"/>
                    </a:srgbClr>
                  </a:outerShdw>
                </a:effectLst>
              </a:rPr>
              <a:t>“Fear not, for I have redeemed you;</a:t>
            </a:r>
          </a:p>
          <a:p>
            <a:pPr marL="0" indent="0" algn="ctr">
              <a:lnSpc>
                <a:spcPct val="110000"/>
              </a:lnSpc>
              <a:spcBef>
                <a:spcPts val="0"/>
              </a:spcBef>
              <a:buNone/>
            </a:pPr>
            <a:r>
              <a:rPr lang="en-US" sz="2800" b="1" dirty="0">
                <a:effectLst>
                  <a:outerShdw blurRad="38100" dist="38100" dir="2700000" algn="tl">
                    <a:srgbClr val="000000">
                      <a:alpha val="43137"/>
                    </a:srgbClr>
                  </a:outerShdw>
                </a:effectLst>
              </a:rPr>
              <a:t>I have called you by name, you are mine.</a:t>
            </a:r>
          </a:p>
          <a:p>
            <a:pPr marL="0" indent="0" algn="ctr">
              <a:lnSpc>
                <a:spcPct val="110000"/>
              </a:lnSpc>
              <a:spcBef>
                <a:spcPts val="0"/>
              </a:spcBef>
              <a:buNone/>
            </a:pPr>
            <a:r>
              <a:rPr lang="en-US" sz="2800" b="1" dirty="0">
                <a:effectLst>
                  <a:outerShdw blurRad="38100" dist="38100" dir="2700000" algn="tl">
                    <a:srgbClr val="000000">
                      <a:alpha val="43137"/>
                    </a:srgbClr>
                  </a:outerShdw>
                </a:effectLst>
              </a:rPr>
              <a:t>2  When you pass through the waters, I will be with you;</a:t>
            </a:r>
          </a:p>
          <a:p>
            <a:pPr marL="0" indent="0" algn="ctr">
              <a:lnSpc>
                <a:spcPct val="110000"/>
              </a:lnSpc>
              <a:spcBef>
                <a:spcPts val="0"/>
              </a:spcBef>
              <a:buNone/>
            </a:pPr>
            <a:r>
              <a:rPr lang="en-US" sz="2800" b="1" dirty="0">
                <a:effectLst>
                  <a:outerShdw blurRad="38100" dist="38100" dir="2700000" algn="tl">
                    <a:srgbClr val="000000">
                      <a:alpha val="43137"/>
                    </a:srgbClr>
                  </a:outerShdw>
                </a:effectLst>
              </a:rPr>
              <a:t>and through the rivers, they shall not overwhelm you;</a:t>
            </a:r>
          </a:p>
          <a:p>
            <a:pPr marL="0" indent="0" algn="ctr">
              <a:lnSpc>
                <a:spcPct val="110000"/>
              </a:lnSpc>
              <a:spcBef>
                <a:spcPts val="0"/>
              </a:spcBef>
              <a:buNone/>
            </a:pPr>
            <a:r>
              <a:rPr lang="en-US" sz="2800" b="1" dirty="0">
                <a:effectLst>
                  <a:outerShdw blurRad="38100" dist="38100" dir="2700000" algn="tl">
                    <a:srgbClr val="000000">
                      <a:alpha val="43137"/>
                    </a:srgbClr>
                  </a:outerShdw>
                </a:effectLst>
              </a:rPr>
              <a:t>when you walk through fire you shall not be burned,</a:t>
            </a:r>
          </a:p>
          <a:p>
            <a:pPr marL="0" indent="0" algn="ctr">
              <a:lnSpc>
                <a:spcPct val="110000"/>
              </a:lnSpc>
              <a:spcBef>
                <a:spcPts val="0"/>
              </a:spcBef>
              <a:buNone/>
            </a:pPr>
            <a:r>
              <a:rPr lang="en-US" sz="2800" b="1" dirty="0">
                <a:effectLst>
                  <a:outerShdw blurRad="38100" dist="38100" dir="2700000" algn="tl">
                    <a:srgbClr val="000000">
                      <a:alpha val="43137"/>
                    </a:srgbClr>
                  </a:outerShdw>
                </a:effectLst>
              </a:rPr>
              <a:t>and the flame shall not consume you.</a:t>
            </a:r>
          </a:p>
          <a:p>
            <a:pPr marL="0" indent="0" algn="ctr">
              <a:lnSpc>
                <a:spcPct val="110000"/>
              </a:lnSpc>
              <a:spcBef>
                <a:spcPts val="0"/>
              </a:spcBef>
              <a:buNone/>
            </a:pPr>
            <a:r>
              <a:rPr lang="en-US" sz="2800" b="1" dirty="0">
                <a:effectLst>
                  <a:outerShdw blurRad="38100" dist="38100" dir="2700000" algn="tl">
                    <a:srgbClr val="000000">
                      <a:alpha val="43137"/>
                    </a:srgbClr>
                  </a:outerShdw>
                </a:effectLst>
              </a:rPr>
              <a:t>3  For I am the LORD your God,</a:t>
            </a:r>
          </a:p>
          <a:p>
            <a:pPr marL="0" indent="0" algn="ctr">
              <a:lnSpc>
                <a:spcPct val="110000"/>
              </a:lnSpc>
              <a:spcBef>
                <a:spcPts val="0"/>
              </a:spcBef>
              <a:buNone/>
            </a:pPr>
            <a:r>
              <a:rPr lang="en-US" sz="2800" b="1" dirty="0">
                <a:effectLst>
                  <a:outerShdw blurRad="38100" dist="38100" dir="2700000" algn="tl">
                    <a:srgbClr val="000000">
                      <a:alpha val="43137"/>
                    </a:srgbClr>
                  </a:outerShdw>
                </a:effectLst>
              </a:rPr>
              <a:t>the Holy One of Israel, your Savior.</a:t>
            </a:r>
          </a:p>
          <a:p>
            <a:pPr marL="0" indent="0" algn="ctr">
              <a:lnSpc>
                <a:spcPct val="110000"/>
              </a:lnSpc>
              <a:spcBef>
                <a:spcPts val="0"/>
              </a:spcBef>
              <a:buNone/>
            </a:pPr>
            <a:r>
              <a:rPr lang="en-US" sz="2800" b="1" dirty="0">
                <a:effectLst>
                  <a:outerShdw blurRad="38100" dist="38100" dir="2700000" algn="tl">
                    <a:srgbClr val="000000">
                      <a:alpha val="43137"/>
                    </a:srgbClr>
                  </a:outerShdw>
                </a:effectLst>
              </a:rPr>
              <a:t>I give Egypt as your ransom,</a:t>
            </a:r>
          </a:p>
          <a:p>
            <a:pPr marL="0" indent="0" algn="ctr">
              <a:lnSpc>
                <a:spcPct val="110000"/>
              </a:lnSpc>
              <a:spcBef>
                <a:spcPts val="0"/>
              </a:spcBef>
              <a:buNone/>
            </a:pPr>
            <a:r>
              <a:rPr lang="en-US" sz="2800" b="1" dirty="0">
                <a:effectLst>
                  <a:outerShdw blurRad="38100" dist="38100" dir="2700000" algn="tl">
                    <a:srgbClr val="000000">
                      <a:alpha val="43137"/>
                    </a:srgbClr>
                  </a:outerShdw>
                </a:effectLst>
              </a:rPr>
              <a:t>Cush and </a:t>
            </a:r>
            <a:r>
              <a:rPr lang="en-US" sz="2800" b="1" dirty="0" err="1">
                <a:effectLst>
                  <a:outerShdw blurRad="38100" dist="38100" dir="2700000" algn="tl">
                    <a:srgbClr val="000000">
                      <a:alpha val="43137"/>
                    </a:srgbClr>
                  </a:outerShdw>
                </a:effectLst>
              </a:rPr>
              <a:t>Seba</a:t>
            </a:r>
            <a:r>
              <a:rPr lang="en-US" sz="2800" b="1" dirty="0">
                <a:effectLst>
                  <a:outerShdw blurRad="38100" dist="38100" dir="2700000" algn="tl">
                    <a:srgbClr val="000000">
                      <a:alpha val="43137"/>
                    </a:srgbClr>
                  </a:outerShdw>
                </a:effectLst>
              </a:rPr>
              <a:t> in exchange for you.</a:t>
            </a:r>
          </a:p>
          <a:p>
            <a:pPr marL="0" indent="0" algn="ctr">
              <a:lnSpc>
                <a:spcPct val="110000"/>
              </a:lnSpc>
              <a:spcBef>
                <a:spcPts val="0"/>
              </a:spcBef>
              <a:buNone/>
            </a:pPr>
            <a:endParaRPr lang="en-US" sz="2800" b="1" dirty="0">
              <a:effectLst>
                <a:outerShdw blurRad="38100" dist="38100" dir="2700000" algn="tl">
                  <a:srgbClr val="000000">
                    <a:alpha val="43137"/>
                  </a:srgbClr>
                </a:outerShdw>
              </a:effectLst>
            </a:endParaRPr>
          </a:p>
          <a:p>
            <a:pPr marL="0" indent="0" algn="ctr">
              <a:lnSpc>
                <a:spcPct val="110000"/>
              </a:lnSpc>
              <a:spcBef>
                <a:spcPts val="0"/>
              </a:spcBef>
              <a:buNone/>
            </a:pPr>
            <a:r>
              <a:rPr lang="en-US" sz="2800" b="1" dirty="0">
                <a:effectLst>
                  <a:outerShdw blurRad="38100" dist="38100" dir="2700000" algn="tl">
                    <a:srgbClr val="000000">
                      <a:alpha val="43137"/>
                    </a:srgbClr>
                  </a:outerShdw>
                </a:effectLst>
              </a:rPr>
              <a:t>4  Because you are precious in my eyes,</a:t>
            </a:r>
          </a:p>
          <a:p>
            <a:pPr marL="0" indent="0" algn="ctr">
              <a:lnSpc>
                <a:spcPct val="110000"/>
              </a:lnSpc>
              <a:spcBef>
                <a:spcPts val="0"/>
              </a:spcBef>
              <a:buNone/>
            </a:pPr>
            <a:r>
              <a:rPr lang="en-US" sz="2800" b="1" dirty="0">
                <a:effectLst>
                  <a:outerShdw blurRad="38100" dist="38100" dir="2700000" algn="tl">
                    <a:srgbClr val="000000">
                      <a:alpha val="43137"/>
                    </a:srgbClr>
                  </a:outerShdw>
                </a:effectLst>
              </a:rPr>
              <a:t>and honored, and I love you,</a:t>
            </a:r>
          </a:p>
          <a:p>
            <a:pPr marL="0" indent="0" algn="ctr">
              <a:lnSpc>
                <a:spcPct val="110000"/>
              </a:lnSpc>
              <a:spcBef>
                <a:spcPts val="0"/>
              </a:spcBef>
              <a:buNone/>
            </a:pPr>
            <a:r>
              <a:rPr lang="en-US" sz="2800" b="1" dirty="0">
                <a:effectLst>
                  <a:outerShdw blurRad="38100" dist="38100" dir="2700000" algn="tl">
                    <a:srgbClr val="000000">
                      <a:alpha val="43137"/>
                    </a:srgbClr>
                  </a:outerShdw>
                </a:effectLst>
              </a:rPr>
              <a:t>I give men in return for you,</a:t>
            </a:r>
          </a:p>
          <a:p>
            <a:pPr marL="0" indent="0" algn="ctr">
              <a:lnSpc>
                <a:spcPct val="110000"/>
              </a:lnSpc>
              <a:spcBef>
                <a:spcPts val="0"/>
              </a:spcBef>
              <a:buNone/>
            </a:pPr>
            <a:r>
              <a:rPr lang="en-US" sz="2800" b="1" dirty="0">
                <a:effectLst>
                  <a:outerShdw blurRad="38100" dist="38100" dir="2700000" algn="tl">
                    <a:srgbClr val="000000">
                      <a:alpha val="43137"/>
                    </a:srgbClr>
                  </a:outerShdw>
                </a:effectLst>
              </a:rPr>
              <a:t>peoples in exchange for your life.</a:t>
            </a:r>
          </a:p>
          <a:p>
            <a:pPr marL="0" indent="0" algn="ctr">
              <a:lnSpc>
                <a:spcPct val="110000"/>
              </a:lnSpc>
              <a:spcBef>
                <a:spcPts val="0"/>
              </a:spcBef>
              <a:buNone/>
            </a:pPr>
            <a:r>
              <a:rPr lang="en-US" sz="2800" b="1" dirty="0">
                <a:effectLst>
                  <a:outerShdw blurRad="38100" dist="38100" dir="2700000" algn="tl">
                    <a:srgbClr val="000000">
                      <a:alpha val="43137"/>
                    </a:srgbClr>
                  </a:outerShdw>
                </a:effectLst>
              </a:rPr>
              <a:t>5  Fear not, for I am with you;</a:t>
            </a:r>
          </a:p>
          <a:p>
            <a:pPr marL="0" indent="0" algn="ctr">
              <a:lnSpc>
                <a:spcPct val="110000"/>
              </a:lnSpc>
              <a:spcBef>
                <a:spcPts val="0"/>
              </a:spcBef>
              <a:buNone/>
            </a:pPr>
            <a:r>
              <a:rPr lang="en-US" sz="2800" b="1" dirty="0">
                <a:effectLst>
                  <a:outerShdw blurRad="38100" dist="38100" dir="2700000" algn="tl">
                    <a:srgbClr val="000000">
                      <a:alpha val="43137"/>
                    </a:srgbClr>
                  </a:outerShdw>
                </a:effectLst>
              </a:rPr>
              <a:t>I will bring your offspring from the east,</a:t>
            </a:r>
          </a:p>
          <a:p>
            <a:pPr marL="0" indent="0" algn="ctr">
              <a:lnSpc>
                <a:spcPct val="110000"/>
              </a:lnSpc>
              <a:spcBef>
                <a:spcPts val="0"/>
              </a:spcBef>
              <a:buNone/>
            </a:pPr>
            <a:r>
              <a:rPr lang="en-US" sz="2800" b="1" dirty="0">
                <a:effectLst>
                  <a:outerShdw blurRad="38100" dist="38100" dir="2700000" algn="tl">
                    <a:srgbClr val="000000">
                      <a:alpha val="43137"/>
                    </a:srgbClr>
                  </a:outerShdw>
                </a:effectLst>
              </a:rPr>
              <a:t>and from the west I will gather you.</a:t>
            </a:r>
          </a:p>
          <a:p>
            <a:pPr marL="0" indent="0" algn="ctr">
              <a:lnSpc>
                <a:spcPct val="110000"/>
              </a:lnSpc>
              <a:spcBef>
                <a:spcPts val="0"/>
              </a:spcBef>
              <a:buNone/>
            </a:pPr>
            <a:r>
              <a:rPr lang="en-US" sz="2800" b="1" dirty="0">
                <a:effectLst>
                  <a:outerShdw blurRad="38100" dist="38100" dir="2700000" algn="tl">
                    <a:srgbClr val="000000">
                      <a:alpha val="43137"/>
                    </a:srgbClr>
                  </a:outerShdw>
                </a:effectLst>
              </a:rPr>
              <a:t>6  I will say to the north, Give up,</a:t>
            </a:r>
          </a:p>
          <a:p>
            <a:pPr marL="0" indent="0" algn="ctr">
              <a:lnSpc>
                <a:spcPct val="110000"/>
              </a:lnSpc>
              <a:spcBef>
                <a:spcPts val="0"/>
              </a:spcBef>
              <a:buNone/>
            </a:pPr>
            <a:r>
              <a:rPr lang="en-US" sz="2800" b="1" dirty="0">
                <a:effectLst>
                  <a:outerShdw blurRad="38100" dist="38100" dir="2700000" algn="tl">
                    <a:srgbClr val="000000">
                      <a:alpha val="43137"/>
                    </a:srgbClr>
                  </a:outerShdw>
                </a:effectLst>
              </a:rPr>
              <a:t>and to the south, Do not withhold;</a:t>
            </a:r>
          </a:p>
          <a:p>
            <a:pPr marL="0" indent="0" algn="ctr">
              <a:lnSpc>
                <a:spcPct val="110000"/>
              </a:lnSpc>
              <a:spcBef>
                <a:spcPts val="0"/>
              </a:spcBef>
              <a:buNone/>
            </a:pPr>
            <a:r>
              <a:rPr lang="en-US" sz="2800" b="1" dirty="0">
                <a:effectLst>
                  <a:outerShdw blurRad="38100" dist="38100" dir="2700000" algn="tl">
                    <a:srgbClr val="000000">
                      <a:alpha val="43137"/>
                    </a:srgbClr>
                  </a:outerShdw>
                </a:effectLst>
              </a:rPr>
              <a:t>bring my sons from afar</a:t>
            </a:r>
          </a:p>
          <a:p>
            <a:pPr marL="0" indent="0" algn="ctr">
              <a:lnSpc>
                <a:spcPct val="110000"/>
              </a:lnSpc>
              <a:spcBef>
                <a:spcPts val="0"/>
              </a:spcBef>
              <a:buNone/>
            </a:pPr>
            <a:r>
              <a:rPr lang="en-US" sz="2800" b="1" dirty="0">
                <a:effectLst>
                  <a:outerShdw blurRad="38100" dist="38100" dir="2700000" algn="tl">
                    <a:srgbClr val="000000">
                      <a:alpha val="43137"/>
                    </a:srgbClr>
                  </a:outerShdw>
                </a:effectLst>
              </a:rPr>
              <a:t>and my daughters from the end of the earth,</a:t>
            </a:r>
          </a:p>
          <a:p>
            <a:pPr marL="0" indent="0" algn="ctr">
              <a:lnSpc>
                <a:spcPct val="110000"/>
              </a:lnSpc>
              <a:spcBef>
                <a:spcPts val="0"/>
              </a:spcBef>
              <a:buNone/>
            </a:pPr>
            <a:r>
              <a:rPr lang="en-US" sz="2800" b="1" dirty="0">
                <a:effectLst>
                  <a:outerShdw blurRad="38100" dist="38100" dir="2700000" algn="tl">
                    <a:srgbClr val="000000">
                      <a:alpha val="43137"/>
                    </a:srgbClr>
                  </a:outerShdw>
                </a:effectLst>
              </a:rPr>
              <a:t>7  everyone who is called by my name,</a:t>
            </a:r>
          </a:p>
          <a:p>
            <a:pPr marL="0" indent="0" algn="ctr">
              <a:lnSpc>
                <a:spcPct val="110000"/>
              </a:lnSpc>
              <a:spcBef>
                <a:spcPts val="0"/>
              </a:spcBef>
              <a:buNone/>
            </a:pPr>
            <a:r>
              <a:rPr lang="en-US" sz="2800" b="1" dirty="0">
                <a:effectLst>
                  <a:outerShdw blurRad="38100" dist="38100" dir="2700000" algn="tl">
                    <a:srgbClr val="000000">
                      <a:alpha val="43137"/>
                    </a:srgbClr>
                  </a:outerShdw>
                </a:effectLst>
              </a:rPr>
              <a:t>whom I created for my glory,</a:t>
            </a:r>
          </a:p>
          <a:p>
            <a:pPr marL="0" indent="0" algn="ctr">
              <a:lnSpc>
                <a:spcPct val="110000"/>
              </a:lnSpc>
              <a:spcBef>
                <a:spcPts val="0"/>
              </a:spcBef>
              <a:buNone/>
            </a:pPr>
            <a:r>
              <a:rPr lang="en-US" sz="2800" b="1" dirty="0">
                <a:effectLst>
                  <a:outerShdw blurRad="38100" dist="38100" dir="2700000" algn="tl">
                    <a:srgbClr val="000000">
                      <a:alpha val="43137"/>
                    </a:srgbClr>
                  </a:outerShdw>
                </a:effectLst>
              </a:rPr>
              <a:t>whom I formed and made.”</a:t>
            </a:r>
          </a:p>
          <a:p>
            <a:pPr marL="0" indent="0" algn="ctr">
              <a:lnSpc>
                <a:spcPct val="110000"/>
              </a:lnSpc>
              <a:spcBef>
                <a:spcPts val="0"/>
              </a:spcBef>
              <a:buNone/>
            </a:pPr>
            <a:endParaRPr lang="en-US" sz="2800" b="1" dirty="0">
              <a:effectLst>
                <a:outerShdw blurRad="38100" dist="38100" dir="2700000" algn="tl">
                  <a:srgbClr val="000000">
                    <a:alpha val="43137"/>
                  </a:srgbClr>
                </a:outerShdw>
              </a:effectLst>
            </a:endParaRPr>
          </a:p>
          <a:p>
            <a:pPr marL="0" indent="0" algn="ctr">
              <a:lnSpc>
                <a:spcPct val="110000"/>
              </a:lnSpc>
              <a:spcBef>
                <a:spcPts val="0"/>
              </a:spcBef>
              <a:buNone/>
            </a:pPr>
            <a:r>
              <a:rPr lang="en-US" sz="2800" b="1" dirty="0">
                <a:effectLst>
                  <a:outerShdw blurRad="38100" dist="38100" dir="2700000" algn="tl">
                    <a:srgbClr val="000000">
                      <a:alpha val="43137"/>
                    </a:srgbClr>
                  </a:outerShdw>
                </a:effectLst>
              </a:rPr>
              <a:t>(Isaiah 43:1-7, ESV)</a:t>
            </a:r>
          </a:p>
        </p:txBody>
      </p:sp>
    </p:spTree>
    <p:extLst>
      <p:ext uri="{BB962C8B-B14F-4D97-AF65-F5344CB8AC3E}">
        <p14:creationId xmlns:p14="http://schemas.microsoft.com/office/powerpoint/2010/main" val="5512331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92500" lnSpcReduction="10000"/>
          </a:bodyPr>
          <a:lstStyle/>
          <a:p>
            <a:pPr marL="0" indent="0" algn="ctr">
              <a:buNone/>
            </a:pPr>
            <a:r>
              <a:rPr lang="en-US" sz="5400" b="1" dirty="0">
                <a:effectLst>
                  <a:outerShdw blurRad="38100" dist="38100" dir="2700000" algn="tl">
                    <a:srgbClr val="000000">
                      <a:alpha val="43137"/>
                    </a:srgbClr>
                  </a:outerShdw>
                </a:effectLst>
              </a:rPr>
              <a:t>Main Point</a:t>
            </a:r>
          </a:p>
          <a:p>
            <a:r>
              <a:rPr lang="en-US" sz="5400" b="1" dirty="0">
                <a:effectLst>
                  <a:outerShdw blurRad="38100" dist="38100" dir="2700000" algn="tl">
                    <a:srgbClr val="000000">
                      <a:alpha val="43137"/>
                    </a:srgbClr>
                  </a:outerShdw>
                </a:effectLst>
              </a:rPr>
              <a:t> These verses describe a hymn of rejoicing over what God is about to do, a challenge, and the plan for restoration</a:t>
            </a:r>
          </a:p>
          <a:p>
            <a:r>
              <a:rPr lang="en-US" sz="5400" b="1" dirty="0">
                <a:effectLst>
                  <a:outerShdw blurRad="38100" dist="38100" dir="2700000" algn="tl">
                    <a:srgbClr val="000000">
                      <a:alpha val="43137"/>
                    </a:srgbClr>
                  </a:outerShdw>
                </a:effectLst>
              </a:rPr>
              <a:t> While the Jewish people were the failed servant</a:t>
            </a:r>
          </a:p>
          <a:p>
            <a:r>
              <a:rPr lang="en-US" sz="5400" b="1" dirty="0">
                <a:effectLst>
                  <a:outerShdw blurRad="38100" dist="38100" dir="2700000" algn="tl">
                    <a:srgbClr val="000000">
                      <a:alpha val="43137"/>
                    </a:srgbClr>
                  </a:outerShdw>
                </a:effectLst>
              </a:rPr>
              <a:t> Those within the Jewish community, the whole world, will be redeemed by God’s grace for His glory</a:t>
            </a:r>
            <a:endParaRPr lang="en-US" sz="3000" b="1" dirty="0">
              <a:effectLst>
                <a:outerShdw blurRad="38100" dist="38100" dir="2700000" algn="tl">
                  <a:srgbClr val="000000">
                    <a:alpha val="43137"/>
                  </a:srgbClr>
                </a:outerShdw>
              </a:effectLst>
            </a:endParaRPr>
          </a:p>
          <a:p>
            <a:endParaRPr lang="en-US" sz="3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039146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22" dur="500"/>
                                        <p:tgtEl>
                                          <p:spTgt spid="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lnSpcReduction="1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Through water and flame</a:t>
            </a:r>
          </a:p>
          <a:p>
            <a:pPr lvl="1"/>
            <a:r>
              <a:rPr lang="en-US" sz="3200" b="1" dirty="0">
                <a:effectLst>
                  <a:outerShdw blurRad="38100" dist="38100" dir="2700000" algn="tl">
                    <a:srgbClr val="000000">
                      <a:alpha val="43137"/>
                    </a:srgbClr>
                  </a:outerShdw>
                </a:effectLst>
              </a:rPr>
              <a:t> The devastation has generally come through their own faithlessness</a:t>
            </a:r>
          </a:p>
          <a:p>
            <a:pPr lvl="1"/>
            <a:r>
              <a:rPr lang="en-US" sz="3200" b="1" dirty="0">
                <a:effectLst>
                  <a:outerShdw blurRad="38100" dist="38100" dir="2700000" algn="tl">
                    <a:srgbClr val="000000">
                      <a:alpha val="43137"/>
                    </a:srgbClr>
                  </a:outerShdw>
                </a:effectLst>
              </a:rPr>
              <a:t> We are reminded of the failure to follow God and the consequences of such decisions</a:t>
            </a:r>
          </a:p>
          <a:p>
            <a:pPr lvl="1"/>
            <a:r>
              <a:rPr lang="en-US" sz="3200" b="1" dirty="0">
                <a:effectLst>
                  <a:outerShdw blurRad="38100" dist="38100" dir="2700000" algn="tl">
                    <a:srgbClr val="000000">
                      <a:alpha val="43137"/>
                    </a:srgbClr>
                  </a:outerShdw>
                </a:effectLst>
              </a:rPr>
              <a:t> The world is a dark place</a:t>
            </a:r>
          </a:p>
          <a:p>
            <a:pPr lvl="1"/>
            <a:r>
              <a:rPr lang="en-US" sz="3200" b="1" dirty="0">
                <a:effectLst>
                  <a:outerShdw blurRad="38100" dist="38100" dir="2700000" algn="tl">
                    <a:srgbClr val="000000">
                      <a:alpha val="43137"/>
                    </a:srgbClr>
                  </a:outerShdw>
                </a:effectLst>
              </a:rPr>
              <a:t> It is easy to see how it happens here and now</a:t>
            </a:r>
          </a:p>
          <a:p>
            <a:pPr lvl="1"/>
            <a:r>
              <a:rPr lang="en-US" sz="3200" b="1" dirty="0">
                <a:effectLst>
                  <a:outerShdw blurRad="38100" dist="38100" dir="2700000" algn="tl">
                    <a:srgbClr val="000000">
                      <a:alpha val="43137"/>
                    </a:srgbClr>
                  </a:outerShdw>
                </a:effectLst>
              </a:rPr>
              <a:t> There have been popular teachers and preachers in our time who preach a health and wealth gospel</a:t>
            </a:r>
          </a:p>
          <a:p>
            <a:pPr lvl="1"/>
            <a:r>
              <a:rPr lang="en-US" sz="3200" b="1" dirty="0">
                <a:effectLst>
                  <a:outerShdw blurRad="38100" dist="38100" dir="2700000" algn="tl">
                    <a:srgbClr val="000000">
                      <a:alpha val="43137"/>
                    </a:srgbClr>
                  </a:outerShdw>
                </a:effectLst>
              </a:rPr>
              <a:t> There is this kind of Santa Claus God who think about you above all else</a:t>
            </a:r>
          </a:p>
          <a:p>
            <a:pPr lvl="1"/>
            <a:r>
              <a:rPr lang="en-US" sz="3200" b="1" dirty="0">
                <a:effectLst>
                  <a:outerShdw blurRad="38100" dist="38100" dir="2700000" algn="tl">
                    <a:srgbClr val="000000">
                      <a:alpha val="43137"/>
                    </a:srgbClr>
                  </a:outerShdw>
                </a:effectLst>
              </a:rPr>
              <a:t> It is no surprise, then, that so many end up leaving the faith</a:t>
            </a:r>
          </a:p>
          <a:p>
            <a:pPr lvl="1"/>
            <a:r>
              <a:rPr lang="en-US" sz="3200" b="1" dirty="0">
                <a:effectLst>
                  <a:outerShdw blurRad="38100" dist="38100" dir="2700000" algn="tl">
                    <a:srgbClr val="000000">
                      <a:alpha val="43137"/>
                    </a:srgbClr>
                  </a:outerShdw>
                </a:effectLst>
              </a:rPr>
              <a:t> “How could God who loves me and wants to give me all that I desire do such a thing?”</a:t>
            </a:r>
          </a:p>
        </p:txBody>
      </p:sp>
    </p:spTree>
    <p:extLst>
      <p:ext uri="{BB962C8B-B14F-4D97-AF65-F5344CB8AC3E}">
        <p14:creationId xmlns:p14="http://schemas.microsoft.com/office/powerpoint/2010/main" val="14148575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barn(inVertic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barn(inVertic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barn(inVertic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barn(inVertic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barn(inVertic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barn(inVertic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barn(inVertical)">
                                      <p:cBhvr>
                                        <p:cTn id="42"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Through water and flame (2)</a:t>
            </a:r>
          </a:p>
          <a:p>
            <a:pPr lvl="1"/>
            <a:r>
              <a:rPr lang="en-US" sz="3200" b="1" dirty="0">
                <a:effectLst>
                  <a:outerShdw blurRad="38100" dist="38100" dir="2700000" algn="tl">
                    <a:srgbClr val="000000">
                      <a:alpha val="43137"/>
                    </a:srgbClr>
                  </a:outerShdw>
                </a:effectLst>
              </a:rPr>
              <a:t> The real question is whether the belief in God desiring only to give you what you want is true</a:t>
            </a:r>
          </a:p>
          <a:p>
            <a:pPr lvl="1"/>
            <a:r>
              <a:rPr lang="en-US" sz="3200" b="1" dirty="0">
                <a:effectLst>
                  <a:outerShdw blurRad="38100" dist="38100" dir="2700000" algn="tl">
                    <a:srgbClr val="000000">
                      <a:alpha val="43137"/>
                    </a:srgbClr>
                  </a:outerShdw>
                </a:effectLst>
              </a:rPr>
              <a:t> Though we may experience the water, and the flame, they will not win the day</a:t>
            </a:r>
          </a:p>
          <a:p>
            <a:pPr lvl="1"/>
            <a:r>
              <a:rPr lang="en-US" sz="3200" b="1" dirty="0">
                <a:effectLst>
                  <a:outerShdw blurRad="38100" dist="38100" dir="2700000" algn="tl">
                    <a:srgbClr val="000000">
                      <a:alpha val="43137"/>
                    </a:srgbClr>
                  </a:outerShdw>
                </a:effectLst>
              </a:rPr>
              <a:t> There is an expectation that things will not go right</a:t>
            </a:r>
          </a:p>
          <a:p>
            <a:pPr lvl="1"/>
            <a:r>
              <a:rPr lang="en-US" sz="3200" b="1" dirty="0">
                <a:effectLst>
                  <a:outerShdw blurRad="38100" dist="38100" dir="2700000" algn="tl">
                    <a:srgbClr val="000000">
                      <a:alpha val="43137"/>
                    </a:srgbClr>
                  </a:outerShdw>
                </a:effectLst>
              </a:rPr>
              <a:t> We live in a fallen world where terrible things occur</a:t>
            </a:r>
          </a:p>
          <a:p>
            <a:pPr lvl="1"/>
            <a:r>
              <a:rPr lang="en-US" sz="3200" b="1" dirty="0">
                <a:effectLst>
                  <a:outerShdw blurRad="38100" dist="38100" dir="2700000" algn="tl">
                    <a:srgbClr val="000000">
                      <a:alpha val="43137"/>
                    </a:srgbClr>
                  </a:outerShdw>
                </a:effectLst>
              </a:rPr>
              <a:t> What is guaranteed is not whatever we want</a:t>
            </a:r>
          </a:p>
          <a:p>
            <a:pPr lvl="1"/>
            <a:r>
              <a:rPr lang="en-US" sz="3200" b="1" dirty="0">
                <a:effectLst>
                  <a:outerShdw blurRad="38100" dist="38100" dir="2700000" algn="tl">
                    <a:srgbClr val="000000">
                      <a:alpha val="43137"/>
                    </a:srgbClr>
                  </a:outerShdw>
                </a:effectLst>
              </a:rPr>
              <a:t> What is guaranteed is that the darkness will not have the last laugh</a:t>
            </a:r>
          </a:p>
          <a:p>
            <a:pPr lvl="1"/>
            <a:r>
              <a:rPr lang="en-US" sz="3200" b="1" dirty="0">
                <a:effectLst>
                  <a:outerShdw blurRad="38100" dist="38100" dir="2700000" algn="tl">
                    <a:srgbClr val="000000">
                      <a:alpha val="43137"/>
                    </a:srgbClr>
                  </a:outerShdw>
                </a:effectLst>
              </a:rPr>
              <a:t> In the end the waters will recede, the flame will be quenched, and you will rise up on the final day</a:t>
            </a:r>
          </a:p>
        </p:txBody>
      </p:sp>
    </p:spTree>
    <p:extLst>
      <p:ext uri="{BB962C8B-B14F-4D97-AF65-F5344CB8AC3E}">
        <p14:creationId xmlns:p14="http://schemas.microsoft.com/office/powerpoint/2010/main" val="42875345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barn(inVertic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barn(inVertic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barn(inVertic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barn(inVertic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barn(inVertic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barn(inVertical)">
                                      <p:cBhvr>
                                        <p:cTn id="37"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92500" lnSpcReduction="2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Through water and flame (3)</a:t>
            </a:r>
          </a:p>
          <a:p>
            <a:pPr lvl="1"/>
            <a:r>
              <a:rPr lang="en-US" sz="3200" b="1" dirty="0">
                <a:effectLst>
                  <a:outerShdw blurRad="38100" dist="38100" dir="2700000" algn="tl">
                    <a:srgbClr val="000000">
                      <a:alpha val="43137"/>
                    </a:srgbClr>
                  </a:outerShdw>
                </a:effectLst>
              </a:rPr>
              <a:t> The answer is found throughout Isaiah</a:t>
            </a:r>
          </a:p>
          <a:p>
            <a:pPr lvl="1"/>
            <a:r>
              <a:rPr lang="en-US" sz="3200" b="1" dirty="0">
                <a:effectLst>
                  <a:outerShdw blurRad="38100" dist="38100" dir="2700000" algn="tl">
                    <a:srgbClr val="000000">
                      <a:alpha val="43137"/>
                    </a:srgbClr>
                  </a:outerShdw>
                </a:effectLst>
              </a:rPr>
              <a:t> One of the reasons for His supremacy is that He is the Living God</a:t>
            </a:r>
          </a:p>
          <a:p>
            <a:pPr lvl="1"/>
            <a:r>
              <a:rPr lang="en-US" sz="3200" b="1" dirty="0">
                <a:effectLst>
                  <a:outerShdw blurRad="38100" dist="38100" dir="2700000" algn="tl">
                    <a:srgbClr val="000000">
                      <a:alpha val="43137"/>
                    </a:srgbClr>
                  </a:outerShdw>
                </a:effectLst>
              </a:rPr>
              <a:t> This great and powerful God is the One Isaiah now describes</a:t>
            </a:r>
          </a:p>
          <a:p>
            <a:pPr lvl="1"/>
            <a:r>
              <a:rPr lang="en-US" sz="3200" b="1" dirty="0">
                <a:effectLst>
                  <a:outerShdw blurRad="38100" dist="38100" dir="2700000" algn="tl">
                    <a:srgbClr val="000000">
                      <a:alpha val="43137"/>
                    </a:srgbClr>
                  </a:outerShdw>
                </a:effectLst>
              </a:rPr>
              <a:t> He has called His people, shaped them, formed them, and loves them</a:t>
            </a:r>
          </a:p>
          <a:p>
            <a:pPr lvl="1"/>
            <a:r>
              <a:rPr lang="en-US" sz="3200" b="1" dirty="0">
                <a:effectLst>
                  <a:outerShdw blurRad="38100" dist="38100" dir="2700000" algn="tl">
                    <a:srgbClr val="000000">
                      <a:alpha val="43137"/>
                    </a:srgbClr>
                  </a:outerShdw>
                </a:effectLst>
              </a:rPr>
              <a:t> This is the great God we worship today</a:t>
            </a:r>
          </a:p>
          <a:p>
            <a:pPr lvl="1"/>
            <a:r>
              <a:rPr lang="en-US" sz="3200" b="1" dirty="0">
                <a:effectLst>
                  <a:outerShdw blurRad="38100" dist="38100" dir="2700000" algn="tl">
                    <a:srgbClr val="000000">
                      <a:alpha val="43137"/>
                    </a:srgbClr>
                  </a:outerShdw>
                </a:effectLst>
              </a:rPr>
              <a:t> His Spirit given to us so we could experience this very Person and His love for us</a:t>
            </a:r>
          </a:p>
          <a:p>
            <a:pPr lvl="1"/>
            <a:r>
              <a:rPr lang="en-US" sz="3200" b="1" dirty="0">
                <a:effectLst>
                  <a:outerShdw blurRad="38100" dist="38100" dir="2700000" algn="tl">
                    <a:srgbClr val="000000">
                      <a:alpha val="43137"/>
                    </a:srgbClr>
                  </a:outerShdw>
                </a:effectLst>
              </a:rPr>
              <a:t> This God has a personal relationship with His people</a:t>
            </a:r>
          </a:p>
          <a:p>
            <a:pPr lvl="1"/>
            <a:r>
              <a:rPr lang="en-US" sz="3200" b="1" dirty="0">
                <a:effectLst>
                  <a:outerShdw blurRad="38100" dist="38100" dir="2700000" algn="tl">
                    <a:srgbClr val="000000">
                      <a:alpha val="43137"/>
                    </a:srgbClr>
                  </a:outerShdw>
                </a:effectLst>
              </a:rPr>
              <a:t> Nothing can stop God from His people</a:t>
            </a:r>
          </a:p>
          <a:p>
            <a:pPr lvl="1"/>
            <a:r>
              <a:rPr lang="en-US" sz="3200" b="1" dirty="0">
                <a:effectLst>
                  <a:outerShdw blurRad="38100" dist="38100" dir="2700000" algn="tl">
                    <a:srgbClr val="000000">
                      <a:alpha val="43137"/>
                    </a:srgbClr>
                  </a:outerShdw>
                </a:effectLst>
              </a:rPr>
              <a:t> We are not deserving of any of this</a:t>
            </a:r>
          </a:p>
          <a:p>
            <a:pPr lvl="1"/>
            <a:r>
              <a:rPr lang="en-US" sz="3200" b="1" dirty="0">
                <a:effectLst>
                  <a:outerShdw blurRad="38100" dist="38100" dir="2700000" algn="tl">
                    <a:srgbClr val="000000">
                      <a:alpha val="43137"/>
                    </a:srgbClr>
                  </a:outerShdw>
                </a:effectLst>
              </a:rPr>
              <a:t> They were horrors</a:t>
            </a:r>
          </a:p>
          <a:p>
            <a:pPr lvl="1"/>
            <a:r>
              <a:rPr lang="en-US" sz="3200" b="1" dirty="0">
                <a:effectLst>
                  <a:outerShdw blurRad="38100" dist="38100" dir="2700000" algn="tl">
                    <a:srgbClr val="000000">
                      <a:alpha val="43137"/>
                    </a:srgbClr>
                  </a:outerShdw>
                </a:effectLst>
              </a:rPr>
              <a:t> We too were horrors in our own sin</a:t>
            </a:r>
          </a:p>
        </p:txBody>
      </p:sp>
    </p:spTree>
    <p:extLst>
      <p:ext uri="{BB962C8B-B14F-4D97-AF65-F5344CB8AC3E}">
        <p14:creationId xmlns:p14="http://schemas.microsoft.com/office/powerpoint/2010/main" val="15523161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barn(inVertic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barn(inVertic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barn(inVertic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barn(inVertic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barn(inVertic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barn(inVertic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barn(inVertical)">
                                      <p:cBhvr>
                                        <p:cTn id="42" dur="500"/>
                                        <p:tgtEl>
                                          <p:spTgt spid="1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Effect transition="in" filter="barn(inVertical)">
                                      <p:cBhvr>
                                        <p:cTn id="47" dur="500"/>
                                        <p:tgtEl>
                                          <p:spTgt spid="14">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14">
                                            <p:txEl>
                                              <p:pRg st="11" end="11"/>
                                            </p:txEl>
                                          </p:spTgt>
                                        </p:tgtEl>
                                        <p:attrNameLst>
                                          <p:attrName>style.visibility</p:attrName>
                                        </p:attrNameLst>
                                      </p:cBhvr>
                                      <p:to>
                                        <p:strVal val="visible"/>
                                      </p:to>
                                    </p:set>
                                    <p:animEffect transition="in" filter="barn(inVertical)">
                                      <p:cBhvr>
                                        <p:cTn id="52" dur="500"/>
                                        <p:tgtEl>
                                          <p:spTgt spid="14">
                                            <p:txEl>
                                              <p:pRg st="11" end="1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nodeType="clickEffect">
                                  <p:stCondLst>
                                    <p:cond delay="0"/>
                                  </p:stCondLst>
                                  <p:childTnLst>
                                    <p:set>
                                      <p:cBhvr>
                                        <p:cTn id="56" dur="1" fill="hold">
                                          <p:stCondLst>
                                            <p:cond delay="0"/>
                                          </p:stCondLst>
                                        </p:cTn>
                                        <p:tgtEl>
                                          <p:spTgt spid="14">
                                            <p:txEl>
                                              <p:pRg st="12" end="12"/>
                                            </p:txEl>
                                          </p:spTgt>
                                        </p:tgtEl>
                                        <p:attrNameLst>
                                          <p:attrName>style.visibility</p:attrName>
                                        </p:attrNameLst>
                                      </p:cBhvr>
                                      <p:to>
                                        <p:strVal val="visible"/>
                                      </p:to>
                                    </p:set>
                                    <p:animEffect transition="in" filter="barn(inVertical)">
                                      <p:cBhvr>
                                        <p:cTn id="57" dur="500"/>
                                        <p:tgtEl>
                                          <p:spTgt spid="1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Through water and flame (4)</a:t>
            </a:r>
          </a:p>
          <a:p>
            <a:pPr lvl="1"/>
            <a:r>
              <a:rPr lang="en-US" sz="3200" b="1" dirty="0">
                <a:effectLst>
                  <a:outerShdw blurRad="38100" dist="38100" dir="2700000" algn="tl">
                    <a:srgbClr val="000000">
                      <a:alpha val="43137"/>
                    </a:srgbClr>
                  </a:outerShdw>
                </a:effectLst>
              </a:rPr>
              <a:t> God has done something marvelous</a:t>
            </a:r>
          </a:p>
          <a:p>
            <a:pPr lvl="1"/>
            <a:r>
              <a:rPr lang="en-US" sz="3200" b="1" dirty="0">
                <a:effectLst>
                  <a:outerShdw blurRad="38100" dist="38100" dir="2700000" algn="tl">
                    <a:srgbClr val="000000">
                      <a:alpha val="43137"/>
                    </a:srgbClr>
                  </a:outerShdw>
                </a:effectLst>
              </a:rPr>
              <a:t> We have every reason to not fear because He is with us</a:t>
            </a:r>
          </a:p>
          <a:p>
            <a:pPr lvl="1"/>
            <a:r>
              <a:rPr lang="en-US" sz="3200" b="1" dirty="0">
                <a:effectLst>
                  <a:outerShdw blurRad="38100" dist="38100" dir="2700000" algn="tl">
                    <a:srgbClr val="000000">
                      <a:alpha val="43137"/>
                    </a:srgbClr>
                  </a:outerShdw>
                </a:effectLst>
              </a:rPr>
              <a:t> The waters will rise on us</a:t>
            </a:r>
          </a:p>
          <a:p>
            <a:pPr lvl="1"/>
            <a:r>
              <a:rPr lang="en-US" sz="3200" b="1" dirty="0">
                <a:effectLst>
                  <a:outerShdw blurRad="38100" dist="38100" dir="2700000" algn="tl">
                    <a:srgbClr val="000000">
                      <a:alpha val="43137"/>
                    </a:srgbClr>
                  </a:outerShdw>
                </a:effectLst>
              </a:rPr>
              <a:t> The flame will surround us</a:t>
            </a:r>
          </a:p>
          <a:p>
            <a:pPr lvl="1"/>
            <a:r>
              <a:rPr lang="en-US" sz="3200" b="1" dirty="0">
                <a:effectLst>
                  <a:outerShdw blurRad="38100" dist="38100" dir="2700000" algn="tl">
                    <a:srgbClr val="000000">
                      <a:alpha val="43137"/>
                    </a:srgbClr>
                  </a:outerShdw>
                </a:effectLst>
              </a:rPr>
              <a:t> All creation will give up those who belong Him, and nothing no nation, no king, no power, not even death, will be able to keep those who are called by His Name</a:t>
            </a:r>
          </a:p>
          <a:p>
            <a:pPr lvl="1"/>
            <a:r>
              <a:rPr lang="en-US" sz="3200" b="1" dirty="0">
                <a:effectLst>
                  <a:outerShdw blurRad="38100" dist="38100" dir="2700000" algn="tl">
                    <a:srgbClr val="000000">
                      <a:alpha val="43137"/>
                    </a:srgbClr>
                  </a:outerShdw>
                </a:effectLst>
              </a:rPr>
              <a:t> What do we do should we face water and flame?</a:t>
            </a:r>
          </a:p>
          <a:p>
            <a:pPr lvl="1"/>
            <a:r>
              <a:rPr lang="en-US" sz="3200" b="1" dirty="0">
                <a:effectLst>
                  <a:outerShdw blurRad="38100" dist="38100" dir="2700000" algn="tl">
                    <a:srgbClr val="000000">
                      <a:alpha val="43137"/>
                    </a:srgbClr>
                  </a:outerShdw>
                </a:effectLst>
              </a:rPr>
              <a:t> We persevere through faith</a:t>
            </a:r>
          </a:p>
          <a:p>
            <a:pPr lvl="1"/>
            <a:r>
              <a:rPr lang="en-US" sz="3200" b="1" dirty="0">
                <a:effectLst>
                  <a:outerShdw blurRad="38100" dist="38100" dir="2700000" algn="tl">
                    <a:srgbClr val="000000">
                      <a:alpha val="43137"/>
                    </a:srgbClr>
                  </a:outerShdw>
                </a:effectLst>
              </a:rPr>
              <a:t> We know our God will lead us through water and flame into His glory</a:t>
            </a:r>
          </a:p>
        </p:txBody>
      </p:sp>
    </p:spTree>
    <p:extLst>
      <p:ext uri="{BB962C8B-B14F-4D97-AF65-F5344CB8AC3E}">
        <p14:creationId xmlns:p14="http://schemas.microsoft.com/office/powerpoint/2010/main" val="13639305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barn(inVertic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barn(inVertic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barn(inVertic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barn(inVertic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barn(inVertic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barn(inVertic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barn(inVertical)">
                                      <p:cBhvr>
                                        <p:cTn id="42"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 y="893"/>
            <a:ext cx="12188825" cy="1066522"/>
          </a:xfrm>
        </p:spPr>
        <p:txBody>
          <a:bodyPr>
            <a:normAutofit/>
          </a:bodyPr>
          <a:lstStyle/>
          <a:p>
            <a:pPr algn="ctr"/>
            <a:r>
              <a:rPr lang="en-US" sz="4799" b="1" dirty="0">
                <a:effectLst>
                  <a:outerShdw blurRad="38100" dist="38100" dir="2700000" algn="tl">
                    <a:srgbClr val="000000">
                      <a:alpha val="43137"/>
                    </a:srgbClr>
                  </a:outerShdw>
                </a:effectLst>
              </a:rPr>
              <a:t>Application Points</a:t>
            </a:r>
            <a:endParaRPr sz="4799"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1" y="1241542"/>
            <a:ext cx="12188825" cy="5615565"/>
          </a:xfrm>
        </p:spPr>
        <p:txBody>
          <a:bodyPr>
            <a:normAutofit fontScale="47500" lnSpcReduction="20000"/>
          </a:bodyPr>
          <a:lstStyle/>
          <a:p>
            <a:r>
              <a:rPr lang="en-US" sz="11197" b="1" dirty="0">
                <a:effectLst>
                  <a:outerShdw blurRad="38100" dist="38100" dir="2700000" algn="tl">
                    <a:srgbClr val="000000">
                      <a:alpha val="43137"/>
                    </a:srgbClr>
                  </a:outerShdw>
                </a:effectLst>
              </a:rPr>
              <a:t>The Gospel of Christ</a:t>
            </a:r>
          </a:p>
          <a:p>
            <a:pPr lvl="1"/>
            <a:r>
              <a:rPr lang="en-US" sz="10797" b="1" i="1" u="sng" dirty="0">
                <a:effectLst>
                  <a:outerShdw blurRad="38100" dist="38100" dir="2700000" algn="tl">
                    <a:srgbClr val="000000">
                      <a:alpha val="43137"/>
                    </a:srgbClr>
                  </a:outerShdw>
                </a:effectLst>
              </a:rPr>
              <a:t>Origins</a:t>
            </a:r>
          </a:p>
          <a:p>
            <a:pPr lvl="2"/>
            <a:r>
              <a:rPr lang="en-US" sz="10597" b="1" dirty="0">
                <a:effectLst>
                  <a:outerShdw blurRad="38100" dist="38100" dir="2700000" algn="tl">
                    <a:srgbClr val="000000">
                      <a:alpha val="43137"/>
                    </a:srgbClr>
                  </a:outerShdw>
                </a:effectLst>
              </a:rPr>
              <a:t>Where we began</a:t>
            </a:r>
          </a:p>
          <a:p>
            <a:pPr lvl="1"/>
            <a:r>
              <a:rPr lang="en-US" sz="10797" b="1" i="1" u="sng" dirty="0">
                <a:effectLst>
                  <a:outerShdw blurRad="38100" dist="38100" dir="2700000" algn="tl">
                    <a:srgbClr val="000000">
                      <a:alpha val="43137"/>
                    </a:srgbClr>
                  </a:outerShdw>
                </a:effectLst>
              </a:rPr>
              <a:t>Fall</a:t>
            </a:r>
          </a:p>
          <a:p>
            <a:pPr lvl="2"/>
            <a:r>
              <a:rPr lang="en-US" sz="10597" b="1" dirty="0">
                <a:effectLst>
                  <a:outerShdw blurRad="38100" dist="38100" dir="2700000" algn="tl">
                    <a:srgbClr val="000000">
                      <a:alpha val="43137"/>
                    </a:srgbClr>
                  </a:outerShdw>
                </a:effectLst>
              </a:rPr>
              <a:t>What went wrong</a:t>
            </a:r>
          </a:p>
          <a:p>
            <a:pPr lvl="1"/>
            <a:r>
              <a:rPr lang="en-US" sz="10797" b="1" i="1" u="sng" dirty="0">
                <a:effectLst>
                  <a:outerShdw blurRad="38100" dist="38100" dir="2700000" algn="tl">
                    <a:srgbClr val="000000">
                      <a:alpha val="43137"/>
                    </a:srgbClr>
                  </a:outerShdw>
                </a:effectLst>
              </a:rPr>
              <a:t>Redemption</a:t>
            </a:r>
          </a:p>
          <a:p>
            <a:pPr lvl="2"/>
            <a:r>
              <a:rPr lang="en-US" sz="10597" b="1" dirty="0">
                <a:effectLst>
                  <a:outerShdw blurRad="38100" dist="38100" dir="2700000" algn="tl">
                    <a:srgbClr val="000000">
                      <a:alpha val="43137"/>
                    </a:srgbClr>
                  </a:outerShdw>
                </a:effectLst>
              </a:rPr>
              <a:t>How it is fixed</a:t>
            </a:r>
          </a:p>
          <a:p>
            <a:pPr lvl="1"/>
            <a:r>
              <a:rPr lang="en-US" sz="10797" b="1" dirty="0">
                <a:effectLst>
                  <a:outerShdw blurRad="38100" dist="38100" dir="2700000" algn="tl">
                    <a:srgbClr val="000000">
                      <a:alpha val="43137"/>
                    </a:srgbClr>
                  </a:outerShdw>
                </a:effectLst>
              </a:rPr>
              <a:t>Glorification</a:t>
            </a:r>
          </a:p>
          <a:p>
            <a:pPr lvl="2"/>
            <a:r>
              <a:rPr lang="en-US" sz="10597" b="1" dirty="0">
                <a:effectLst>
                  <a:outerShdw blurRad="38100" dist="38100" dir="2700000" algn="tl">
                    <a:srgbClr val="000000">
                      <a:alpha val="43137"/>
                    </a:srgbClr>
                  </a:outerShdw>
                </a:effectLst>
              </a:rPr>
              <a:t>Where it at leads</a:t>
            </a:r>
            <a:endParaRPr lang="en-US" sz="2599"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7927568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4">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 calcmode="lin" valueType="num">
                                      <p:cBhvr>
                                        <p:cTn id="12" dur="500" fill="hold"/>
                                        <p:tgtEl>
                                          <p:spTgt spid="14">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14">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14">
                                            <p:txEl>
                                              <p:pRg st="1" end="1"/>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 calcmode="lin" valueType="num">
                                      <p:cBhvr>
                                        <p:cTn id="17" dur="500" fill="hold"/>
                                        <p:tgtEl>
                                          <p:spTgt spid="14">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14">
                                            <p:txEl>
                                              <p:pRg st="2" end="2"/>
                                            </p:txEl>
                                          </p:spTgt>
                                        </p:tgtEl>
                                        <p:attrNameLst>
                                          <p:attrName>ppt_h</p:attrName>
                                        </p:attrNameLst>
                                      </p:cBhvr>
                                      <p:tavLst>
                                        <p:tav tm="0">
                                          <p:val>
                                            <p:fltVal val="0"/>
                                          </p:val>
                                        </p:tav>
                                        <p:tav tm="100000">
                                          <p:val>
                                            <p:strVal val="#ppt_h"/>
                                          </p:val>
                                        </p:tav>
                                      </p:tavLst>
                                    </p:anim>
                                    <p:animEffect transition="in" filter="fade">
                                      <p:cBhvr>
                                        <p:cTn id="19" dur="500"/>
                                        <p:tgtEl>
                                          <p:spTgt spid="14">
                                            <p:txEl>
                                              <p:pRg st="2" end="2"/>
                                            </p:txEl>
                                          </p:spTgt>
                                        </p:tgtEl>
                                      </p:cBhvr>
                                    </p:animEffect>
                                  </p:childTnLst>
                                </p:cTn>
                              </p:par>
                              <p:par>
                                <p:cTn id="20" presetID="53" presetClass="entr" presetSubtype="16" fill="hold" nodeType="with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 calcmode="lin" valueType="num">
                                      <p:cBhvr>
                                        <p:cTn id="22" dur="500" fill="hold"/>
                                        <p:tgtEl>
                                          <p:spTgt spid="14">
                                            <p:txEl>
                                              <p:pRg st="3" end="3"/>
                                            </p:txEl>
                                          </p:spTgt>
                                        </p:tgtEl>
                                        <p:attrNameLst>
                                          <p:attrName>ppt_w</p:attrName>
                                        </p:attrNameLst>
                                      </p:cBhvr>
                                      <p:tavLst>
                                        <p:tav tm="0">
                                          <p:val>
                                            <p:fltVal val="0"/>
                                          </p:val>
                                        </p:tav>
                                        <p:tav tm="100000">
                                          <p:val>
                                            <p:strVal val="#ppt_w"/>
                                          </p:val>
                                        </p:tav>
                                      </p:tavLst>
                                    </p:anim>
                                    <p:anim calcmode="lin" valueType="num">
                                      <p:cBhvr>
                                        <p:cTn id="23" dur="500" fill="hold"/>
                                        <p:tgtEl>
                                          <p:spTgt spid="14">
                                            <p:txEl>
                                              <p:pRg st="3" end="3"/>
                                            </p:txEl>
                                          </p:spTgt>
                                        </p:tgtEl>
                                        <p:attrNameLst>
                                          <p:attrName>ppt_h</p:attrName>
                                        </p:attrNameLst>
                                      </p:cBhvr>
                                      <p:tavLst>
                                        <p:tav tm="0">
                                          <p:val>
                                            <p:fltVal val="0"/>
                                          </p:val>
                                        </p:tav>
                                        <p:tav tm="100000">
                                          <p:val>
                                            <p:strVal val="#ppt_h"/>
                                          </p:val>
                                        </p:tav>
                                      </p:tavLst>
                                    </p:anim>
                                    <p:animEffect transition="in" filter="fade">
                                      <p:cBhvr>
                                        <p:cTn id="24" dur="500"/>
                                        <p:tgtEl>
                                          <p:spTgt spid="14">
                                            <p:txEl>
                                              <p:pRg st="3" end="3"/>
                                            </p:txEl>
                                          </p:spTgt>
                                        </p:tgtEl>
                                      </p:cBhvr>
                                    </p:animEffect>
                                  </p:childTnLst>
                                </p:cTn>
                              </p:par>
                              <p:par>
                                <p:cTn id="25" presetID="53" presetClass="entr" presetSubtype="16" fill="hold" nodeType="with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 calcmode="lin" valueType="num">
                                      <p:cBhvr>
                                        <p:cTn id="27" dur="500" fill="hold"/>
                                        <p:tgtEl>
                                          <p:spTgt spid="14">
                                            <p:txEl>
                                              <p:pRg st="4" end="4"/>
                                            </p:txEl>
                                          </p:spTgt>
                                        </p:tgtEl>
                                        <p:attrNameLst>
                                          <p:attrName>ppt_w</p:attrName>
                                        </p:attrNameLst>
                                      </p:cBhvr>
                                      <p:tavLst>
                                        <p:tav tm="0">
                                          <p:val>
                                            <p:fltVal val="0"/>
                                          </p:val>
                                        </p:tav>
                                        <p:tav tm="100000">
                                          <p:val>
                                            <p:strVal val="#ppt_w"/>
                                          </p:val>
                                        </p:tav>
                                      </p:tavLst>
                                    </p:anim>
                                    <p:anim calcmode="lin" valueType="num">
                                      <p:cBhvr>
                                        <p:cTn id="28" dur="500" fill="hold"/>
                                        <p:tgtEl>
                                          <p:spTgt spid="14">
                                            <p:txEl>
                                              <p:pRg st="4" end="4"/>
                                            </p:txEl>
                                          </p:spTgt>
                                        </p:tgtEl>
                                        <p:attrNameLst>
                                          <p:attrName>ppt_h</p:attrName>
                                        </p:attrNameLst>
                                      </p:cBhvr>
                                      <p:tavLst>
                                        <p:tav tm="0">
                                          <p:val>
                                            <p:fltVal val="0"/>
                                          </p:val>
                                        </p:tav>
                                        <p:tav tm="100000">
                                          <p:val>
                                            <p:strVal val="#ppt_h"/>
                                          </p:val>
                                        </p:tav>
                                      </p:tavLst>
                                    </p:anim>
                                    <p:animEffect transition="in" filter="fade">
                                      <p:cBhvr>
                                        <p:cTn id="29" dur="500"/>
                                        <p:tgtEl>
                                          <p:spTgt spid="14">
                                            <p:txEl>
                                              <p:pRg st="4" end="4"/>
                                            </p:txEl>
                                          </p:spTgt>
                                        </p:tgtEl>
                                      </p:cBhvr>
                                    </p:animEffect>
                                  </p:childTnLst>
                                </p:cTn>
                              </p:par>
                              <p:par>
                                <p:cTn id="30" presetID="53" presetClass="entr" presetSubtype="16" fill="hold" nodeType="with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 calcmode="lin" valueType="num">
                                      <p:cBhvr>
                                        <p:cTn id="32" dur="500" fill="hold"/>
                                        <p:tgtEl>
                                          <p:spTgt spid="14">
                                            <p:txEl>
                                              <p:pRg st="5" end="5"/>
                                            </p:txEl>
                                          </p:spTgt>
                                        </p:tgtEl>
                                        <p:attrNameLst>
                                          <p:attrName>ppt_w</p:attrName>
                                        </p:attrNameLst>
                                      </p:cBhvr>
                                      <p:tavLst>
                                        <p:tav tm="0">
                                          <p:val>
                                            <p:fltVal val="0"/>
                                          </p:val>
                                        </p:tav>
                                        <p:tav tm="100000">
                                          <p:val>
                                            <p:strVal val="#ppt_w"/>
                                          </p:val>
                                        </p:tav>
                                      </p:tavLst>
                                    </p:anim>
                                    <p:anim calcmode="lin" valueType="num">
                                      <p:cBhvr>
                                        <p:cTn id="33" dur="500" fill="hold"/>
                                        <p:tgtEl>
                                          <p:spTgt spid="14">
                                            <p:txEl>
                                              <p:pRg st="5" end="5"/>
                                            </p:txEl>
                                          </p:spTgt>
                                        </p:tgtEl>
                                        <p:attrNameLst>
                                          <p:attrName>ppt_h</p:attrName>
                                        </p:attrNameLst>
                                      </p:cBhvr>
                                      <p:tavLst>
                                        <p:tav tm="0">
                                          <p:val>
                                            <p:fltVal val="0"/>
                                          </p:val>
                                        </p:tav>
                                        <p:tav tm="100000">
                                          <p:val>
                                            <p:strVal val="#ppt_h"/>
                                          </p:val>
                                        </p:tav>
                                      </p:tavLst>
                                    </p:anim>
                                    <p:animEffect transition="in" filter="fade">
                                      <p:cBhvr>
                                        <p:cTn id="34" dur="500"/>
                                        <p:tgtEl>
                                          <p:spTgt spid="14">
                                            <p:txEl>
                                              <p:pRg st="5" end="5"/>
                                            </p:txEl>
                                          </p:spTgt>
                                        </p:tgtEl>
                                      </p:cBhvr>
                                    </p:animEffect>
                                  </p:childTnLst>
                                </p:cTn>
                              </p:par>
                              <p:par>
                                <p:cTn id="35" presetID="53" presetClass="entr" presetSubtype="16" fill="hold" nodeType="with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 calcmode="lin" valueType="num">
                                      <p:cBhvr>
                                        <p:cTn id="37" dur="500" fill="hold"/>
                                        <p:tgtEl>
                                          <p:spTgt spid="14">
                                            <p:txEl>
                                              <p:pRg st="6" end="6"/>
                                            </p:txEl>
                                          </p:spTgt>
                                        </p:tgtEl>
                                        <p:attrNameLst>
                                          <p:attrName>ppt_w</p:attrName>
                                        </p:attrNameLst>
                                      </p:cBhvr>
                                      <p:tavLst>
                                        <p:tav tm="0">
                                          <p:val>
                                            <p:fltVal val="0"/>
                                          </p:val>
                                        </p:tav>
                                        <p:tav tm="100000">
                                          <p:val>
                                            <p:strVal val="#ppt_w"/>
                                          </p:val>
                                        </p:tav>
                                      </p:tavLst>
                                    </p:anim>
                                    <p:anim calcmode="lin" valueType="num">
                                      <p:cBhvr>
                                        <p:cTn id="38" dur="500" fill="hold"/>
                                        <p:tgtEl>
                                          <p:spTgt spid="14">
                                            <p:txEl>
                                              <p:pRg st="6" end="6"/>
                                            </p:txEl>
                                          </p:spTgt>
                                        </p:tgtEl>
                                        <p:attrNameLst>
                                          <p:attrName>ppt_h</p:attrName>
                                        </p:attrNameLst>
                                      </p:cBhvr>
                                      <p:tavLst>
                                        <p:tav tm="0">
                                          <p:val>
                                            <p:fltVal val="0"/>
                                          </p:val>
                                        </p:tav>
                                        <p:tav tm="100000">
                                          <p:val>
                                            <p:strVal val="#ppt_h"/>
                                          </p:val>
                                        </p:tav>
                                      </p:tavLst>
                                    </p:anim>
                                    <p:animEffect transition="in" filter="fade">
                                      <p:cBhvr>
                                        <p:cTn id="39" dur="500"/>
                                        <p:tgtEl>
                                          <p:spTgt spid="14">
                                            <p:txEl>
                                              <p:pRg st="6" end="6"/>
                                            </p:txEl>
                                          </p:spTgt>
                                        </p:tgtEl>
                                      </p:cBhvr>
                                    </p:animEffect>
                                  </p:childTnLst>
                                </p:cTn>
                              </p:par>
                              <p:par>
                                <p:cTn id="40" presetID="53" presetClass="entr" presetSubtype="16" fill="hold" nodeType="with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 calcmode="lin" valueType="num">
                                      <p:cBhvr>
                                        <p:cTn id="42" dur="500" fill="hold"/>
                                        <p:tgtEl>
                                          <p:spTgt spid="14">
                                            <p:txEl>
                                              <p:pRg st="7" end="7"/>
                                            </p:txEl>
                                          </p:spTgt>
                                        </p:tgtEl>
                                        <p:attrNameLst>
                                          <p:attrName>ppt_w</p:attrName>
                                        </p:attrNameLst>
                                      </p:cBhvr>
                                      <p:tavLst>
                                        <p:tav tm="0">
                                          <p:val>
                                            <p:fltVal val="0"/>
                                          </p:val>
                                        </p:tav>
                                        <p:tav tm="100000">
                                          <p:val>
                                            <p:strVal val="#ppt_w"/>
                                          </p:val>
                                        </p:tav>
                                      </p:tavLst>
                                    </p:anim>
                                    <p:anim calcmode="lin" valueType="num">
                                      <p:cBhvr>
                                        <p:cTn id="43" dur="500" fill="hold"/>
                                        <p:tgtEl>
                                          <p:spTgt spid="14">
                                            <p:txEl>
                                              <p:pRg st="7" end="7"/>
                                            </p:txEl>
                                          </p:spTgt>
                                        </p:tgtEl>
                                        <p:attrNameLst>
                                          <p:attrName>ppt_h</p:attrName>
                                        </p:attrNameLst>
                                      </p:cBhvr>
                                      <p:tavLst>
                                        <p:tav tm="0">
                                          <p:val>
                                            <p:fltVal val="0"/>
                                          </p:val>
                                        </p:tav>
                                        <p:tav tm="100000">
                                          <p:val>
                                            <p:strVal val="#ppt_h"/>
                                          </p:val>
                                        </p:tav>
                                      </p:tavLst>
                                    </p:anim>
                                    <p:animEffect transition="in" filter="fade">
                                      <p:cBhvr>
                                        <p:cTn id="44" dur="500"/>
                                        <p:tgtEl>
                                          <p:spTgt spid="14">
                                            <p:txEl>
                                              <p:pRg st="7" end="7"/>
                                            </p:txEl>
                                          </p:spTgt>
                                        </p:tgtEl>
                                      </p:cBhvr>
                                    </p:animEffect>
                                  </p:childTnLst>
                                </p:cTn>
                              </p:par>
                              <p:par>
                                <p:cTn id="45" presetID="53" presetClass="entr" presetSubtype="16" fill="hold" nodeType="with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 calcmode="lin" valueType="num">
                                      <p:cBhvr>
                                        <p:cTn id="47" dur="500" fill="hold"/>
                                        <p:tgtEl>
                                          <p:spTgt spid="14">
                                            <p:txEl>
                                              <p:pRg st="8" end="8"/>
                                            </p:txEl>
                                          </p:spTgt>
                                        </p:tgtEl>
                                        <p:attrNameLst>
                                          <p:attrName>ppt_w</p:attrName>
                                        </p:attrNameLst>
                                      </p:cBhvr>
                                      <p:tavLst>
                                        <p:tav tm="0">
                                          <p:val>
                                            <p:fltVal val="0"/>
                                          </p:val>
                                        </p:tav>
                                        <p:tav tm="100000">
                                          <p:val>
                                            <p:strVal val="#ppt_w"/>
                                          </p:val>
                                        </p:tav>
                                      </p:tavLst>
                                    </p:anim>
                                    <p:anim calcmode="lin" valueType="num">
                                      <p:cBhvr>
                                        <p:cTn id="48" dur="500" fill="hold"/>
                                        <p:tgtEl>
                                          <p:spTgt spid="14">
                                            <p:txEl>
                                              <p:pRg st="8" end="8"/>
                                            </p:txEl>
                                          </p:spTgt>
                                        </p:tgtEl>
                                        <p:attrNameLst>
                                          <p:attrName>ppt_h</p:attrName>
                                        </p:attrNameLst>
                                      </p:cBhvr>
                                      <p:tavLst>
                                        <p:tav tm="0">
                                          <p:val>
                                            <p:fltVal val="0"/>
                                          </p:val>
                                        </p:tav>
                                        <p:tav tm="100000">
                                          <p:val>
                                            <p:strVal val="#ppt_h"/>
                                          </p:val>
                                        </p:tav>
                                      </p:tavLst>
                                    </p:anim>
                                    <p:animEffect transition="in" filter="fade">
                                      <p:cBhvr>
                                        <p:cTn id="49"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erenity 16x9">
  <a:themeElements>
    <a:clrScheme name="Serenity_16x9">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a:defPPr>
      </a:lstStyle>
    </a:txDef>
  </a:objectDefaults>
  <a:extraClrSchemeLst/>
  <a:extLst>
    <a:ext uri="{05A4C25C-085E-4340-85A3-A5531E510DB2}">
      <thm15:themeFamily xmlns:thm15="http://schemas.microsoft.com/office/thememl/2012/main" name="TF02801109.potx" id="{B47C65E8-9F73-4C4F-A3C2-84725F71438E}" vid="{CFC30A9F-F7E5-41F4-B6B7-D2E5B79E3BFB}"/>
    </a:ext>
  </a:extLst>
</a:theme>
</file>

<file path=ppt/theme/theme2.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false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1360506</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2011-12-12T13:37:00+00:00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2035-01-01T08:00:00+00:00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TP102801108</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706526</LocLastLocAttemptVersionLookup>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REDMOND\v-soujap</DisplayName>
        <AccountId>1954</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14</OriginalRelease>
    <TPLaunchHelpLinkType xmlns="4873beb7-5857-4685-be1f-d57550cc96cc">Template</TPLaunchHelpLinkType>
    <LocalizationTagsTaxHTField0 xmlns="4873beb7-5857-4685-be1f-d57550cc96cc">
      <Terms xmlns="http://schemas.microsoft.com/office/infopath/2007/PartnerControls"/>
    </LocalizationTagsTaxHTField0>
    <LocMarketGroupTiers2 xmlns="4873beb7-5857-4685-be1f-d57550cc96cc" xsi:nil="true"/>
  </documentManagement>
</p:properties>
</file>

<file path=customXml/itemProps1.xml><?xml version="1.0" encoding="utf-8"?>
<ds:datastoreItem xmlns:ds="http://schemas.openxmlformats.org/officeDocument/2006/customXml" ds:itemID="{4683C129-7B42-490A-AD74-E9303BC76D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11E33DF-2340-4F4E-B874-B73FEFEBFC8D}">
  <ds:schemaRefs>
    <ds:schemaRef ds:uri="http://schemas.microsoft.com/sharepoint/v3/contenttype/forms"/>
  </ds:schemaRefs>
</ds:datastoreItem>
</file>

<file path=customXml/itemProps3.xml><?xml version="1.0" encoding="utf-8"?>
<ds:datastoreItem xmlns:ds="http://schemas.openxmlformats.org/officeDocument/2006/customXml" ds:itemID="{0F249165-F638-412C-8E0A-DFB7045CA2E0}">
  <ds:schemaRefs>
    <ds:schemaRef ds:uri="http://purl.org/dc/elements/1.1/"/>
    <ds:schemaRef ds:uri="http://schemas.microsoft.com/office/2006/metadata/properties"/>
    <ds:schemaRef ds:uri="4873beb7-5857-4685-be1f-d57550cc96cc"/>
    <ds:schemaRef ds:uri="http://schemas.openxmlformats.org/package/2006/metadata/core-properties"/>
    <ds:schemaRef ds:uri="http://purl.org/dc/terms/"/>
    <ds:schemaRef ds:uri="http://schemas.microsoft.com/office/2006/documentManagement/type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5321</TotalTime>
  <Words>1335</Words>
  <Application>Microsoft Office PowerPoint</Application>
  <PresentationFormat>Custom</PresentationFormat>
  <Paragraphs>157</Paragraphs>
  <Slides>14</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Euphemia</vt:lpstr>
      <vt:lpstr>Times New Roman</vt:lpstr>
      <vt:lpstr>Serenity 16x9</vt:lpstr>
      <vt:lpstr>Isaiah 42:10-43:7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Application Points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Colossians 1:1-2</dc:title>
  <dc:creator>Sean Grossman</dc:creator>
  <cp:lastModifiedBy>Sean Grossman</cp:lastModifiedBy>
  <cp:revision>86</cp:revision>
  <dcterms:created xsi:type="dcterms:W3CDTF">2017-08-10T21:04:20Z</dcterms:created>
  <dcterms:modified xsi:type="dcterms:W3CDTF">2021-07-25T16:28:58Z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