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handoutMasterIdLst>
    <p:handoutMasterId r:id="rId61"/>
  </p:handoutMasterIdLst>
  <p:sldIdLst>
    <p:sldId id="2229" r:id="rId5"/>
    <p:sldId id="5496" r:id="rId6"/>
    <p:sldId id="5381" r:id="rId7"/>
    <p:sldId id="5525" r:id="rId8"/>
    <p:sldId id="5528" r:id="rId9"/>
    <p:sldId id="5529" r:id="rId10"/>
    <p:sldId id="5530" r:id="rId11"/>
    <p:sldId id="5531" r:id="rId12"/>
    <p:sldId id="5532" r:id="rId13"/>
    <p:sldId id="5534" r:id="rId14"/>
    <p:sldId id="5537" r:id="rId15"/>
    <p:sldId id="5538" r:id="rId16"/>
    <p:sldId id="5540" r:id="rId17"/>
    <p:sldId id="5562" r:id="rId18"/>
    <p:sldId id="5563" r:id="rId19"/>
    <p:sldId id="5542" r:id="rId20"/>
    <p:sldId id="5544" r:id="rId21"/>
    <p:sldId id="5545" r:id="rId22"/>
    <p:sldId id="5546" r:id="rId23"/>
    <p:sldId id="5547" r:id="rId24"/>
    <p:sldId id="5543" r:id="rId25"/>
    <p:sldId id="5549" r:id="rId26"/>
    <p:sldId id="5552" r:id="rId27"/>
    <p:sldId id="5550" r:id="rId28"/>
    <p:sldId id="5553" r:id="rId29"/>
    <p:sldId id="5551" r:id="rId30"/>
    <p:sldId id="5554" r:id="rId31"/>
    <p:sldId id="5548" r:id="rId32"/>
    <p:sldId id="5555" r:id="rId33"/>
    <p:sldId id="5556" r:id="rId34"/>
    <p:sldId id="5557" r:id="rId35"/>
    <p:sldId id="5558" r:id="rId36"/>
    <p:sldId id="5559" r:id="rId37"/>
    <p:sldId id="5560" r:id="rId38"/>
    <p:sldId id="5561" r:id="rId39"/>
    <p:sldId id="5564" r:id="rId40"/>
    <p:sldId id="5565" r:id="rId41"/>
    <p:sldId id="5566" r:id="rId42"/>
    <p:sldId id="5567" r:id="rId43"/>
    <p:sldId id="5569" r:id="rId44"/>
    <p:sldId id="5572" r:id="rId45"/>
    <p:sldId id="5568" r:id="rId46"/>
    <p:sldId id="5570" r:id="rId47"/>
    <p:sldId id="5571" r:id="rId48"/>
    <p:sldId id="5573" r:id="rId49"/>
    <p:sldId id="5174" r:id="rId50"/>
    <p:sldId id="5541" r:id="rId51"/>
    <p:sldId id="4562" r:id="rId52"/>
    <p:sldId id="5037" r:id="rId53"/>
    <p:sldId id="4610" r:id="rId54"/>
    <p:sldId id="5493" r:id="rId55"/>
    <p:sldId id="4882" r:id="rId56"/>
    <p:sldId id="5385" r:id="rId57"/>
    <p:sldId id="5574" r:id="rId58"/>
    <p:sldId id="5180" r:id="rId59"/>
    <p:sldId id="4690" r:id="rId6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Norris" initials="JN"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7C5840"/>
    <a:srgbClr val="FF0066"/>
    <a:srgbClr val="BB581B"/>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0" autoAdjust="0"/>
    <p:restoredTop sz="94660"/>
  </p:normalViewPr>
  <p:slideViewPr>
    <p:cSldViewPr snapToGrid="0">
      <p:cViewPr varScale="1">
        <p:scale>
          <a:sx n="110" d="100"/>
          <a:sy n="110" d="100"/>
        </p:scale>
        <p:origin x="55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Norris" userId="7f1bb283-d01f-4df4-b5a2-138804b6717a" providerId="ADAL" clId="{7448D13C-98B2-4093-95D7-B5A910EBBC58}"/>
    <pc:docChg chg="undo custSel addSld delSld modSld sldOrd">
      <pc:chgData name="Jeff Norris" userId="7f1bb283-d01f-4df4-b5a2-138804b6717a" providerId="ADAL" clId="{7448D13C-98B2-4093-95D7-B5A910EBBC58}" dt="2021-06-02T15:05:07.096" v="3016" actId="115"/>
      <pc:docMkLst>
        <pc:docMk/>
      </pc:docMkLst>
      <pc:sldChg chg="del">
        <pc:chgData name="Jeff Norris" userId="7f1bb283-d01f-4df4-b5a2-138804b6717a" providerId="ADAL" clId="{7448D13C-98B2-4093-95D7-B5A910EBBC58}" dt="2021-06-01T10:25:29.388" v="22" actId="47"/>
        <pc:sldMkLst>
          <pc:docMk/>
          <pc:sldMk cId="2915511644" sldId="3330"/>
        </pc:sldMkLst>
      </pc:sldChg>
      <pc:sldChg chg="del">
        <pc:chgData name="Jeff Norris" userId="7f1bb283-d01f-4df4-b5a2-138804b6717a" providerId="ADAL" clId="{7448D13C-98B2-4093-95D7-B5A910EBBC58}" dt="2021-06-01T10:25:28.546" v="21" actId="47"/>
        <pc:sldMkLst>
          <pc:docMk/>
          <pc:sldMk cId="729717697" sldId="3847"/>
        </pc:sldMkLst>
      </pc:sldChg>
      <pc:sldChg chg="del">
        <pc:chgData name="Jeff Norris" userId="7f1bb283-d01f-4df4-b5a2-138804b6717a" providerId="ADAL" clId="{7448D13C-98B2-4093-95D7-B5A910EBBC58}" dt="2021-06-01T10:25:30.067" v="23" actId="47"/>
        <pc:sldMkLst>
          <pc:docMk/>
          <pc:sldMk cId="3949263936" sldId="4558"/>
        </pc:sldMkLst>
      </pc:sldChg>
      <pc:sldChg chg="del">
        <pc:chgData name="Jeff Norris" userId="7f1bb283-d01f-4df4-b5a2-138804b6717a" providerId="ADAL" clId="{7448D13C-98B2-4093-95D7-B5A910EBBC58}" dt="2021-06-01T10:25:37.274" v="29" actId="47"/>
        <pc:sldMkLst>
          <pc:docMk/>
          <pc:sldMk cId="187417870" sldId="4575"/>
        </pc:sldMkLst>
      </pc:sldChg>
      <pc:sldChg chg="del">
        <pc:chgData name="Jeff Norris" userId="7f1bb283-d01f-4df4-b5a2-138804b6717a" providerId="ADAL" clId="{7448D13C-98B2-4093-95D7-B5A910EBBC58}" dt="2021-06-01T10:25:31.212" v="25" actId="47"/>
        <pc:sldMkLst>
          <pc:docMk/>
          <pc:sldMk cId="4067546313" sldId="4725"/>
        </pc:sldMkLst>
      </pc:sldChg>
      <pc:sldChg chg="del">
        <pc:chgData name="Jeff Norris" userId="7f1bb283-d01f-4df4-b5a2-138804b6717a" providerId="ADAL" clId="{7448D13C-98B2-4093-95D7-B5A910EBBC58}" dt="2021-06-01T10:25:33.667" v="28" actId="47"/>
        <pc:sldMkLst>
          <pc:docMk/>
          <pc:sldMk cId="591661725" sldId="5027"/>
        </pc:sldMkLst>
      </pc:sldChg>
      <pc:sldChg chg="del">
        <pc:chgData name="Jeff Norris" userId="7f1bb283-d01f-4df4-b5a2-138804b6717a" providerId="ADAL" clId="{7448D13C-98B2-4093-95D7-B5A910EBBC58}" dt="2021-06-01T10:25:30.653" v="24" actId="47"/>
        <pc:sldMkLst>
          <pc:docMk/>
          <pc:sldMk cId="4161667455" sldId="5035"/>
        </pc:sldMkLst>
      </pc:sldChg>
      <pc:sldChg chg="modSp mod">
        <pc:chgData name="Jeff Norris" userId="7f1bb283-d01f-4df4-b5a2-138804b6717a" providerId="ADAL" clId="{7448D13C-98B2-4093-95D7-B5A910EBBC58}" dt="2021-06-02T15:05:07.096" v="3016" actId="115"/>
        <pc:sldMkLst>
          <pc:docMk/>
          <pc:sldMk cId="1928805788" sldId="5037"/>
        </pc:sldMkLst>
        <pc:spChg chg="mod">
          <ac:chgData name="Jeff Norris" userId="7f1bb283-d01f-4df4-b5a2-138804b6717a" providerId="ADAL" clId="{7448D13C-98B2-4093-95D7-B5A910EBBC58}" dt="2021-06-02T15:05:07.096" v="3016" actId="115"/>
          <ac:spMkLst>
            <pc:docMk/>
            <pc:sldMk cId="1928805788" sldId="5037"/>
            <ac:spMk id="2" creationId="{D7D876D4-9C4A-4E91-B53E-1F3C0862DFF4}"/>
          </ac:spMkLst>
        </pc:spChg>
      </pc:sldChg>
      <pc:sldChg chg="del">
        <pc:chgData name="Jeff Norris" userId="7f1bb283-d01f-4df4-b5a2-138804b6717a" providerId="ADAL" clId="{7448D13C-98B2-4093-95D7-B5A910EBBC58}" dt="2021-06-01T10:25:07.718" v="0" actId="47"/>
        <pc:sldMkLst>
          <pc:docMk/>
          <pc:sldMk cId="407687983" sldId="5221"/>
        </pc:sldMkLst>
      </pc:sldChg>
      <pc:sldChg chg="del">
        <pc:chgData name="Jeff Norris" userId="7f1bb283-d01f-4df4-b5a2-138804b6717a" providerId="ADAL" clId="{7448D13C-98B2-4093-95D7-B5A910EBBC58}" dt="2021-06-01T10:25:32.412" v="27" actId="47"/>
        <pc:sldMkLst>
          <pc:docMk/>
          <pc:sldMk cId="3156442376" sldId="5303"/>
        </pc:sldMkLst>
      </pc:sldChg>
      <pc:sldChg chg="modSp mod">
        <pc:chgData name="Jeff Norris" userId="7f1bb283-d01f-4df4-b5a2-138804b6717a" providerId="ADAL" clId="{7448D13C-98B2-4093-95D7-B5A910EBBC58}" dt="2021-06-01T10:26:15.192" v="36" actId="20577"/>
        <pc:sldMkLst>
          <pc:docMk/>
          <pc:sldMk cId="3638579787" sldId="5381"/>
        </pc:sldMkLst>
        <pc:spChg chg="mod">
          <ac:chgData name="Jeff Norris" userId="7f1bb283-d01f-4df4-b5a2-138804b6717a" providerId="ADAL" clId="{7448D13C-98B2-4093-95D7-B5A910EBBC58}" dt="2021-06-01T10:26:15.192" v="36" actId="20577"/>
          <ac:spMkLst>
            <pc:docMk/>
            <pc:sldMk cId="3638579787" sldId="5381"/>
            <ac:spMk id="2" creationId="{D7D876D4-9C4A-4E91-B53E-1F3C0862DFF4}"/>
          </ac:spMkLst>
        </pc:spChg>
      </pc:sldChg>
      <pc:sldChg chg="del">
        <pc:chgData name="Jeff Norris" userId="7f1bb283-d01f-4df4-b5a2-138804b6717a" providerId="ADAL" clId="{7448D13C-98B2-4093-95D7-B5A910EBBC58}" dt="2021-06-01T10:25:31.869" v="26" actId="47"/>
        <pc:sldMkLst>
          <pc:docMk/>
          <pc:sldMk cId="3209162316" sldId="5492"/>
        </pc:sldMkLst>
      </pc:sldChg>
      <pc:sldChg chg="modSp mod">
        <pc:chgData name="Jeff Norris" userId="7f1bb283-d01f-4df4-b5a2-138804b6717a" providerId="ADAL" clId="{7448D13C-98B2-4093-95D7-B5A910EBBC58}" dt="2021-06-01T10:25:22.120" v="20" actId="20577"/>
        <pc:sldMkLst>
          <pc:docMk/>
          <pc:sldMk cId="940299252" sldId="5496"/>
        </pc:sldMkLst>
        <pc:spChg chg="mod">
          <ac:chgData name="Jeff Norris" userId="7f1bb283-d01f-4df4-b5a2-138804b6717a" providerId="ADAL" clId="{7448D13C-98B2-4093-95D7-B5A910EBBC58}" dt="2021-06-01T10:25:22.120" v="20" actId="20577"/>
          <ac:spMkLst>
            <pc:docMk/>
            <pc:sldMk cId="940299252" sldId="5496"/>
            <ac:spMk id="2" creationId="{D7D876D4-9C4A-4E91-B53E-1F3C0862DFF4}"/>
          </ac:spMkLst>
        </pc:spChg>
      </pc:sldChg>
      <pc:sldChg chg="del">
        <pc:chgData name="Jeff Norris" userId="7f1bb283-d01f-4df4-b5a2-138804b6717a" providerId="ADAL" clId="{7448D13C-98B2-4093-95D7-B5A910EBBC58}" dt="2021-06-01T10:25:39.960" v="30" actId="47"/>
        <pc:sldMkLst>
          <pc:docMk/>
          <pc:sldMk cId="2026097567" sldId="5497"/>
        </pc:sldMkLst>
      </pc:sldChg>
      <pc:sldChg chg="del">
        <pc:chgData name="Jeff Norris" userId="7f1bb283-d01f-4df4-b5a2-138804b6717a" providerId="ADAL" clId="{7448D13C-98B2-4093-95D7-B5A910EBBC58}" dt="2021-06-01T11:30:14.620" v="37" actId="47"/>
        <pc:sldMkLst>
          <pc:docMk/>
          <pc:sldMk cId="1482038065" sldId="5498"/>
        </pc:sldMkLst>
      </pc:sldChg>
      <pc:sldChg chg="del">
        <pc:chgData name="Jeff Norris" userId="7f1bb283-d01f-4df4-b5a2-138804b6717a" providerId="ADAL" clId="{7448D13C-98B2-4093-95D7-B5A910EBBC58}" dt="2021-06-01T11:30:15.155" v="38" actId="47"/>
        <pc:sldMkLst>
          <pc:docMk/>
          <pc:sldMk cId="3369207262" sldId="5499"/>
        </pc:sldMkLst>
      </pc:sldChg>
      <pc:sldChg chg="del">
        <pc:chgData name="Jeff Norris" userId="7f1bb283-d01f-4df4-b5a2-138804b6717a" providerId="ADAL" clId="{7448D13C-98B2-4093-95D7-B5A910EBBC58}" dt="2021-06-01T11:30:15.541" v="39" actId="47"/>
        <pc:sldMkLst>
          <pc:docMk/>
          <pc:sldMk cId="3233405155" sldId="5500"/>
        </pc:sldMkLst>
      </pc:sldChg>
      <pc:sldChg chg="del">
        <pc:chgData name="Jeff Norris" userId="7f1bb283-d01f-4df4-b5a2-138804b6717a" providerId="ADAL" clId="{7448D13C-98B2-4093-95D7-B5A910EBBC58}" dt="2021-06-01T11:30:15.832" v="40" actId="47"/>
        <pc:sldMkLst>
          <pc:docMk/>
          <pc:sldMk cId="4131043365" sldId="5501"/>
        </pc:sldMkLst>
      </pc:sldChg>
      <pc:sldChg chg="del">
        <pc:chgData name="Jeff Norris" userId="7f1bb283-d01f-4df4-b5a2-138804b6717a" providerId="ADAL" clId="{7448D13C-98B2-4093-95D7-B5A910EBBC58}" dt="2021-06-01T11:30:16.084" v="41" actId="47"/>
        <pc:sldMkLst>
          <pc:docMk/>
          <pc:sldMk cId="3096808108" sldId="5502"/>
        </pc:sldMkLst>
      </pc:sldChg>
      <pc:sldChg chg="del">
        <pc:chgData name="Jeff Norris" userId="7f1bb283-d01f-4df4-b5a2-138804b6717a" providerId="ADAL" clId="{7448D13C-98B2-4093-95D7-B5A910EBBC58}" dt="2021-06-01T11:30:16.361" v="42" actId="47"/>
        <pc:sldMkLst>
          <pc:docMk/>
          <pc:sldMk cId="302511357" sldId="5503"/>
        </pc:sldMkLst>
      </pc:sldChg>
      <pc:sldChg chg="del">
        <pc:chgData name="Jeff Norris" userId="7f1bb283-d01f-4df4-b5a2-138804b6717a" providerId="ADAL" clId="{7448D13C-98B2-4093-95D7-B5A910EBBC58}" dt="2021-06-01T11:30:16.722" v="43" actId="47"/>
        <pc:sldMkLst>
          <pc:docMk/>
          <pc:sldMk cId="3889264920" sldId="5504"/>
        </pc:sldMkLst>
      </pc:sldChg>
      <pc:sldChg chg="del">
        <pc:chgData name="Jeff Norris" userId="7f1bb283-d01f-4df4-b5a2-138804b6717a" providerId="ADAL" clId="{7448D13C-98B2-4093-95D7-B5A910EBBC58}" dt="2021-06-01T11:30:17.374" v="44" actId="47"/>
        <pc:sldMkLst>
          <pc:docMk/>
          <pc:sldMk cId="2731709002" sldId="5505"/>
        </pc:sldMkLst>
      </pc:sldChg>
      <pc:sldChg chg="del">
        <pc:chgData name="Jeff Norris" userId="7f1bb283-d01f-4df4-b5a2-138804b6717a" providerId="ADAL" clId="{7448D13C-98B2-4093-95D7-B5A910EBBC58}" dt="2021-06-01T11:30:17.675" v="45" actId="47"/>
        <pc:sldMkLst>
          <pc:docMk/>
          <pc:sldMk cId="2846554807" sldId="5506"/>
        </pc:sldMkLst>
      </pc:sldChg>
      <pc:sldChg chg="del">
        <pc:chgData name="Jeff Norris" userId="7f1bb283-d01f-4df4-b5a2-138804b6717a" providerId="ADAL" clId="{7448D13C-98B2-4093-95D7-B5A910EBBC58}" dt="2021-06-01T11:30:17.959" v="46" actId="47"/>
        <pc:sldMkLst>
          <pc:docMk/>
          <pc:sldMk cId="4249675822" sldId="5507"/>
        </pc:sldMkLst>
      </pc:sldChg>
      <pc:sldChg chg="del">
        <pc:chgData name="Jeff Norris" userId="7f1bb283-d01f-4df4-b5a2-138804b6717a" providerId="ADAL" clId="{7448D13C-98B2-4093-95D7-B5A910EBBC58}" dt="2021-06-01T11:30:18.319" v="47" actId="47"/>
        <pc:sldMkLst>
          <pc:docMk/>
          <pc:sldMk cId="2984475732" sldId="5510"/>
        </pc:sldMkLst>
      </pc:sldChg>
      <pc:sldChg chg="del">
        <pc:chgData name="Jeff Norris" userId="7f1bb283-d01f-4df4-b5a2-138804b6717a" providerId="ADAL" clId="{7448D13C-98B2-4093-95D7-B5A910EBBC58}" dt="2021-06-01T11:30:18.710" v="48" actId="47"/>
        <pc:sldMkLst>
          <pc:docMk/>
          <pc:sldMk cId="1374772040" sldId="5511"/>
        </pc:sldMkLst>
      </pc:sldChg>
      <pc:sldChg chg="del">
        <pc:chgData name="Jeff Norris" userId="7f1bb283-d01f-4df4-b5a2-138804b6717a" providerId="ADAL" clId="{7448D13C-98B2-4093-95D7-B5A910EBBC58}" dt="2021-06-01T11:30:19.169" v="49" actId="47"/>
        <pc:sldMkLst>
          <pc:docMk/>
          <pc:sldMk cId="3251101480" sldId="5514"/>
        </pc:sldMkLst>
      </pc:sldChg>
      <pc:sldChg chg="del">
        <pc:chgData name="Jeff Norris" userId="7f1bb283-d01f-4df4-b5a2-138804b6717a" providerId="ADAL" clId="{7448D13C-98B2-4093-95D7-B5A910EBBC58}" dt="2021-06-01T11:30:19.903" v="50" actId="47"/>
        <pc:sldMkLst>
          <pc:docMk/>
          <pc:sldMk cId="446505651" sldId="5515"/>
        </pc:sldMkLst>
      </pc:sldChg>
      <pc:sldChg chg="del">
        <pc:chgData name="Jeff Norris" userId="7f1bb283-d01f-4df4-b5a2-138804b6717a" providerId="ADAL" clId="{7448D13C-98B2-4093-95D7-B5A910EBBC58}" dt="2021-06-01T11:30:21.786" v="53" actId="47"/>
        <pc:sldMkLst>
          <pc:docMk/>
          <pc:sldMk cId="951072296" sldId="5516"/>
        </pc:sldMkLst>
      </pc:sldChg>
      <pc:sldChg chg="del">
        <pc:chgData name="Jeff Norris" userId="7f1bb283-d01f-4df4-b5a2-138804b6717a" providerId="ADAL" clId="{7448D13C-98B2-4093-95D7-B5A910EBBC58}" dt="2021-06-01T11:30:22.778" v="55" actId="47"/>
        <pc:sldMkLst>
          <pc:docMk/>
          <pc:sldMk cId="3417962550" sldId="5518"/>
        </pc:sldMkLst>
      </pc:sldChg>
      <pc:sldChg chg="del">
        <pc:chgData name="Jeff Norris" userId="7f1bb283-d01f-4df4-b5a2-138804b6717a" providerId="ADAL" clId="{7448D13C-98B2-4093-95D7-B5A910EBBC58}" dt="2021-06-01T11:30:22.313" v="54" actId="47"/>
        <pc:sldMkLst>
          <pc:docMk/>
          <pc:sldMk cId="1824450385" sldId="5519"/>
        </pc:sldMkLst>
      </pc:sldChg>
      <pc:sldChg chg="del">
        <pc:chgData name="Jeff Norris" userId="7f1bb283-d01f-4df4-b5a2-138804b6717a" providerId="ADAL" clId="{7448D13C-98B2-4093-95D7-B5A910EBBC58}" dt="2021-06-01T11:30:24.201" v="57" actId="47"/>
        <pc:sldMkLst>
          <pc:docMk/>
          <pc:sldMk cId="2713552469" sldId="5520"/>
        </pc:sldMkLst>
      </pc:sldChg>
      <pc:sldChg chg="del">
        <pc:chgData name="Jeff Norris" userId="7f1bb283-d01f-4df4-b5a2-138804b6717a" providerId="ADAL" clId="{7448D13C-98B2-4093-95D7-B5A910EBBC58}" dt="2021-06-01T11:30:20.491" v="51" actId="47"/>
        <pc:sldMkLst>
          <pc:docMk/>
          <pc:sldMk cId="1716327438" sldId="5521"/>
        </pc:sldMkLst>
      </pc:sldChg>
      <pc:sldChg chg="del">
        <pc:chgData name="Jeff Norris" userId="7f1bb283-d01f-4df4-b5a2-138804b6717a" providerId="ADAL" clId="{7448D13C-98B2-4093-95D7-B5A910EBBC58}" dt="2021-06-01T11:30:24.605" v="58" actId="47"/>
        <pc:sldMkLst>
          <pc:docMk/>
          <pc:sldMk cId="1725448721" sldId="5522"/>
        </pc:sldMkLst>
      </pc:sldChg>
      <pc:sldChg chg="del">
        <pc:chgData name="Jeff Norris" userId="7f1bb283-d01f-4df4-b5a2-138804b6717a" providerId="ADAL" clId="{7448D13C-98B2-4093-95D7-B5A910EBBC58}" dt="2021-06-01T11:30:21.118" v="52" actId="47"/>
        <pc:sldMkLst>
          <pc:docMk/>
          <pc:sldMk cId="1658333635" sldId="5523"/>
        </pc:sldMkLst>
      </pc:sldChg>
      <pc:sldChg chg="del">
        <pc:chgData name="Jeff Norris" userId="7f1bb283-d01f-4df4-b5a2-138804b6717a" providerId="ADAL" clId="{7448D13C-98B2-4093-95D7-B5A910EBBC58}" dt="2021-06-01T11:30:25.215" v="59" actId="47"/>
        <pc:sldMkLst>
          <pc:docMk/>
          <pc:sldMk cId="3717052914" sldId="5524"/>
        </pc:sldMkLst>
      </pc:sldChg>
      <pc:sldChg chg="modSp add del mod">
        <pc:chgData name="Jeff Norris" userId="7f1bb283-d01f-4df4-b5a2-138804b6717a" providerId="ADAL" clId="{7448D13C-98B2-4093-95D7-B5A910EBBC58}" dt="2021-06-01T11:33:40.263" v="143" actId="6549"/>
        <pc:sldMkLst>
          <pc:docMk/>
          <pc:sldMk cId="1203029614" sldId="5525"/>
        </pc:sldMkLst>
        <pc:spChg chg="mod">
          <ac:chgData name="Jeff Norris" userId="7f1bb283-d01f-4df4-b5a2-138804b6717a" providerId="ADAL" clId="{7448D13C-98B2-4093-95D7-B5A910EBBC58}" dt="2021-06-01T11:33:40.263" v="143" actId="6549"/>
          <ac:spMkLst>
            <pc:docMk/>
            <pc:sldMk cId="1203029614" sldId="5525"/>
            <ac:spMk id="2" creationId="{D7D876D4-9C4A-4E91-B53E-1F3C0862DFF4}"/>
          </ac:spMkLst>
        </pc:spChg>
      </pc:sldChg>
      <pc:sldChg chg="del">
        <pc:chgData name="Jeff Norris" userId="7f1bb283-d01f-4df4-b5a2-138804b6717a" providerId="ADAL" clId="{7448D13C-98B2-4093-95D7-B5A910EBBC58}" dt="2021-06-01T11:30:23.690" v="56" actId="47"/>
        <pc:sldMkLst>
          <pc:docMk/>
          <pc:sldMk cId="1528175543" sldId="5526"/>
        </pc:sldMkLst>
      </pc:sldChg>
      <pc:sldChg chg="del">
        <pc:chgData name="Jeff Norris" userId="7f1bb283-d01f-4df4-b5a2-138804b6717a" providerId="ADAL" clId="{7448D13C-98B2-4093-95D7-B5A910EBBC58}" dt="2021-06-01T11:49:29.588" v="803" actId="47"/>
        <pc:sldMkLst>
          <pc:docMk/>
          <pc:sldMk cId="2039086156" sldId="5527"/>
        </pc:sldMkLst>
      </pc:sldChg>
      <pc:sldChg chg="modSp add mod">
        <pc:chgData name="Jeff Norris" userId="7f1bb283-d01f-4df4-b5a2-138804b6717a" providerId="ADAL" clId="{7448D13C-98B2-4093-95D7-B5A910EBBC58}" dt="2021-06-01T11:49:14.950" v="802" actId="1035"/>
        <pc:sldMkLst>
          <pc:docMk/>
          <pc:sldMk cId="2633388587" sldId="5528"/>
        </pc:sldMkLst>
        <pc:spChg chg="mod">
          <ac:chgData name="Jeff Norris" userId="7f1bb283-d01f-4df4-b5a2-138804b6717a" providerId="ADAL" clId="{7448D13C-98B2-4093-95D7-B5A910EBBC58}" dt="2021-06-01T11:49:14.950" v="802" actId="1035"/>
          <ac:spMkLst>
            <pc:docMk/>
            <pc:sldMk cId="2633388587" sldId="5528"/>
            <ac:spMk id="2" creationId="{D7D876D4-9C4A-4E91-B53E-1F3C0862DFF4}"/>
          </ac:spMkLst>
        </pc:spChg>
      </pc:sldChg>
      <pc:sldChg chg="modSp add mod">
        <pc:chgData name="Jeff Norris" userId="7f1bb283-d01f-4df4-b5a2-138804b6717a" providerId="ADAL" clId="{7448D13C-98B2-4093-95D7-B5A910EBBC58}" dt="2021-06-01T11:37:04.226" v="191" actId="6549"/>
        <pc:sldMkLst>
          <pc:docMk/>
          <pc:sldMk cId="1817927643" sldId="5529"/>
        </pc:sldMkLst>
        <pc:spChg chg="mod">
          <ac:chgData name="Jeff Norris" userId="7f1bb283-d01f-4df4-b5a2-138804b6717a" providerId="ADAL" clId="{7448D13C-98B2-4093-95D7-B5A910EBBC58}" dt="2021-06-01T11:37:04.226" v="191" actId="6549"/>
          <ac:spMkLst>
            <pc:docMk/>
            <pc:sldMk cId="1817927643" sldId="5529"/>
            <ac:spMk id="2" creationId="{D7D876D4-9C4A-4E91-B53E-1F3C0862DFF4}"/>
          </ac:spMkLst>
        </pc:spChg>
      </pc:sldChg>
      <pc:sldChg chg="modSp add mod">
        <pc:chgData name="Jeff Norris" userId="7f1bb283-d01f-4df4-b5a2-138804b6717a" providerId="ADAL" clId="{7448D13C-98B2-4093-95D7-B5A910EBBC58}" dt="2021-06-01T11:52:17.115" v="815" actId="20577"/>
        <pc:sldMkLst>
          <pc:docMk/>
          <pc:sldMk cId="3396298251" sldId="5530"/>
        </pc:sldMkLst>
        <pc:spChg chg="mod">
          <ac:chgData name="Jeff Norris" userId="7f1bb283-d01f-4df4-b5a2-138804b6717a" providerId="ADAL" clId="{7448D13C-98B2-4093-95D7-B5A910EBBC58}" dt="2021-06-01T11:52:17.115" v="815" actId="20577"/>
          <ac:spMkLst>
            <pc:docMk/>
            <pc:sldMk cId="3396298251" sldId="5530"/>
            <ac:spMk id="2" creationId="{D7D876D4-9C4A-4E91-B53E-1F3C0862DFF4}"/>
          </ac:spMkLst>
        </pc:spChg>
      </pc:sldChg>
      <pc:sldChg chg="modSp add mod">
        <pc:chgData name="Jeff Norris" userId="7f1bb283-d01f-4df4-b5a2-138804b6717a" providerId="ADAL" clId="{7448D13C-98B2-4093-95D7-B5A910EBBC58}" dt="2021-06-01T11:39:44.127" v="224" actId="313"/>
        <pc:sldMkLst>
          <pc:docMk/>
          <pc:sldMk cId="3226184025" sldId="5531"/>
        </pc:sldMkLst>
        <pc:spChg chg="mod">
          <ac:chgData name="Jeff Norris" userId="7f1bb283-d01f-4df4-b5a2-138804b6717a" providerId="ADAL" clId="{7448D13C-98B2-4093-95D7-B5A910EBBC58}" dt="2021-06-01T11:39:44.127" v="224" actId="313"/>
          <ac:spMkLst>
            <pc:docMk/>
            <pc:sldMk cId="3226184025" sldId="5531"/>
            <ac:spMk id="2" creationId="{D7D876D4-9C4A-4E91-B53E-1F3C0862DFF4}"/>
          </ac:spMkLst>
        </pc:spChg>
      </pc:sldChg>
      <pc:sldChg chg="modSp add mod">
        <pc:chgData name="Jeff Norris" userId="7f1bb283-d01f-4df4-b5a2-138804b6717a" providerId="ADAL" clId="{7448D13C-98B2-4093-95D7-B5A910EBBC58}" dt="2021-06-01T11:47:38.070" v="529" actId="114"/>
        <pc:sldMkLst>
          <pc:docMk/>
          <pc:sldMk cId="2156871525" sldId="5532"/>
        </pc:sldMkLst>
        <pc:spChg chg="mod">
          <ac:chgData name="Jeff Norris" userId="7f1bb283-d01f-4df4-b5a2-138804b6717a" providerId="ADAL" clId="{7448D13C-98B2-4093-95D7-B5A910EBBC58}" dt="2021-06-01T11:47:38.070" v="529" actId="114"/>
          <ac:spMkLst>
            <pc:docMk/>
            <pc:sldMk cId="2156871525" sldId="5532"/>
            <ac:spMk id="2" creationId="{D7D876D4-9C4A-4E91-B53E-1F3C0862DFF4}"/>
          </ac:spMkLst>
        </pc:spChg>
      </pc:sldChg>
      <pc:sldChg chg="modSp add del mod">
        <pc:chgData name="Jeff Norris" userId="7f1bb283-d01f-4df4-b5a2-138804b6717a" providerId="ADAL" clId="{7448D13C-98B2-4093-95D7-B5A910EBBC58}" dt="2021-06-01T11:42:47.728" v="247" actId="47"/>
        <pc:sldMkLst>
          <pc:docMk/>
          <pc:sldMk cId="2142977652" sldId="5533"/>
        </pc:sldMkLst>
        <pc:spChg chg="mod">
          <ac:chgData name="Jeff Norris" userId="7f1bb283-d01f-4df4-b5a2-138804b6717a" providerId="ADAL" clId="{7448D13C-98B2-4093-95D7-B5A910EBBC58}" dt="2021-06-01T11:42:32.024" v="246" actId="6549"/>
          <ac:spMkLst>
            <pc:docMk/>
            <pc:sldMk cId="2142977652" sldId="5533"/>
            <ac:spMk id="2" creationId="{D7D876D4-9C4A-4E91-B53E-1F3C0862DFF4}"/>
          </ac:spMkLst>
        </pc:spChg>
      </pc:sldChg>
      <pc:sldChg chg="modSp add mod">
        <pc:chgData name="Jeff Norris" userId="7f1bb283-d01f-4df4-b5a2-138804b6717a" providerId="ADAL" clId="{7448D13C-98B2-4093-95D7-B5A910EBBC58}" dt="2021-06-01T11:48:19.675" v="740" actId="6549"/>
        <pc:sldMkLst>
          <pc:docMk/>
          <pc:sldMk cId="2097742119" sldId="5534"/>
        </pc:sldMkLst>
        <pc:spChg chg="mod">
          <ac:chgData name="Jeff Norris" userId="7f1bb283-d01f-4df4-b5a2-138804b6717a" providerId="ADAL" clId="{7448D13C-98B2-4093-95D7-B5A910EBBC58}" dt="2021-06-01T11:48:19.675" v="740" actId="6549"/>
          <ac:spMkLst>
            <pc:docMk/>
            <pc:sldMk cId="2097742119" sldId="5534"/>
            <ac:spMk id="2" creationId="{D7D876D4-9C4A-4E91-B53E-1F3C0862DFF4}"/>
          </ac:spMkLst>
        </pc:spChg>
      </pc:sldChg>
      <pc:sldChg chg="modSp add del mod">
        <pc:chgData name="Jeff Norris" userId="7f1bb283-d01f-4df4-b5a2-138804b6717a" providerId="ADAL" clId="{7448D13C-98B2-4093-95D7-B5A910EBBC58}" dt="2021-06-01T11:48:31.244" v="741" actId="47"/>
        <pc:sldMkLst>
          <pc:docMk/>
          <pc:sldMk cId="4266242242" sldId="5535"/>
        </pc:sldMkLst>
        <pc:spChg chg="mod">
          <ac:chgData name="Jeff Norris" userId="7f1bb283-d01f-4df4-b5a2-138804b6717a" providerId="ADAL" clId="{7448D13C-98B2-4093-95D7-B5A910EBBC58}" dt="2021-06-01T11:44:25.656" v="380" actId="6549"/>
          <ac:spMkLst>
            <pc:docMk/>
            <pc:sldMk cId="4266242242" sldId="5535"/>
            <ac:spMk id="2" creationId="{D7D876D4-9C4A-4E91-B53E-1F3C0862DFF4}"/>
          </ac:spMkLst>
        </pc:spChg>
      </pc:sldChg>
      <pc:sldChg chg="add del">
        <pc:chgData name="Jeff Norris" userId="7f1bb283-d01f-4df4-b5a2-138804b6717a" providerId="ADAL" clId="{7448D13C-98B2-4093-95D7-B5A910EBBC58}" dt="2021-06-01T11:46:16.350" v="408" actId="47"/>
        <pc:sldMkLst>
          <pc:docMk/>
          <pc:sldMk cId="2567209965" sldId="5536"/>
        </pc:sldMkLst>
      </pc:sldChg>
      <pc:sldChg chg="modSp add mod">
        <pc:chgData name="Jeff Norris" userId="7f1bb283-d01f-4df4-b5a2-138804b6717a" providerId="ADAL" clId="{7448D13C-98B2-4093-95D7-B5A910EBBC58}" dt="2021-06-01T11:47:12.021" v="527" actId="114"/>
        <pc:sldMkLst>
          <pc:docMk/>
          <pc:sldMk cId="4058035046" sldId="5537"/>
        </pc:sldMkLst>
        <pc:spChg chg="mod">
          <ac:chgData name="Jeff Norris" userId="7f1bb283-d01f-4df4-b5a2-138804b6717a" providerId="ADAL" clId="{7448D13C-98B2-4093-95D7-B5A910EBBC58}" dt="2021-06-01T11:47:12.021" v="527" actId="114"/>
          <ac:spMkLst>
            <pc:docMk/>
            <pc:sldMk cId="4058035046" sldId="5537"/>
            <ac:spMk id="2" creationId="{D7D876D4-9C4A-4E91-B53E-1F3C0862DFF4}"/>
          </ac:spMkLst>
        </pc:spChg>
      </pc:sldChg>
      <pc:sldChg chg="modSp add mod">
        <pc:chgData name="Jeff Norris" userId="7f1bb283-d01f-4df4-b5a2-138804b6717a" providerId="ADAL" clId="{7448D13C-98B2-4093-95D7-B5A910EBBC58}" dt="2021-06-01T11:48:45.405" v="742" actId="114"/>
        <pc:sldMkLst>
          <pc:docMk/>
          <pc:sldMk cId="187477069" sldId="5538"/>
        </pc:sldMkLst>
        <pc:spChg chg="mod">
          <ac:chgData name="Jeff Norris" userId="7f1bb283-d01f-4df4-b5a2-138804b6717a" providerId="ADAL" clId="{7448D13C-98B2-4093-95D7-B5A910EBBC58}" dt="2021-06-01T11:48:45.405" v="742" actId="114"/>
          <ac:spMkLst>
            <pc:docMk/>
            <pc:sldMk cId="187477069" sldId="5538"/>
            <ac:spMk id="2" creationId="{D7D876D4-9C4A-4E91-B53E-1F3C0862DFF4}"/>
          </ac:spMkLst>
        </pc:spChg>
      </pc:sldChg>
      <pc:sldChg chg="add del">
        <pc:chgData name="Jeff Norris" userId="7f1bb283-d01f-4df4-b5a2-138804b6717a" providerId="ADAL" clId="{7448D13C-98B2-4093-95D7-B5A910EBBC58}" dt="2021-06-01T11:46:15.320" v="407" actId="47"/>
        <pc:sldMkLst>
          <pc:docMk/>
          <pc:sldMk cId="964928761" sldId="5539"/>
        </pc:sldMkLst>
      </pc:sldChg>
      <pc:sldChg chg="modSp add mod">
        <pc:chgData name="Jeff Norris" userId="7f1bb283-d01f-4df4-b5a2-138804b6717a" providerId="ADAL" clId="{7448D13C-98B2-4093-95D7-B5A910EBBC58}" dt="2021-06-01T11:47:17.774" v="528" actId="114"/>
        <pc:sldMkLst>
          <pc:docMk/>
          <pc:sldMk cId="3598066928" sldId="5540"/>
        </pc:sldMkLst>
        <pc:spChg chg="mod">
          <ac:chgData name="Jeff Norris" userId="7f1bb283-d01f-4df4-b5a2-138804b6717a" providerId="ADAL" clId="{7448D13C-98B2-4093-95D7-B5A910EBBC58}" dt="2021-06-01T11:47:17.774" v="528" actId="114"/>
          <ac:spMkLst>
            <pc:docMk/>
            <pc:sldMk cId="3598066928" sldId="5540"/>
            <ac:spMk id="2" creationId="{D7D876D4-9C4A-4E91-B53E-1F3C0862DFF4}"/>
          </ac:spMkLst>
        </pc:spChg>
      </pc:sldChg>
      <pc:sldChg chg="modSp add mod">
        <pc:chgData name="Jeff Norris" userId="7f1bb283-d01f-4df4-b5a2-138804b6717a" providerId="ADAL" clId="{7448D13C-98B2-4093-95D7-B5A910EBBC58}" dt="2021-06-01T11:49:53.308" v="814" actId="255"/>
        <pc:sldMkLst>
          <pc:docMk/>
          <pc:sldMk cId="3652328994" sldId="5541"/>
        </pc:sldMkLst>
        <pc:spChg chg="mod">
          <ac:chgData name="Jeff Norris" userId="7f1bb283-d01f-4df4-b5a2-138804b6717a" providerId="ADAL" clId="{7448D13C-98B2-4093-95D7-B5A910EBBC58}" dt="2021-06-01T11:49:53.308" v="814" actId="255"/>
          <ac:spMkLst>
            <pc:docMk/>
            <pc:sldMk cId="3652328994" sldId="5541"/>
            <ac:spMk id="2" creationId="{D7D876D4-9C4A-4E91-B53E-1F3C0862DFF4}"/>
          </ac:spMkLst>
        </pc:spChg>
      </pc:sldChg>
      <pc:sldChg chg="modSp add mod">
        <pc:chgData name="Jeff Norris" userId="7f1bb283-d01f-4df4-b5a2-138804b6717a" providerId="ADAL" clId="{7448D13C-98B2-4093-95D7-B5A910EBBC58}" dt="2021-06-01T11:56:25.384" v="838" actId="20577"/>
        <pc:sldMkLst>
          <pc:docMk/>
          <pc:sldMk cId="452305246" sldId="5542"/>
        </pc:sldMkLst>
        <pc:spChg chg="mod">
          <ac:chgData name="Jeff Norris" userId="7f1bb283-d01f-4df4-b5a2-138804b6717a" providerId="ADAL" clId="{7448D13C-98B2-4093-95D7-B5A910EBBC58}" dt="2021-06-01T11:56:25.384" v="838" actId="20577"/>
          <ac:spMkLst>
            <pc:docMk/>
            <pc:sldMk cId="452305246" sldId="5542"/>
            <ac:spMk id="2" creationId="{D7D876D4-9C4A-4E91-B53E-1F3C0862DFF4}"/>
          </ac:spMkLst>
        </pc:spChg>
      </pc:sldChg>
      <pc:sldChg chg="modSp add mod">
        <pc:chgData name="Jeff Norris" userId="7f1bb283-d01f-4df4-b5a2-138804b6717a" providerId="ADAL" clId="{7448D13C-98B2-4093-95D7-B5A910EBBC58}" dt="2021-06-01T11:57:56.535" v="991" actId="1035"/>
        <pc:sldMkLst>
          <pc:docMk/>
          <pc:sldMk cId="246634459" sldId="5543"/>
        </pc:sldMkLst>
        <pc:spChg chg="mod">
          <ac:chgData name="Jeff Norris" userId="7f1bb283-d01f-4df4-b5a2-138804b6717a" providerId="ADAL" clId="{7448D13C-98B2-4093-95D7-B5A910EBBC58}" dt="2021-06-01T11:57:56.535" v="991" actId="1035"/>
          <ac:spMkLst>
            <pc:docMk/>
            <pc:sldMk cId="246634459" sldId="5543"/>
            <ac:spMk id="2" creationId="{D7D876D4-9C4A-4E91-B53E-1F3C0862DFF4}"/>
          </ac:spMkLst>
        </pc:spChg>
      </pc:sldChg>
      <pc:sldChg chg="modSp add mod">
        <pc:chgData name="Jeff Norris" userId="7f1bb283-d01f-4df4-b5a2-138804b6717a" providerId="ADAL" clId="{7448D13C-98B2-4093-95D7-B5A910EBBC58}" dt="2021-06-01T11:59:02.128" v="1006" actId="20577"/>
        <pc:sldMkLst>
          <pc:docMk/>
          <pc:sldMk cId="76954719" sldId="5544"/>
        </pc:sldMkLst>
        <pc:spChg chg="mod">
          <ac:chgData name="Jeff Norris" userId="7f1bb283-d01f-4df4-b5a2-138804b6717a" providerId="ADAL" clId="{7448D13C-98B2-4093-95D7-B5A910EBBC58}" dt="2021-06-01T11:59:02.128" v="1006" actId="20577"/>
          <ac:spMkLst>
            <pc:docMk/>
            <pc:sldMk cId="76954719" sldId="5544"/>
            <ac:spMk id="2" creationId="{D7D876D4-9C4A-4E91-B53E-1F3C0862DFF4}"/>
          </ac:spMkLst>
        </pc:spChg>
      </pc:sldChg>
      <pc:sldChg chg="modSp add mod">
        <pc:chgData name="Jeff Norris" userId="7f1bb283-d01f-4df4-b5a2-138804b6717a" providerId="ADAL" clId="{7448D13C-98B2-4093-95D7-B5A910EBBC58}" dt="2021-06-01T12:04:34.456" v="1192" actId="313"/>
        <pc:sldMkLst>
          <pc:docMk/>
          <pc:sldMk cId="3037099265" sldId="5545"/>
        </pc:sldMkLst>
        <pc:spChg chg="mod">
          <ac:chgData name="Jeff Norris" userId="7f1bb283-d01f-4df4-b5a2-138804b6717a" providerId="ADAL" clId="{7448D13C-98B2-4093-95D7-B5A910EBBC58}" dt="2021-06-01T12:04:34.456" v="1192" actId="313"/>
          <ac:spMkLst>
            <pc:docMk/>
            <pc:sldMk cId="3037099265" sldId="5545"/>
            <ac:spMk id="2" creationId="{D7D876D4-9C4A-4E91-B53E-1F3C0862DFF4}"/>
          </ac:spMkLst>
        </pc:spChg>
      </pc:sldChg>
      <pc:sldChg chg="modSp add mod">
        <pc:chgData name="Jeff Norris" userId="7f1bb283-d01f-4df4-b5a2-138804b6717a" providerId="ADAL" clId="{7448D13C-98B2-4093-95D7-B5A910EBBC58}" dt="2021-06-01T12:04:48.983" v="1197" actId="313"/>
        <pc:sldMkLst>
          <pc:docMk/>
          <pc:sldMk cId="201225255" sldId="5546"/>
        </pc:sldMkLst>
        <pc:spChg chg="mod">
          <ac:chgData name="Jeff Norris" userId="7f1bb283-d01f-4df4-b5a2-138804b6717a" providerId="ADAL" clId="{7448D13C-98B2-4093-95D7-B5A910EBBC58}" dt="2021-06-01T12:04:48.983" v="1197" actId="313"/>
          <ac:spMkLst>
            <pc:docMk/>
            <pc:sldMk cId="201225255" sldId="5546"/>
            <ac:spMk id="2" creationId="{D7D876D4-9C4A-4E91-B53E-1F3C0862DFF4}"/>
          </ac:spMkLst>
        </pc:spChg>
      </pc:sldChg>
      <pc:sldChg chg="modSp add mod">
        <pc:chgData name="Jeff Norris" userId="7f1bb283-d01f-4df4-b5a2-138804b6717a" providerId="ADAL" clId="{7448D13C-98B2-4093-95D7-B5A910EBBC58}" dt="2021-06-01T12:05:05.660" v="1201" actId="313"/>
        <pc:sldMkLst>
          <pc:docMk/>
          <pc:sldMk cId="3204397048" sldId="5547"/>
        </pc:sldMkLst>
        <pc:spChg chg="mod">
          <ac:chgData name="Jeff Norris" userId="7f1bb283-d01f-4df4-b5a2-138804b6717a" providerId="ADAL" clId="{7448D13C-98B2-4093-95D7-B5A910EBBC58}" dt="2021-06-01T12:05:05.660" v="1201" actId="313"/>
          <ac:spMkLst>
            <pc:docMk/>
            <pc:sldMk cId="3204397048" sldId="5547"/>
            <ac:spMk id="2" creationId="{D7D876D4-9C4A-4E91-B53E-1F3C0862DFF4}"/>
          </ac:spMkLst>
        </pc:spChg>
      </pc:sldChg>
      <pc:sldChg chg="modSp add mod">
        <pc:chgData name="Jeff Norris" userId="7f1bb283-d01f-4df4-b5a2-138804b6717a" providerId="ADAL" clId="{7448D13C-98B2-4093-95D7-B5A910EBBC58}" dt="2021-06-01T12:25:47.085" v="1315" actId="255"/>
        <pc:sldMkLst>
          <pc:docMk/>
          <pc:sldMk cId="1299912749" sldId="5548"/>
        </pc:sldMkLst>
        <pc:spChg chg="mod">
          <ac:chgData name="Jeff Norris" userId="7f1bb283-d01f-4df4-b5a2-138804b6717a" providerId="ADAL" clId="{7448D13C-98B2-4093-95D7-B5A910EBBC58}" dt="2021-06-01T12:25:47.085" v="1315" actId="255"/>
          <ac:spMkLst>
            <pc:docMk/>
            <pc:sldMk cId="1299912749" sldId="5548"/>
            <ac:spMk id="2" creationId="{D7D876D4-9C4A-4E91-B53E-1F3C0862DFF4}"/>
          </ac:spMkLst>
        </pc:spChg>
      </pc:sldChg>
      <pc:sldChg chg="modSp add mod">
        <pc:chgData name="Jeff Norris" userId="7f1bb283-d01f-4df4-b5a2-138804b6717a" providerId="ADAL" clId="{7448D13C-98B2-4093-95D7-B5A910EBBC58}" dt="2021-06-01T12:26:40.149" v="1321" actId="115"/>
        <pc:sldMkLst>
          <pc:docMk/>
          <pc:sldMk cId="2545543778" sldId="5549"/>
        </pc:sldMkLst>
        <pc:spChg chg="mod">
          <ac:chgData name="Jeff Norris" userId="7f1bb283-d01f-4df4-b5a2-138804b6717a" providerId="ADAL" clId="{7448D13C-98B2-4093-95D7-B5A910EBBC58}" dt="2021-06-01T12:26:40.149" v="1321" actId="115"/>
          <ac:spMkLst>
            <pc:docMk/>
            <pc:sldMk cId="2545543778" sldId="5549"/>
            <ac:spMk id="2" creationId="{D7D876D4-9C4A-4E91-B53E-1F3C0862DFF4}"/>
          </ac:spMkLst>
        </pc:spChg>
      </pc:sldChg>
      <pc:sldChg chg="modSp add mod">
        <pc:chgData name="Jeff Norris" userId="7f1bb283-d01f-4df4-b5a2-138804b6717a" providerId="ADAL" clId="{7448D13C-98B2-4093-95D7-B5A910EBBC58}" dt="2021-06-01T12:26:53.165" v="1324" actId="115"/>
        <pc:sldMkLst>
          <pc:docMk/>
          <pc:sldMk cId="98987852" sldId="5550"/>
        </pc:sldMkLst>
        <pc:spChg chg="mod">
          <ac:chgData name="Jeff Norris" userId="7f1bb283-d01f-4df4-b5a2-138804b6717a" providerId="ADAL" clId="{7448D13C-98B2-4093-95D7-B5A910EBBC58}" dt="2021-06-01T12:26:53.165" v="1324" actId="115"/>
          <ac:spMkLst>
            <pc:docMk/>
            <pc:sldMk cId="98987852" sldId="5550"/>
            <ac:spMk id="2" creationId="{D7D876D4-9C4A-4E91-B53E-1F3C0862DFF4}"/>
          </ac:spMkLst>
        </pc:spChg>
      </pc:sldChg>
      <pc:sldChg chg="modSp add mod">
        <pc:chgData name="Jeff Norris" userId="7f1bb283-d01f-4df4-b5a2-138804b6717a" providerId="ADAL" clId="{7448D13C-98B2-4093-95D7-B5A910EBBC58}" dt="2021-06-01T12:27:05.876" v="1327" actId="115"/>
        <pc:sldMkLst>
          <pc:docMk/>
          <pc:sldMk cId="1901386399" sldId="5551"/>
        </pc:sldMkLst>
        <pc:spChg chg="mod">
          <ac:chgData name="Jeff Norris" userId="7f1bb283-d01f-4df4-b5a2-138804b6717a" providerId="ADAL" clId="{7448D13C-98B2-4093-95D7-B5A910EBBC58}" dt="2021-06-01T12:27:05.876" v="1327" actId="115"/>
          <ac:spMkLst>
            <pc:docMk/>
            <pc:sldMk cId="1901386399" sldId="5551"/>
            <ac:spMk id="2" creationId="{D7D876D4-9C4A-4E91-B53E-1F3C0862DFF4}"/>
          </ac:spMkLst>
        </pc:spChg>
      </pc:sldChg>
      <pc:sldChg chg="modSp add mod">
        <pc:chgData name="Jeff Norris" userId="7f1bb283-d01f-4df4-b5a2-138804b6717a" providerId="ADAL" clId="{7448D13C-98B2-4093-95D7-B5A910EBBC58}" dt="2021-06-01T12:28:27.235" v="1370" actId="20577"/>
        <pc:sldMkLst>
          <pc:docMk/>
          <pc:sldMk cId="1477636333" sldId="5552"/>
        </pc:sldMkLst>
        <pc:spChg chg="mod">
          <ac:chgData name="Jeff Norris" userId="7f1bb283-d01f-4df4-b5a2-138804b6717a" providerId="ADAL" clId="{7448D13C-98B2-4093-95D7-B5A910EBBC58}" dt="2021-06-01T12:28:27.235" v="1370" actId="20577"/>
          <ac:spMkLst>
            <pc:docMk/>
            <pc:sldMk cId="1477636333" sldId="5552"/>
            <ac:spMk id="2" creationId="{D7D876D4-9C4A-4E91-B53E-1F3C0862DFF4}"/>
          </ac:spMkLst>
        </pc:spChg>
      </pc:sldChg>
      <pc:sldChg chg="modSp add mod">
        <pc:chgData name="Jeff Norris" userId="7f1bb283-d01f-4df4-b5a2-138804b6717a" providerId="ADAL" clId="{7448D13C-98B2-4093-95D7-B5A910EBBC58}" dt="2021-06-01T12:29:18.632" v="1423" actId="255"/>
        <pc:sldMkLst>
          <pc:docMk/>
          <pc:sldMk cId="1975466726" sldId="5553"/>
        </pc:sldMkLst>
        <pc:spChg chg="mod">
          <ac:chgData name="Jeff Norris" userId="7f1bb283-d01f-4df4-b5a2-138804b6717a" providerId="ADAL" clId="{7448D13C-98B2-4093-95D7-B5A910EBBC58}" dt="2021-06-01T12:29:18.632" v="1423" actId="255"/>
          <ac:spMkLst>
            <pc:docMk/>
            <pc:sldMk cId="1975466726" sldId="5553"/>
            <ac:spMk id="2" creationId="{D7D876D4-9C4A-4E91-B53E-1F3C0862DFF4}"/>
          </ac:spMkLst>
        </pc:spChg>
      </pc:sldChg>
      <pc:sldChg chg="modSp add mod">
        <pc:chgData name="Jeff Norris" userId="7f1bb283-d01f-4df4-b5a2-138804b6717a" providerId="ADAL" clId="{7448D13C-98B2-4093-95D7-B5A910EBBC58}" dt="2021-06-01T12:30:19.537" v="1493" actId="1036"/>
        <pc:sldMkLst>
          <pc:docMk/>
          <pc:sldMk cId="1093537469" sldId="5554"/>
        </pc:sldMkLst>
        <pc:spChg chg="mod">
          <ac:chgData name="Jeff Norris" userId="7f1bb283-d01f-4df4-b5a2-138804b6717a" providerId="ADAL" clId="{7448D13C-98B2-4093-95D7-B5A910EBBC58}" dt="2021-06-01T12:30:19.537" v="1493" actId="1036"/>
          <ac:spMkLst>
            <pc:docMk/>
            <pc:sldMk cId="1093537469" sldId="5554"/>
            <ac:spMk id="2" creationId="{D7D876D4-9C4A-4E91-B53E-1F3C0862DFF4}"/>
          </ac:spMkLst>
        </pc:spChg>
      </pc:sldChg>
      <pc:sldChg chg="modSp add mod">
        <pc:chgData name="Jeff Norris" userId="7f1bb283-d01f-4df4-b5a2-138804b6717a" providerId="ADAL" clId="{7448D13C-98B2-4093-95D7-B5A910EBBC58}" dt="2021-06-02T14:58:12.155" v="2935" actId="20577"/>
        <pc:sldMkLst>
          <pc:docMk/>
          <pc:sldMk cId="3989882774" sldId="5555"/>
        </pc:sldMkLst>
        <pc:spChg chg="mod">
          <ac:chgData name="Jeff Norris" userId="7f1bb283-d01f-4df4-b5a2-138804b6717a" providerId="ADAL" clId="{7448D13C-98B2-4093-95D7-B5A910EBBC58}" dt="2021-06-02T14:58:12.155" v="2935" actId="20577"/>
          <ac:spMkLst>
            <pc:docMk/>
            <pc:sldMk cId="3989882774" sldId="5555"/>
            <ac:spMk id="2" creationId="{D7D876D4-9C4A-4E91-B53E-1F3C0862DFF4}"/>
          </ac:spMkLst>
        </pc:spChg>
      </pc:sldChg>
      <pc:sldChg chg="modSp add mod">
        <pc:chgData name="Jeff Norris" userId="7f1bb283-d01f-4df4-b5a2-138804b6717a" providerId="ADAL" clId="{7448D13C-98B2-4093-95D7-B5A910EBBC58}" dt="2021-06-01T18:30:08.622" v="1787" actId="20577"/>
        <pc:sldMkLst>
          <pc:docMk/>
          <pc:sldMk cId="2946602705" sldId="5556"/>
        </pc:sldMkLst>
        <pc:spChg chg="mod">
          <ac:chgData name="Jeff Norris" userId="7f1bb283-d01f-4df4-b5a2-138804b6717a" providerId="ADAL" clId="{7448D13C-98B2-4093-95D7-B5A910EBBC58}" dt="2021-06-01T18:30:08.622" v="1787" actId="20577"/>
          <ac:spMkLst>
            <pc:docMk/>
            <pc:sldMk cId="2946602705" sldId="5556"/>
            <ac:spMk id="2" creationId="{D7D876D4-9C4A-4E91-B53E-1F3C0862DFF4}"/>
          </ac:spMkLst>
        </pc:spChg>
      </pc:sldChg>
      <pc:sldChg chg="modSp add mod">
        <pc:chgData name="Jeff Norris" userId="7f1bb283-d01f-4df4-b5a2-138804b6717a" providerId="ADAL" clId="{7448D13C-98B2-4093-95D7-B5A910EBBC58}" dt="2021-06-01T18:30:17.118" v="1790" actId="20577"/>
        <pc:sldMkLst>
          <pc:docMk/>
          <pc:sldMk cId="4035685562" sldId="5557"/>
        </pc:sldMkLst>
        <pc:spChg chg="mod">
          <ac:chgData name="Jeff Norris" userId="7f1bb283-d01f-4df4-b5a2-138804b6717a" providerId="ADAL" clId="{7448D13C-98B2-4093-95D7-B5A910EBBC58}" dt="2021-06-01T18:30:17.118" v="1790" actId="20577"/>
          <ac:spMkLst>
            <pc:docMk/>
            <pc:sldMk cId="4035685562" sldId="5557"/>
            <ac:spMk id="2" creationId="{D7D876D4-9C4A-4E91-B53E-1F3C0862DFF4}"/>
          </ac:spMkLst>
        </pc:spChg>
      </pc:sldChg>
      <pc:sldChg chg="modSp add mod">
        <pc:chgData name="Jeff Norris" userId="7f1bb283-d01f-4df4-b5a2-138804b6717a" providerId="ADAL" clId="{7448D13C-98B2-4093-95D7-B5A910EBBC58}" dt="2021-06-02T15:01:13.244" v="2947" actId="255"/>
        <pc:sldMkLst>
          <pc:docMk/>
          <pc:sldMk cId="3736639766" sldId="5558"/>
        </pc:sldMkLst>
        <pc:spChg chg="mod">
          <ac:chgData name="Jeff Norris" userId="7f1bb283-d01f-4df4-b5a2-138804b6717a" providerId="ADAL" clId="{7448D13C-98B2-4093-95D7-B5A910EBBC58}" dt="2021-06-02T15:01:13.244" v="2947" actId="255"/>
          <ac:spMkLst>
            <pc:docMk/>
            <pc:sldMk cId="3736639766" sldId="5558"/>
            <ac:spMk id="2" creationId="{D7D876D4-9C4A-4E91-B53E-1F3C0862DFF4}"/>
          </ac:spMkLst>
        </pc:spChg>
      </pc:sldChg>
      <pc:sldChg chg="modSp add mod">
        <pc:chgData name="Jeff Norris" userId="7f1bb283-d01f-4df4-b5a2-138804b6717a" providerId="ADAL" clId="{7448D13C-98B2-4093-95D7-B5A910EBBC58}" dt="2021-06-01T18:31:49.199" v="1885" actId="20577"/>
        <pc:sldMkLst>
          <pc:docMk/>
          <pc:sldMk cId="3560520546" sldId="5559"/>
        </pc:sldMkLst>
        <pc:spChg chg="mod">
          <ac:chgData name="Jeff Norris" userId="7f1bb283-d01f-4df4-b5a2-138804b6717a" providerId="ADAL" clId="{7448D13C-98B2-4093-95D7-B5A910EBBC58}" dt="2021-06-01T18:31:49.199" v="1885" actId="20577"/>
          <ac:spMkLst>
            <pc:docMk/>
            <pc:sldMk cId="3560520546" sldId="5559"/>
            <ac:spMk id="2" creationId="{D7D876D4-9C4A-4E91-B53E-1F3C0862DFF4}"/>
          </ac:spMkLst>
        </pc:spChg>
      </pc:sldChg>
      <pc:sldChg chg="modSp add mod">
        <pc:chgData name="Jeff Norris" userId="7f1bb283-d01f-4df4-b5a2-138804b6717a" providerId="ADAL" clId="{7448D13C-98B2-4093-95D7-B5A910EBBC58}" dt="2021-06-02T15:02:36.182" v="2957" actId="255"/>
        <pc:sldMkLst>
          <pc:docMk/>
          <pc:sldMk cId="1067374655" sldId="5560"/>
        </pc:sldMkLst>
        <pc:spChg chg="mod">
          <ac:chgData name="Jeff Norris" userId="7f1bb283-d01f-4df4-b5a2-138804b6717a" providerId="ADAL" clId="{7448D13C-98B2-4093-95D7-B5A910EBBC58}" dt="2021-06-02T15:02:36.182" v="2957" actId="255"/>
          <ac:spMkLst>
            <pc:docMk/>
            <pc:sldMk cId="1067374655" sldId="5560"/>
            <ac:spMk id="2" creationId="{D7D876D4-9C4A-4E91-B53E-1F3C0862DFF4}"/>
          </ac:spMkLst>
        </pc:spChg>
      </pc:sldChg>
      <pc:sldChg chg="modSp add mod">
        <pc:chgData name="Jeff Norris" userId="7f1bb283-d01f-4df4-b5a2-138804b6717a" providerId="ADAL" clId="{7448D13C-98B2-4093-95D7-B5A910EBBC58}" dt="2021-06-02T15:02:15.733" v="2952" actId="255"/>
        <pc:sldMkLst>
          <pc:docMk/>
          <pc:sldMk cId="1877585426" sldId="5561"/>
        </pc:sldMkLst>
        <pc:spChg chg="mod">
          <ac:chgData name="Jeff Norris" userId="7f1bb283-d01f-4df4-b5a2-138804b6717a" providerId="ADAL" clId="{7448D13C-98B2-4093-95D7-B5A910EBBC58}" dt="2021-06-02T15:02:15.733" v="2952" actId="255"/>
          <ac:spMkLst>
            <pc:docMk/>
            <pc:sldMk cId="1877585426" sldId="5561"/>
            <ac:spMk id="2" creationId="{D7D876D4-9C4A-4E91-B53E-1F3C0862DFF4}"/>
          </ac:spMkLst>
        </pc:spChg>
      </pc:sldChg>
      <pc:sldChg chg="modSp add mod">
        <pc:chgData name="Jeff Norris" userId="7f1bb283-d01f-4df4-b5a2-138804b6717a" providerId="ADAL" clId="{7448D13C-98B2-4093-95D7-B5A910EBBC58}" dt="2021-06-01T21:35:06.940" v="2160" actId="20577"/>
        <pc:sldMkLst>
          <pc:docMk/>
          <pc:sldMk cId="3984903790" sldId="5562"/>
        </pc:sldMkLst>
        <pc:spChg chg="mod">
          <ac:chgData name="Jeff Norris" userId="7f1bb283-d01f-4df4-b5a2-138804b6717a" providerId="ADAL" clId="{7448D13C-98B2-4093-95D7-B5A910EBBC58}" dt="2021-06-01T21:35:06.940" v="2160" actId="20577"/>
          <ac:spMkLst>
            <pc:docMk/>
            <pc:sldMk cId="3984903790" sldId="5562"/>
            <ac:spMk id="2" creationId="{D7D876D4-9C4A-4E91-B53E-1F3C0862DFF4}"/>
          </ac:spMkLst>
        </pc:spChg>
      </pc:sldChg>
      <pc:sldChg chg="modSp add mod ord">
        <pc:chgData name="Jeff Norris" userId="7f1bb283-d01f-4df4-b5a2-138804b6717a" providerId="ADAL" clId="{7448D13C-98B2-4093-95D7-B5A910EBBC58}" dt="2021-06-02T14:57:23.535" v="2931"/>
        <pc:sldMkLst>
          <pc:docMk/>
          <pc:sldMk cId="447969664" sldId="5563"/>
        </pc:sldMkLst>
        <pc:spChg chg="mod">
          <ac:chgData name="Jeff Norris" userId="7f1bb283-d01f-4df4-b5a2-138804b6717a" providerId="ADAL" clId="{7448D13C-98B2-4093-95D7-B5A910EBBC58}" dt="2021-06-01T21:36:11.421" v="2189" actId="20577"/>
          <ac:spMkLst>
            <pc:docMk/>
            <pc:sldMk cId="447969664" sldId="5563"/>
            <ac:spMk id="2" creationId="{D7D876D4-9C4A-4E91-B53E-1F3C0862DFF4}"/>
          </ac:spMkLst>
        </pc:spChg>
      </pc:sldChg>
      <pc:sldChg chg="modSp add mod">
        <pc:chgData name="Jeff Norris" userId="7f1bb283-d01f-4df4-b5a2-138804b6717a" providerId="ADAL" clId="{7448D13C-98B2-4093-95D7-B5A910EBBC58}" dt="2021-06-02T15:03:23.812" v="2972" actId="20577"/>
        <pc:sldMkLst>
          <pc:docMk/>
          <pc:sldMk cId="718754737" sldId="5564"/>
        </pc:sldMkLst>
        <pc:spChg chg="mod">
          <ac:chgData name="Jeff Norris" userId="7f1bb283-d01f-4df4-b5a2-138804b6717a" providerId="ADAL" clId="{7448D13C-98B2-4093-95D7-B5A910EBBC58}" dt="2021-06-02T15:03:23.812" v="2972" actId="20577"/>
          <ac:spMkLst>
            <pc:docMk/>
            <pc:sldMk cId="718754737" sldId="5564"/>
            <ac:spMk id="2" creationId="{D7D876D4-9C4A-4E91-B53E-1F3C0862DFF4}"/>
          </ac:spMkLst>
        </pc:spChg>
      </pc:sldChg>
      <pc:sldChg chg="modSp add mod">
        <pc:chgData name="Jeff Norris" userId="7f1bb283-d01f-4df4-b5a2-138804b6717a" providerId="ADAL" clId="{7448D13C-98B2-4093-95D7-B5A910EBBC58}" dt="2021-06-02T12:20:46.284" v="2391" actId="1036"/>
        <pc:sldMkLst>
          <pc:docMk/>
          <pc:sldMk cId="763507050" sldId="5565"/>
        </pc:sldMkLst>
        <pc:spChg chg="mod">
          <ac:chgData name="Jeff Norris" userId="7f1bb283-d01f-4df4-b5a2-138804b6717a" providerId="ADAL" clId="{7448D13C-98B2-4093-95D7-B5A910EBBC58}" dt="2021-06-02T12:20:46.284" v="2391" actId="1036"/>
          <ac:spMkLst>
            <pc:docMk/>
            <pc:sldMk cId="763507050" sldId="5565"/>
            <ac:spMk id="2" creationId="{D7D876D4-9C4A-4E91-B53E-1F3C0862DFF4}"/>
          </ac:spMkLst>
        </pc:spChg>
      </pc:sldChg>
      <pc:sldChg chg="modSp add mod">
        <pc:chgData name="Jeff Norris" userId="7f1bb283-d01f-4df4-b5a2-138804b6717a" providerId="ADAL" clId="{7448D13C-98B2-4093-95D7-B5A910EBBC58}" dt="2021-06-02T12:21:38.573" v="2423" actId="255"/>
        <pc:sldMkLst>
          <pc:docMk/>
          <pc:sldMk cId="1398839330" sldId="5566"/>
        </pc:sldMkLst>
        <pc:spChg chg="mod">
          <ac:chgData name="Jeff Norris" userId="7f1bb283-d01f-4df4-b5a2-138804b6717a" providerId="ADAL" clId="{7448D13C-98B2-4093-95D7-B5A910EBBC58}" dt="2021-06-02T12:21:38.573" v="2423" actId="255"/>
          <ac:spMkLst>
            <pc:docMk/>
            <pc:sldMk cId="1398839330" sldId="5566"/>
            <ac:spMk id="2" creationId="{D7D876D4-9C4A-4E91-B53E-1F3C0862DFF4}"/>
          </ac:spMkLst>
        </pc:spChg>
      </pc:sldChg>
      <pc:sldChg chg="modSp add mod">
        <pc:chgData name="Jeff Norris" userId="7f1bb283-d01f-4df4-b5a2-138804b6717a" providerId="ADAL" clId="{7448D13C-98B2-4093-95D7-B5A910EBBC58}" dt="2021-06-02T12:21:52.875" v="2433" actId="20577"/>
        <pc:sldMkLst>
          <pc:docMk/>
          <pc:sldMk cId="4291963974" sldId="5567"/>
        </pc:sldMkLst>
        <pc:spChg chg="mod">
          <ac:chgData name="Jeff Norris" userId="7f1bb283-d01f-4df4-b5a2-138804b6717a" providerId="ADAL" clId="{7448D13C-98B2-4093-95D7-B5A910EBBC58}" dt="2021-06-02T12:21:52.875" v="2433" actId="20577"/>
          <ac:spMkLst>
            <pc:docMk/>
            <pc:sldMk cId="4291963974" sldId="5567"/>
            <ac:spMk id="2" creationId="{D7D876D4-9C4A-4E91-B53E-1F3C0862DFF4}"/>
          </ac:spMkLst>
        </pc:spChg>
      </pc:sldChg>
      <pc:sldChg chg="modSp add mod">
        <pc:chgData name="Jeff Norris" userId="7f1bb283-d01f-4df4-b5a2-138804b6717a" providerId="ADAL" clId="{7448D13C-98B2-4093-95D7-B5A910EBBC58}" dt="2021-06-02T14:51:00.885" v="2714" actId="6549"/>
        <pc:sldMkLst>
          <pc:docMk/>
          <pc:sldMk cId="796959635" sldId="5568"/>
        </pc:sldMkLst>
        <pc:spChg chg="mod">
          <ac:chgData name="Jeff Norris" userId="7f1bb283-d01f-4df4-b5a2-138804b6717a" providerId="ADAL" clId="{7448D13C-98B2-4093-95D7-B5A910EBBC58}" dt="2021-06-02T14:51:00.885" v="2714" actId="6549"/>
          <ac:spMkLst>
            <pc:docMk/>
            <pc:sldMk cId="796959635" sldId="5568"/>
            <ac:spMk id="2" creationId="{D7D876D4-9C4A-4E91-B53E-1F3C0862DFF4}"/>
          </ac:spMkLst>
        </pc:spChg>
      </pc:sldChg>
      <pc:sldChg chg="add ord">
        <pc:chgData name="Jeff Norris" userId="7f1bb283-d01f-4df4-b5a2-138804b6717a" providerId="ADAL" clId="{7448D13C-98B2-4093-95D7-B5A910EBBC58}" dt="2021-06-02T14:48:54.403" v="2552"/>
        <pc:sldMkLst>
          <pc:docMk/>
          <pc:sldMk cId="1576140704" sldId="5569"/>
        </pc:sldMkLst>
      </pc:sldChg>
      <pc:sldChg chg="modSp add mod">
        <pc:chgData name="Jeff Norris" userId="7f1bb283-d01f-4df4-b5a2-138804b6717a" providerId="ADAL" clId="{7448D13C-98B2-4093-95D7-B5A910EBBC58}" dt="2021-06-02T14:51:14.029" v="2741" actId="1036"/>
        <pc:sldMkLst>
          <pc:docMk/>
          <pc:sldMk cId="2362367514" sldId="5570"/>
        </pc:sldMkLst>
        <pc:spChg chg="mod">
          <ac:chgData name="Jeff Norris" userId="7f1bb283-d01f-4df4-b5a2-138804b6717a" providerId="ADAL" clId="{7448D13C-98B2-4093-95D7-B5A910EBBC58}" dt="2021-06-02T14:51:14.029" v="2741" actId="1036"/>
          <ac:spMkLst>
            <pc:docMk/>
            <pc:sldMk cId="2362367514" sldId="5570"/>
            <ac:spMk id="2" creationId="{D7D876D4-9C4A-4E91-B53E-1F3C0862DFF4}"/>
          </ac:spMkLst>
        </pc:spChg>
      </pc:sldChg>
      <pc:sldChg chg="modSp add mod">
        <pc:chgData name="Jeff Norris" userId="7f1bb283-d01f-4df4-b5a2-138804b6717a" providerId="ADAL" clId="{7448D13C-98B2-4093-95D7-B5A910EBBC58}" dt="2021-06-02T14:50:51.879" v="2713" actId="1036"/>
        <pc:sldMkLst>
          <pc:docMk/>
          <pc:sldMk cId="11662866" sldId="5571"/>
        </pc:sldMkLst>
        <pc:spChg chg="mod">
          <ac:chgData name="Jeff Norris" userId="7f1bb283-d01f-4df4-b5a2-138804b6717a" providerId="ADAL" clId="{7448D13C-98B2-4093-95D7-B5A910EBBC58}" dt="2021-06-02T14:50:51.879" v="2713" actId="1036"/>
          <ac:spMkLst>
            <pc:docMk/>
            <pc:sldMk cId="11662866" sldId="5571"/>
            <ac:spMk id="2" creationId="{D7D876D4-9C4A-4E91-B53E-1F3C0862DFF4}"/>
          </ac:spMkLst>
        </pc:spChg>
      </pc:sldChg>
      <pc:sldChg chg="modSp add mod">
        <pc:chgData name="Jeff Norris" userId="7f1bb283-d01f-4df4-b5a2-138804b6717a" providerId="ADAL" clId="{7448D13C-98B2-4093-95D7-B5A910EBBC58}" dt="2021-06-02T15:03:54.735" v="3011" actId="1035"/>
        <pc:sldMkLst>
          <pc:docMk/>
          <pc:sldMk cId="2968945068" sldId="5572"/>
        </pc:sldMkLst>
        <pc:spChg chg="mod">
          <ac:chgData name="Jeff Norris" userId="7f1bb283-d01f-4df4-b5a2-138804b6717a" providerId="ADAL" clId="{7448D13C-98B2-4093-95D7-B5A910EBBC58}" dt="2021-06-02T15:03:54.735" v="3011" actId="1035"/>
          <ac:spMkLst>
            <pc:docMk/>
            <pc:sldMk cId="2968945068" sldId="5572"/>
            <ac:spMk id="2" creationId="{D7D876D4-9C4A-4E91-B53E-1F3C0862DFF4}"/>
          </ac:spMkLst>
        </pc:spChg>
      </pc:sldChg>
      <pc:sldChg chg="modSp add mod">
        <pc:chgData name="Jeff Norris" userId="7f1bb283-d01f-4df4-b5a2-138804b6717a" providerId="ADAL" clId="{7448D13C-98B2-4093-95D7-B5A910EBBC58}" dt="2021-06-02T15:04:37.602" v="3014" actId="20577"/>
        <pc:sldMkLst>
          <pc:docMk/>
          <pc:sldMk cId="2210498173" sldId="5573"/>
        </pc:sldMkLst>
        <pc:spChg chg="mod">
          <ac:chgData name="Jeff Norris" userId="7f1bb283-d01f-4df4-b5a2-138804b6717a" providerId="ADAL" clId="{7448D13C-98B2-4093-95D7-B5A910EBBC58}" dt="2021-06-02T15:04:37.602" v="3014" actId="20577"/>
          <ac:spMkLst>
            <pc:docMk/>
            <pc:sldMk cId="2210498173" sldId="5573"/>
            <ac:spMk id="2" creationId="{D7D876D4-9C4A-4E91-B53E-1F3C0862DFF4}"/>
          </ac:spMkLst>
        </pc:spChg>
      </pc:sldChg>
      <pc:sldChg chg="modSp add mod">
        <pc:chgData name="Jeff Norris" userId="7f1bb283-d01f-4df4-b5a2-138804b6717a" providerId="ADAL" clId="{7448D13C-98B2-4093-95D7-B5A910EBBC58}" dt="2021-06-02T14:56:18.107" v="2929" actId="20577"/>
        <pc:sldMkLst>
          <pc:docMk/>
          <pc:sldMk cId="3084405709" sldId="5574"/>
        </pc:sldMkLst>
        <pc:spChg chg="mod">
          <ac:chgData name="Jeff Norris" userId="7f1bb283-d01f-4df4-b5a2-138804b6717a" providerId="ADAL" clId="{7448D13C-98B2-4093-95D7-B5A910EBBC58}" dt="2021-06-02T14:56:18.107" v="2929" actId="20577"/>
          <ac:spMkLst>
            <pc:docMk/>
            <pc:sldMk cId="3084405709" sldId="5574"/>
            <ac:spMk id="2" creationId="{D7D876D4-9C4A-4E91-B53E-1F3C0862DFF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70939" y="1"/>
            <a:ext cx="3037840" cy="463408"/>
          </a:xfrm>
          <a:prstGeom prst="rect">
            <a:avLst/>
          </a:prstGeom>
        </p:spPr>
        <p:txBody>
          <a:bodyPr vert="horz" lIns="92492" tIns="46246" rIns="92492" bIns="46246" rtlCol="0"/>
          <a:lstStyle>
            <a:lvl1pPr algn="r">
              <a:defRPr sz="1200"/>
            </a:lvl1pPr>
          </a:lstStyle>
          <a:p>
            <a:fld id="{2CB8D958-3EA9-41BF-9C44-52469E12CDA6}" type="datetimeFigureOut">
              <a:rPr lang="en-US" smtClean="0"/>
              <a:t>6/2/2021</a:t>
            </a:fld>
            <a:endParaRPr lang="en-US"/>
          </a:p>
        </p:txBody>
      </p:sp>
      <p:sp>
        <p:nvSpPr>
          <p:cNvPr id="4" name="Footer Placeholder 3"/>
          <p:cNvSpPr>
            <a:spLocks noGrp="1"/>
          </p:cNvSpPr>
          <p:nvPr>
            <p:ph type="ftr" sz="quarter" idx="2"/>
          </p:nvPr>
        </p:nvSpPr>
        <p:spPr>
          <a:xfrm>
            <a:off x="0" y="8772670"/>
            <a:ext cx="3037840"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772670"/>
            <a:ext cx="3037840" cy="463407"/>
          </a:xfrm>
          <a:prstGeom prst="rect">
            <a:avLst/>
          </a:prstGeom>
        </p:spPr>
        <p:txBody>
          <a:bodyPr vert="horz" lIns="92492" tIns="46246" rIns="92492" bIns="46246" rtlCol="0" anchor="b"/>
          <a:lstStyle>
            <a:lvl1pPr algn="r">
              <a:defRPr sz="1200"/>
            </a:lvl1pPr>
          </a:lstStyle>
          <a:p>
            <a:fld id="{7137AABD-8874-413F-99DF-370D922349A8}" type="slidenum">
              <a:rPr lang="en-US" smtClean="0"/>
              <a:t>‹#›</a:t>
            </a:fld>
            <a:endParaRPr lang="en-US"/>
          </a:p>
        </p:txBody>
      </p:sp>
    </p:spTree>
    <p:extLst>
      <p:ext uri="{BB962C8B-B14F-4D97-AF65-F5344CB8AC3E}">
        <p14:creationId xmlns:p14="http://schemas.microsoft.com/office/powerpoint/2010/main" val="18233000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9255-45FA-44E3-BF2A-D05C9072B3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45B797-0EC1-4253-9578-BC6E06010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4F3069-1BBA-4673-8A99-D42A59C3A569}"/>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5" name="Footer Placeholder 4">
            <a:extLst>
              <a:ext uri="{FF2B5EF4-FFF2-40B4-BE49-F238E27FC236}">
                <a16:creationId xmlns:a16="http://schemas.microsoft.com/office/drawing/2014/main" id="{841FC495-161B-43CF-B17E-08E4D5EA4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DFD46-F6C6-464F-86CC-7ABAFC88E25E}"/>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710387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94C2-2F8D-47EF-A54C-A44325A277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B2E0A-C49D-4C7B-886F-D200A65F75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0612E-527E-4134-8331-B36CC89B2CEA}"/>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5" name="Footer Placeholder 4">
            <a:extLst>
              <a:ext uri="{FF2B5EF4-FFF2-40B4-BE49-F238E27FC236}">
                <a16:creationId xmlns:a16="http://schemas.microsoft.com/office/drawing/2014/main" id="{CCB22626-E6B6-4CBE-9286-CD69335509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C62F1-0568-46CB-B509-835C104B573D}"/>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2017373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AD3E98-457C-40DD-B48E-08FC7DAF61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DF5FE2-EB36-4687-AC1C-8D1757B920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719BCA-A498-4E78-886B-5D4BC65C41E9}"/>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5" name="Footer Placeholder 4">
            <a:extLst>
              <a:ext uri="{FF2B5EF4-FFF2-40B4-BE49-F238E27FC236}">
                <a16:creationId xmlns:a16="http://schemas.microsoft.com/office/drawing/2014/main" id="{E2BDCB39-2075-4907-9339-3AD3562A80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24814-FEEC-47C9-9211-3606A5C54C87}"/>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3988868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023B9-6874-4CB1-97FD-1F799C676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7F473B-619E-4B9C-A016-95F292663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8FD88-AE75-4C61-B570-545FCE37C95A}"/>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5" name="Footer Placeholder 4">
            <a:extLst>
              <a:ext uri="{FF2B5EF4-FFF2-40B4-BE49-F238E27FC236}">
                <a16:creationId xmlns:a16="http://schemas.microsoft.com/office/drawing/2014/main" id="{D05F7BB4-6346-44D9-B2CA-FAFFDC005B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B78F3-40DA-478F-B139-17E2310BB8E3}"/>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2346273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10735-1DB4-4997-84B6-B496608AF4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F15D00-DCAB-4AC8-8A46-FF073B90A7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4A1CDE-5651-4396-99FF-82029073E7DA}"/>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5" name="Footer Placeholder 4">
            <a:extLst>
              <a:ext uri="{FF2B5EF4-FFF2-40B4-BE49-F238E27FC236}">
                <a16:creationId xmlns:a16="http://schemas.microsoft.com/office/drawing/2014/main" id="{8B2FC89B-2386-4DE4-B4BB-C95D213C93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1226B-38EA-449F-A20D-CF8FAE5E8A2F}"/>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349968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1EEF-3BFC-4BD2-8C1D-1733E73DFC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07AB9-8D4F-4B3E-A078-CF2EECD1C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C0227-30BF-4ED8-9358-F80DF6E977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B477B5-698C-4202-81E1-A3072A150756}"/>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6" name="Footer Placeholder 5">
            <a:extLst>
              <a:ext uri="{FF2B5EF4-FFF2-40B4-BE49-F238E27FC236}">
                <a16:creationId xmlns:a16="http://schemas.microsoft.com/office/drawing/2014/main" id="{163C8EF4-293C-4742-9293-953848B2B3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8716EA-D6D1-44E6-9207-3CFA59582280}"/>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1389616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35E53-8450-4772-A61C-894D77413A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D1B736A-72FD-4712-B95F-CF4D11C1F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549DE-7EF1-4E04-937F-ECE6F7AF36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9C7031-A367-4A42-A61D-EB85276A4E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42491-A522-42B7-84C0-524C82869A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C35127-D2E5-4939-9921-A87B2AA42173}"/>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8" name="Footer Placeholder 7">
            <a:extLst>
              <a:ext uri="{FF2B5EF4-FFF2-40B4-BE49-F238E27FC236}">
                <a16:creationId xmlns:a16="http://schemas.microsoft.com/office/drawing/2014/main" id="{0D3C6BC0-A886-49DC-9D5E-7B0B1A30586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0A896E-24CD-4A28-91EF-EC0F839BB3E4}"/>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1990098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DF18E-A2F3-4316-8480-8C12480450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6957B5-06E0-49F0-BDCE-CFE1965BD8E4}"/>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4" name="Footer Placeholder 3">
            <a:extLst>
              <a:ext uri="{FF2B5EF4-FFF2-40B4-BE49-F238E27FC236}">
                <a16:creationId xmlns:a16="http://schemas.microsoft.com/office/drawing/2014/main" id="{20193C93-37DB-4C07-B2E8-BB9678EF5E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05E87B-15E0-414F-A61F-2EE194F621AF}"/>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1221154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3C8F4-BF1E-4EA6-8440-FE6F84ABBCAF}"/>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3" name="Footer Placeholder 2">
            <a:extLst>
              <a:ext uri="{FF2B5EF4-FFF2-40B4-BE49-F238E27FC236}">
                <a16:creationId xmlns:a16="http://schemas.microsoft.com/office/drawing/2014/main" id="{C7DC9712-547C-48E6-8D93-E7734C7C6F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64D2D4-3717-4424-849C-A91D3958088B}"/>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120234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B2917-5A62-4D96-B3AF-9D6ABA9865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16601C-502F-42D5-B109-20A69AE5D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99B0D2-64B0-4275-90A1-35E341D81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FFC4E5-7B77-4681-978F-BC64F2EA2774}"/>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6" name="Footer Placeholder 5">
            <a:extLst>
              <a:ext uri="{FF2B5EF4-FFF2-40B4-BE49-F238E27FC236}">
                <a16:creationId xmlns:a16="http://schemas.microsoft.com/office/drawing/2014/main" id="{6FDC6D07-6775-436F-AC66-7985696144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F8FF6-89BB-4528-B749-5F9EE1A00215}"/>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21232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4CD8-E897-4DAC-8CA8-828EB63EDC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8C180A-E410-4045-8AAD-FF7D1E590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B59AE4-ECBB-4E5C-9EEE-581AF54BB1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F9DB46-84E4-4035-A196-51EAE0B12341}"/>
              </a:ext>
            </a:extLst>
          </p:cNvPr>
          <p:cNvSpPr>
            <a:spLocks noGrp="1"/>
          </p:cNvSpPr>
          <p:nvPr>
            <p:ph type="dt" sz="half" idx="10"/>
          </p:nvPr>
        </p:nvSpPr>
        <p:spPr/>
        <p:txBody>
          <a:bodyPr/>
          <a:lstStyle/>
          <a:p>
            <a:fld id="{BD6903F6-3818-48D8-AC9C-F76A2EFD6323}" type="datetimeFigureOut">
              <a:rPr lang="en-US" smtClean="0"/>
              <a:t>6/2/2021</a:t>
            </a:fld>
            <a:endParaRPr lang="en-US"/>
          </a:p>
        </p:txBody>
      </p:sp>
      <p:sp>
        <p:nvSpPr>
          <p:cNvPr id="6" name="Footer Placeholder 5">
            <a:extLst>
              <a:ext uri="{FF2B5EF4-FFF2-40B4-BE49-F238E27FC236}">
                <a16:creationId xmlns:a16="http://schemas.microsoft.com/office/drawing/2014/main" id="{5DFBB4A8-3CAB-4E58-B29C-C3472D0C2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7E7DCA-A1AF-4B1F-8A25-914C7AA62F27}"/>
              </a:ext>
            </a:extLst>
          </p:cNvPr>
          <p:cNvSpPr>
            <a:spLocks noGrp="1"/>
          </p:cNvSpPr>
          <p:nvPr>
            <p:ph type="sldNum" sz="quarter" idx="12"/>
          </p:nvPr>
        </p:nvSpPr>
        <p:spPr/>
        <p:txBody>
          <a:bodyPr/>
          <a:lstStyle/>
          <a:p>
            <a:fld id="{364E7AE4-65AF-40B2-A3A0-EB70188C228D}" type="slidenum">
              <a:rPr lang="en-US" smtClean="0"/>
              <a:t>‹#›</a:t>
            </a:fld>
            <a:endParaRPr lang="en-US"/>
          </a:p>
        </p:txBody>
      </p:sp>
    </p:spTree>
    <p:extLst>
      <p:ext uri="{BB962C8B-B14F-4D97-AF65-F5344CB8AC3E}">
        <p14:creationId xmlns:p14="http://schemas.microsoft.com/office/powerpoint/2010/main" val="40910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21497-6498-4ABB-8344-1F83E7F192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F1BCE8-5CB3-4DF8-A6AC-BD6D218560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815FC6-531A-448B-A08C-27527888A7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903F6-3818-48D8-AC9C-F76A2EFD6323}" type="datetimeFigureOut">
              <a:rPr lang="en-US" smtClean="0"/>
              <a:t>6/2/2021</a:t>
            </a:fld>
            <a:endParaRPr lang="en-US"/>
          </a:p>
        </p:txBody>
      </p:sp>
      <p:sp>
        <p:nvSpPr>
          <p:cNvPr id="5" name="Footer Placeholder 4">
            <a:extLst>
              <a:ext uri="{FF2B5EF4-FFF2-40B4-BE49-F238E27FC236}">
                <a16:creationId xmlns:a16="http://schemas.microsoft.com/office/drawing/2014/main" id="{4B54DBC0-95A5-4AE9-B8CC-E86E9EC124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867B5C-2C6A-41FB-B478-FC38C2E72D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4E7AE4-65AF-40B2-A3A0-EB70188C228D}" type="slidenum">
              <a:rPr lang="en-US" smtClean="0"/>
              <a:t>‹#›</a:t>
            </a:fld>
            <a:endParaRPr lang="en-US"/>
          </a:p>
        </p:txBody>
      </p:sp>
    </p:spTree>
    <p:extLst>
      <p:ext uri="{BB962C8B-B14F-4D97-AF65-F5344CB8AC3E}">
        <p14:creationId xmlns:p14="http://schemas.microsoft.com/office/powerpoint/2010/main" val="314463590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logo&#10;&#10;Description generated with high confidence">
            <a:extLst>
              <a:ext uri="{FF2B5EF4-FFF2-40B4-BE49-F238E27FC236}">
                <a16:creationId xmlns:a16="http://schemas.microsoft.com/office/drawing/2014/main" id="{50B1DCF5-D52A-41AF-9325-A2858D681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125" y="-444143"/>
            <a:ext cx="10788073" cy="6077367"/>
          </a:xfrm>
          <a:prstGeom prst="rect">
            <a:avLst/>
          </a:prstGeom>
        </p:spPr>
      </p:pic>
      <p:sp>
        <p:nvSpPr>
          <p:cNvPr id="4" name="TextBox 3">
            <a:extLst>
              <a:ext uri="{FF2B5EF4-FFF2-40B4-BE49-F238E27FC236}">
                <a16:creationId xmlns:a16="http://schemas.microsoft.com/office/drawing/2014/main" id="{0E51DC46-8A45-4E48-9058-77B1F9155B7D}"/>
              </a:ext>
            </a:extLst>
          </p:cNvPr>
          <p:cNvSpPr txBox="1"/>
          <p:nvPr/>
        </p:nvSpPr>
        <p:spPr>
          <a:xfrm>
            <a:off x="0" y="3807042"/>
            <a:ext cx="12192000" cy="3046988"/>
          </a:xfrm>
          <a:prstGeom prst="rect">
            <a:avLst/>
          </a:prstGeom>
          <a:noFill/>
        </p:spPr>
        <p:txBody>
          <a:bodyPr wrap="square" rtlCol="0">
            <a:spAutoFit/>
          </a:bodyPr>
          <a:lstStyle/>
          <a:p>
            <a:pPr algn="ctr"/>
            <a:r>
              <a:rPr lang="en-US" sz="9600" b="1" dirty="0"/>
              <a:t>Welcome, Welcome</a:t>
            </a:r>
          </a:p>
          <a:p>
            <a:pPr algn="ctr"/>
            <a:r>
              <a:rPr lang="en-US" sz="9600" b="1" dirty="0"/>
              <a:t>Welcome</a:t>
            </a:r>
            <a:r>
              <a:rPr lang="en-US" sz="9600" b="1" dirty="0">
                <a:sym typeface="Wingdings" panose="05000000000000000000" pitchFamily="2" charset="2"/>
              </a:rPr>
              <a:t></a:t>
            </a:r>
            <a:endParaRPr lang="en-US" sz="9600" b="1" dirty="0"/>
          </a:p>
        </p:txBody>
      </p:sp>
    </p:spTree>
    <p:extLst>
      <p:ext uri="{BB962C8B-B14F-4D97-AF65-F5344CB8AC3E}">
        <p14:creationId xmlns:p14="http://schemas.microsoft.com/office/powerpoint/2010/main" val="3172251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6863417"/>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all your heart, with all your understanding and with all your strength, and to love your neighbor as yourself is more </a:t>
            </a:r>
            <a:endParaRPr lang="en-US" sz="88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209774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467350"/>
            <a:ext cx="12191999" cy="2800767"/>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important than all burnt offerings and sacrifices.’ </a:t>
            </a:r>
          </a:p>
        </p:txBody>
      </p:sp>
    </p:spTree>
    <p:extLst>
      <p:ext uri="{BB962C8B-B14F-4D97-AF65-F5344CB8AC3E}">
        <p14:creationId xmlns:p14="http://schemas.microsoft.com/office/powerpoint/2010/main" val="4058035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6863417"/>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When Jesus saw that he had answered wisely, he said to him, </a:t>
            </a:r>
          </a:p>
          <a:p>
            <a:pPr algn="ctr"/>
            <a:r>
              <a:rPr lang="en-US" sz="8800" b="1" i="1" u="sng" dirty="0">
                <a:ln w="9525">
                  <a:solidFill>
                    <a:schemeClr val="bg1"/>
                  </a:solidFill>
                  <a:prstDash val="solid"/>
                </a:ln>
                <a:solidFill>
                  <a:srgbClr val="FF0000"/>
                </a:solidFill>
                <a:cs typeface="Courier New" panose="02070309020205020404" pitchFamily="49" charset="0"/>
              </a:rPr>
              <a:t>‘You are not far from the kingdom of God.’</a:t>
            </a:r>
            <a:r>
              <a:rPr lang="en-US" sz="8800" dirty="0">
                <a:ln w="9525">
                  <a:solidFill>
                    <a:schemeClr val="bg1"/>
                  </a:solidFill>
                  <a:prstDash val="solid"/>
                </a:ln>
                <a:cs typeface="Courier New" panose="02070309020205020404" pitchFamily="49" charset="0"/>
              </a:rPr>
              <a:t> </a:t>
            </a:r>
          </a:p>
        </p:txBody>
      </p:sp>
    </p:spTree>
    <p:extLst>
      <p:ext uri="{BB962C8B-B14F-4D97-AF65-F5344CB8AC3E}">
        <p14:creationId xmlns:p14="http://schemas.microsoft.com/office/powerpoint/2010/main" val="18747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599"/>
            <a:ext cx="12191999" cy="4154984"/>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And from then on no one dared ask him any more questions.”</a:t>
            </a:r>
          </a:p>
        </p:txBody>
      </p:sp>
    </p:spTree>
    <p:extLst>
      <p:ext uri="{BB962C8B-B14F-4D97-AF65-F5344CB8AC3E}">
        <p14:creationId xmlns:p14="http://schemas.microsoft.com/office/powerpoint/2010/main" val="3598066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78462"/>
            <a:ext cx="12191999" cy="607858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Please Don’t Miss It</a:t>
            </a:r>
          </a:p>
          <a:p>
            <a:pPr algn="ctr"/>
            <a:endParaRPr lang="en-US" sz="8800" dirty="0">
              <a:ln w="9525">
                <a:solidFill>
                  <a:schemeClr val="bg1"/>
                </a:solidFill>
                <a:prstDash val="solid"/>
              </a:ln>
              <a:cs typeface="Courier New" panose="02070309020205020404" pitchFamily="49" charset="0"/>
            </a:endParaRPr>
          </a:p>
          <a:p>
            <a:pPr algn="ctr"/>
            <a:r>
              <a:rPr lang="en-US" sz="8800" b="1" dirty="0">
                <a:ln w="9525">
                  <a:solidFill>
                    <a:schemeClr val="bg1"/>
                  </a:solidFill>
                  <a:prstDash val="solid"/>
                </a:ln>
                <a:cs typeface="Courier New" panose="02070309020205020404" pitchFamily="49" charset="0"/>
              </a:rPr>
              <a:t>Jesus answered with</a:t>
            </a:r>
          </a:p>
          <a:p>
            <a:pPr algn="ctr"/>
            <a:r>
              <a:rPr lang="en-US" sz="12500" b="1" dirty="0">
                <a:ln w="9525">
                  <a:solidFill>
                    <a:schemeClr val="bg1"/>
                  </a:solidFill>
                  <a:prstDash val="solid"/>
                </a:ln>
                <a:cs typeface="Courier New" panose="02070309020205020404" pitchFamily="49" charset="0"/>
              </a:rPr>
              <a:t>SCRIPTURE!!!</a:t>
            </a:r>
          </a:p>
        </p:txBody>
      </p:sp>
    </p:spTree>
    <p:extLst>
      <p:ext uri="{BB962C8B-B14F-4D97-AF65-F5344CB8AC3E}">
        <p14:creationId xmlns:p14="http://schemas.microsoft.com/office/powerpoint/2010/main" val="3984903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809147"/>
            <a:ext cx="12191999" cy="4401205"/>
          </a:xfrm>
          <a:prstGeom prst="rect">
            <a:avLst/>
          </a:prstGeom>
          <a:noFill/>
        </p:spPr>
        <p:txBody>
          <a:bodyPr wrap="square" rtlCol="0">
            <a:spAutoFit/>
          </a:bodyPr>
          <a:lstStyle/>
          <a:p>
            <a:pPr algn="ctr"/>
            <a:r>
              <a:rPr lang="en-US" sz="14000" i="1" u="sng" dirty="0">
                <a:cs typeface="Courier New" panose="02070309020205020404" pitchFamily="49" charset="0"/>
              </a:rPr>
              <a:t>Agape</a:t>
            </a:r>
            <a:r>
              <a:rPr lang="en-US" sz="14000" u="sng" dirty="0">
                <a:cs typeface="Courier New" panose="02070309020205020404" pitchFamily="49" charset="0"/>
              </a:rPr>
              <a:t> God</a:t>
            </a:r>
          </a:p>
          <a:p>
            <a:pPr algn="ctr"/>
            <a:r>
              <a:rPr lang="en-US" sz="14000" i="1" u="sng">
                <a:cs typeface="Courier New" panose="02070309020205020404" pitchFamily="49" charset="0"/>
              </a:rPr>
              <a:t>Agape</a:t>
            </a:r>
            <a:r>
              <a:rPr lang="en-US" sz="14000" u="sng">
                <a:cs typeface="Courier New" panose="02070309020205020404" pitchFamily="49" charset="0"/>
              </a:rPr>
              <a:t> </a:t>
            </a:r>
            <a:r>
              <a:rPr lang="en-US" sz="14000" u="sng" dirty="0">
                <a:cs typeface="Courier New" panose="02070309020205020404" pitchFamily="49" charset="0"/>
              </a:rPr>
              <a:t>People</a:t>
            </a:r>
          </a:p>
        </p:txBody>
      </p:sp>
    </p:spTree>
    <p:extLst>
      <p:ext uri="{BB962C8B-B14F-4D97-AF65-F5344CB8AC3E}">
        <p14:creationId xmlns:p14="http://schemas.microsoft.com/office/powerpoint/2010/main" val="44796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599"/>
            <a:ext cx="12191999" cy="280076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What is </a:t>
            </a:r>
          </a:p>
          <a:p>
            <a:pPr algn="ctr"/>
            <a:r>
              <a:rPr lang="en-US" sz="8800" i="1" dirty="0">
                <a:ln w="9525">
                  <a:solidFill>
                    <a:schemeClr val="bg1"/>
                  </a:solidFill>
                  <a:prstDash val="solid"/>
                </a:ln>
                <a:cs typeface="Courier New" panose="02070309020205020404" pitchFamily="49" charset="0"/>
              </a:rPr>
              <a:t>AGAPE</a:t>
            </a:r>
            <a:r>
              <a:rPr lang="en-US" sz="8800" dirty="0">
                <a:ln w="9525">
                  <a:solidFill>
                    <a:schemeClr val="bg1"/>
                  </a:solidFill>
                  <a:prstDash val="solid"/>
                </a:ln>
                <a:cs typeface="Courier New" panose="02070309020205020404" pitchFamily="49" charset="0"/>
              </a:rPr>
              <a:t> Love?</a:t>
            </a:r>
          </a:p>
        </p:txBody>
      </p:sp>
    </p:spTree>
    <p:extLst>
      <p:ext uri="{BB962C8B-B14F-4D97-AF65-F5344CB8AC3E}">
        <p14:creationId xmlns:p14="http://schemas.microsoft.com/office/powerpoint/2010/main" val="452305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599"/>
            <a:ext cx="12191999" cy="280076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What </a:t>
            </a:r>
            <a:r>
              <a:rPr lang="en-US" sz="8800" i="1" dirty="0">
                <a:ln w="9525">
                  <a:solidFill>
                    <a:schemeClr val="bg1"/>
                  </a:solidFill>
                  <a:prstDash val="solid"/>
                </a:ln>
                <a:cs typeface="Courier New" panose="02070309020205020404" pitchFamily="49" charset="0"/>
              </a:rPr>
              <a:t>AGAPE</a:t>
            </a:r>
            <a:r>
              <a:rPr lang="en-US" sz="8800" dirty="0">
                <a:ln w="9525">
                  <a:solidFill>
                    <a:schemeClr val="bg1"/>
                  </a:solidFill>
                  <a:prstDash val="solid"/>
                </a:ln>
                <a:cs typeface="Courier New" panose="02070309020205020404" pitchFamily="49" charset="0"/>
              </a:rPr>
              <a:t> Love</a:t>
            </a:r>
          </a:p>
          <a:p>
            <a:pPr algn="ctr"/>
            <a:r>
              <a:rPr lang="en-US" sz="8800" dirty="0">
                <a:ln w="9525">
                  <a:solidFill>
                    <a:schemeClr val="bg1"/>
                  </a:solidFill>
                  <a:prstDash val="solid"/>
                </a:ln>
                <a:cs typeface="Courier New" panose="02070309020205020404" pitchFamily="49" charset="0"/>
              </a:rPr>
              <a:t>Is NOT:</a:t>
            </a:r>
          </a:p>
        </p:txBody>
      </p:sp>
    </p:spTree>
    <p:extLst>
      <p:ext uri="{BB962C8B-B14F-4D97-AF65-F5344CB8AC3E}">
        <p14:creationId xmlns:p14="http://schemas.microsoft.com/office/powerpoint/2010/main" val="76954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005782"/>
            <a:ext cx="12191999" cy="5078313"/>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It is more than </a:t>
            </a:r>
          </a:p>
          <a:p>
            <a:pPr algn="ctr"/>
            <a:r>
              <a:rPr lang="en-US" sz="8800" i="1" dirty="0">
                <a:ln w="9525">
                  <a:solidFill>
                    <a:schemeClr val="bg1"/>
                  </a:solidFill>
                  <a:prstDash val="solid"/>
                </a:ln>
                <a:cs typeface="Courier New" panose="02070309020205020404" pitchFamily="49" charset="0"/>
              </a:rPr>
              <a:t>“Eros”</a:t>
            </a:r>
            <a:r>
              <a:rPr lang="en-US" sz="8800" dirty="0">
                <a:ln w="9525">
                  <a:solidFill>
                    <a:schemeClr val="bg1"/>
                  </a:solidFill>
                  <a:prstDash val="solid"/>
                </a:ln>
                <a:cs typeface="Courier New" panose="02070309020205020404" pitchFamily="49" charset="0"/>
              </a:rPr>
              <a:t> love</a:t>
            </a:r>
          </a:p>
          <a:p>
            <a:pPr algn="ctr"/>
            <a:endParaRPr lang="en-US" sz="8800" dirty="0">
              <a:ln w="9525">
                <a:solidFill>
                  <a:schemeClr val="bg1"/>
                </a:solidFill>
                <a:prstDash val="solid"/>
              </a:ln>
              <a:cs typeface="Courier New" panose="02070309020205020404" pitchFamily="49" charset="0"/>
            </a:endParaRPr>
          </a:p>
          <a:p>
            <a:pPr algn="ctr"/>
            <a:r>
              <a:rPr lang="en-US" sz="6000" dirty="0">
                <a:ln w="9525">
                  <a:solidFill>
                    <a:schemeClr val="bg1"/>
                  </a:solidFill>
                  <a:prstDash val="solid"/>
                </a:ln>
                <a:cs typeface="Courier New" panose="02070309020205020404" pitchFamily="49" charset="0"/>
              </a:rPr>
              <a:t>(Emotions, feelings, hormones)</a:t>
            </a:r>
          </a:p>
        </p:txBody>
      </p:sp>
    </p:spTree>
    <p:extLst>
      <p:ext uri="{BB962C8B-B14F-4D97-AF65-F5344CB8AC3E}">
        <p14:creationId xmlns:p14="http://schemas.microsoft.com/office/powerpoint/2010/main" val="3037099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005782"/>
            <a:ext cx="12191999" cy="5262979"/>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It is more than </a:t>
            </a:r>
          </a:p>
          <a:p>
            <a:pPr algn="ctr"/>
            <a:r>
              <a:rPr lang="en-US" sz="8800" i="1" dirty="0">
                <a:ln w="9525">
                  <a:solidFill>
                    <a:schemeClr val="bg1"/>
                  </a:solidFill>
                  <a:prstDash val="solid"/>
                </a:ln>
                <a:cs typeface="Courier New" panose="02070309020205020404" pitchFamily="49" charset="0"/>
              </a:rPr>
              <a:t>“</a:t>
            </a:r>
            <a:r>
              <a:rPr lang="en-US" sz="8800" i="1" dirty="0" err="1">
                <a:ln w="9525">
                  <a:solidFill>
                    <a:schemeClr val="bg1"/>
                  </a:solidFill>
                  <a:prstDash val="solid"/>
                </a:ln>
                <a:cs typeface="Courier New" panose="02070309020205020404" pitchFamily="49" charset="0"/>
              </a:rPr>
              <a:t>Phileo</a:t>
            </a:r>
            <a:r>
              <a:rPr lang="en-US" sz="8800" i="1" dirty="0">
                <a:ln w="9525">
                  <a:solidFill>
                    <a:schemeClr val="bg1"/>
                  </a:solidFill>
                  <a:prstDash val="solid"/>
                </a:ln>
                <a:cs typeface="Courier New" panose="02070309020205020404" pitchFamily="49" charset="0"/>
              </a:rPr>
              <a:t>”</a:t>
            </a:r>
            <a:r>
              <a:rPr lang="en-US" sz="8800" dirty="0">
                <a:ln w="9525">
                  <a:solidFill>
                    <a:schemeClr val="bg1"/>
                  </a:solidFill>
                  <a:prstDash val="solid"/>
                </a:ln>
                <a:cs typeface="Courier New" panose="02070309020205020404" pitchFamily="49" charset="0"/>
              </a:rPr>
              <a:t> love</a:t>
            </a:r>
          </a:p>
          <a:p>
            <a:pPr algn="ctr"/>
            <a:endParaRPr lang="en-US" sz="4000" dirty="0">
              <a:ln w="9525">
                <a:solidFill>
                  <a:schemeClr val="bg1"/>
                </a:solidFill>
                <a:prstDash val="solid"/>
              </a:ln>
              <a:cs typeface="Courier New" panose="02070309020205020404" pitchFamily="49" charset="0"/>
            </a:endParaRPr>
          </a:p>
          <a:p>
            <a:pPr algn="ctr"/>
            <a:r>
              <a:rPr lang="en-US" sz="6000" dirty="0">
                <a:ln w="9525">
                  <a:solidFill>
                    <a:schemeClr val="bg1"/>
                  </a:solidFill>
                  <a:prstDash val="solid"/>
                </a:ln>
                <a:cs typeface="Courier New" panose="02070309020205020404" pitchFamily="49" charset="0"/>
              </a:rPr>
              <a:t>(Friendship, reciprocal feelings/behaviors)</a:t>
            </a:r>
          </a:p>
        </p:txBody>
      </p:sp>
    </p:spTree>
    <p:extLst>
      <p:ext uri="{BB962C8B-B14F-4D97-AF65-F5344CB8AC3E}">
        <p14:creationId xmlns:p14="http://schemas.microsoft.com/office/powerpoint/2010/main" val="20122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809147"/>
            <a:ext cx="12191999" cy="4401205"/>
          </a:xfrm>
          <a:prstGeom prst="rect">
            <a:avLst/>
          </a:prstGeom>
          <a:noFill/>
        </p:spPr>
        <p:txBody>
          <a:bodyPr wrap="square" rtlCol="0">
            <a:spAutoFit/>
          </a:bodyPr>
          <a:lstStyle/>
          <a:p>
            <a:pPr algn="ctr"/>
            <a:r>
              <a:rPr lang="en-US" sz="14000" u="sng" dirty="0">
                <a:cs typeface="Courier New" panose="02070309020205020404" pitchFamily="49" charset="0"/>
              </a:rPr>
              <a:t>Love God</a:t>
            </a:r>
          </a:p>
          <a:p>
            <a:pPr algn="ctr"/>
            <a:r>
              <a:rPr lang="en-US" sz="14000" u="sng" dirty="0">
                <a:cs typeface="Courier New" panose="02070309020205020404" pitchFamily="49" charset="0"/>
              </a:rPr>
              <a:t>Love People</a:t>
            </a:r>
          </a:p>
        </p:txBody>
      </p:sp>
    </p:spTree>
    <p:extLst>
      <p:ext uri="{BB962C8B-B14F-4D97-AF65-F5344CB8AC3E}">
        <p14:creationId xmlns:p14="http://schemas.microsoft.com/office/powerpoint/2010/main" val="940299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005782"/>
            <a:ext cx="12191999" cy="4339650"/>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It is more than </a:t>
            </a:r>
          </a:p>
          <a:p>
            <a:pPr algn="ctr"/>
            <a:r>
              <a:rPr lang="en-US" sz="8800" i="1" dirty="0">
                <a:ln w="9525">
                  <a:solidFill>
                    <a:schemeClr val="bg1"/>
                  </a:solidFill>
                  <a:prstDash val="solid"/>
                </a:ln>
                <a:cs typeface="Courier New" panose="02070309020205020404" pitchFamily="49" charset="0"/>
              </a:rPr>
              <a:t>“</a:t>
            </a:r>
            <a:r>
              <a:rPr lang="en-US" sz="8800" i="1" dirty="0" err="1">
                <a:ln w="9525">
                  <a:solidFill>
                    <a:schemeClr val="bg1"/>
                  </a:solidFill>
                  <a:prstDash val="solid"/>
                </a:ln>
                <a:cs typeface="Courier New" panose="02070309020205020404" pitchFamily="49" charset="0"/>
              </a:rPr>
              <a:t>Epithumia</a:t>
            </a:r>
            <a:r>
              <a:rPr lang="en-US" sz="8800" i="1" dirty="0">
                <a:ln w="9525">
                  <a:solidFill>
                    <a:schemeClr val="bg1"/>
                  </a:solidFill>
                  <a:prstDash val="solid"/>
                </a:ln>
                <a:cs typeface="Courier New" panose="02070309020205020404" pitchFamily="49" charset="0"/>
              </a:rPr>
              <a:t>”</a:t>
            </a:r>
          </a:p>
          <a:p>
            <a:pPr algn="ctr"/>
            <a:endParaRPr lang="en-US" sz="4000" dirty="0">
              <a:ln w="9525">
                <a:solidFill>
                  <a:schemeClr val="bg1"/>
                </a:solidFill>
                <a:prstDash val="solid"/>
              </a:ln>
              <a:cs typeface="Courier New" panose="02070309020205020404" pitchFamily="49" charset="0"/>
            </a:endParaRPr>
          </a:p>
          <a:p>
            <a:pPr algn="ctr"/>
            <a:r>
              <a:rPr lang="en-US" sz="6000" dirty="0">
                <a:ln w="9525">
                  <a:solidFill>
                    <a:schemeClr val="bg1"/>
                  </a:solidFill>
                  <a:prstDash val="solid"/>
                </a:ln>
                <a:cs typeface="Courier New" panose="02070309020205020404" pitchFamily="49" charset="0"/>
              </a:rPr>
              <a:t>(Strong desires)</a:t>
            </a:r>
          </a:p>
        </p:txBody>
      </p:sp>
    </p:spTree>
    <p:extLst>
      <p:ext uri="{BB962C8B-B14F-4D97-AF65-F5344CB8AC3E}">
        <p14:creationId xmlns:p14="http://schemas.microsoft.com/office/powerpoint/2010/main" val="320439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86341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Jeff’s Definition</a:t>
            </a:r>
          </a:p>
          <a:p>
            <a:pPr algn="ctr"/>
            <a:r>
              <a:rPr lang="en-US" sz="8800" dirty="0">
                <a:ln w="9525">
                  <a:solidFill>
                    <a:schemeClr val="bg1"/>
                  </a:solidFill>
                  <a:prstDash val="solid"/>
                </a:ln>
                <a:cs typeface="Courier New" panose="02070309020205020404" pitchFamily="49" charset="0"/>
              </a:rPr>
              <a:t>“Acting in another’s best interest, with eternity in view, even if it costs me personally.”</a:t>
            </a:r>
          </a:p>
        </p:txBody>
      </p:sp>
    </p:spTree>
    <p:extLst>
      <p:ext uri="{BB962C8B-B14F-4D97-AF65-F5344CB8AC3E}">
        <p14:creationId xmlns:p14="http://schemas.microsoft.com/office/powerpoint/2010/main" val="246634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86341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Jeff’s Definition</a:t>
            </a:r>
          </a:p>
          <a:p>
            <a:pPr algn="ctr"/>
            <a:r>
              <a:rPr lang="en-US" sz="8800" dirty="0">
                <a:ln w="9525">
                  <a:solidFill>
                    <a:schemeClr val="bg1"/>
                  </a:solidFill>
                  <a:prstDash val="solid"/>
                </a:ln>
                <a:cs typeface="Courier New" panose="02070309020205020404" pitchFamily="49" charset="0"/>
              </a:rPr>
              <a:t>“</a:t>
            </a:r>
            <a:r>
              <a:rPr lang="en-US" sz="8800" b="1" i="1" u="sng" dirty="0">
                <a:ln w="9525">
                  <a:solidFill>
                    <a:schemeClr val="bg1"/>
                  </a:solidFill>
                  <a:prstDash val="solid"/>
                </a:ln>
                <a:cs typeface="Courier New" panose="02070309020205020404" pitchFamily="49" charset="0"/>
              </a:rPr>
              <a:t>Acting</a:t>
            </a:r>
            <a:r>
              <a:rPr lang="en-US" sz="8800" dirty="0">
                <a:ln w="9525">
                  <a:solidFill>
                    <a:schemeClr val="bg1"/>
                  </a:solidFill>
                  <a:prstDash val="solid"/>
                </a:ln>
                <a:cs typeface="Courier New" panose="02070309020205020404" pitchFamily="49" charset="0"/>
              </a:rPr>
              <a:t> in another’s best interest, with eternity in view, even if it costs me personally.”</a:t>
            </a:r>
          </a:p>
        </p:txBody>
      </p:sp>
    </p:spTree>
    <p:extLst>
      <p:ext uri="{BB962C8B-B14F-4D97-AF65-F5344CB8AC3E}">
        <p14:creationId xmlns:p14="http://schemas.microsoft.com/office/powerpoint/2010/main" val="254554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5509200"/>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Active</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An opposite is </a:t>
            </a:r>
          </a:p>
          <a:p>
            <a:pPr algn="ctr"/>
            <a:r>
              <a:rPr lang="en-US" sz="8800" dirty="0">
                <a:ln w="9525">
                  <a:solidFill>
                    <a:schemeClr val="bg1"/>
                  </a:solidFill>
                  <a:prstDash val="solid"/>
                </a:ln>
                <a:cs typeface="Courier New" panose="02070309020205020404" pitchFamily="49" charset="0"/>
              </a:rPr>
              <a:t>apathy or ignoring</a:t>
            </a:r>
          </a:p>
        </p:txBody>
      </p:sp>
    </p:spTree>
    <p:extLst>
      <p:ext uri="{BB962C8B-B14F-4D97-AF65-F5344CB8AC3E}">
        <p14:creationId xmlns:p14="http://schemas.microsoft.com/office/powerpoint/2010/main" val="14776363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86341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Jeff’s Definition</a:t>
            </a:r>
          </a:p>
          <a:p>
            <a:pPr algn="ctr"/>
            <a:r>
              <a:rPr lang="en-US" sz="8800" dirty="0">
                <a:ln w="9525">
                  <a:solidFill>
                    <a:schemeClr val="bg1"/>
                  </a:solidFill>
                  <a:prstDash val="solid"/>
                </a:ln>
                <a:cs typeface="Courier New" panose="02070309020205020404" pitchFamily="49" charset="0"/>
              </a:rPr>
              <a:t>“Acting in another’s best interest, with </a:t>
            </a:r>
            <a:r>
              <a:rPr lang="en-US" sz="8800" b="1" i="1" u="sng" dirty="0">
                <a:ln w="9525">
                  <a:solidFill>
                    <a:schemeClr val="bg1"/>
                  </a:solidFill>
                  <a:prstDash val="solid"/>
                </a:ln>
                <a:cs typeface="Courier New" panose="02070309020205020404" pitchFamily="49" charset="0"/>
              </a:rPr>
              <a:t>eternity</a:t>
            </a:r>
            <a:r>
              <a:rPr lang="en-US" sz="8800" dirty="0">
                <a:ln w="9525">
                  <a:solidFill>
                    <a:schemeClr val="bg1"/>
                  </a:solidFill>
                  <a:prstDash val="solid"/>
                </a:ln>
                <a:cs typeface="Courier New" panose="02070309020205020404" pitchFamily="49" charset="0"/>
              </a:rPr>
              <a:t> in view, even if it costs me personally.”</a:t>
            </a:r>
          </a:p>
        </p:txBody>
      </p:sp>
    </p:spTree>
    <p:extLst>
      <p:ext uri="{BB962C8B-B14F-4D97-AF65-F5344CB8AC3E}">
        <p14:creationId xmlns:p14="http://schemas.microsoft.com/office/powerpoint/2010/main" val="989878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124754"/>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Eternal Perspective</a:t>
            </a:r>
          </a:p>
          <a:p>
            <a:pPr algn="ctr"/>
            <a:endParaRPr lang="en-US" sz="40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Long-term</a:t>
            </a:r>
          </a:p>
          <a:p>
            <a:pPr algn="ctr"/>
            <a:r>
              <a:rPr lang="en-US" sz="8800" dirty="0">
                <a:ln w="9525">
                  <a:solidFill>
                    <a:schemeClr val="bg1"/>
                  </a:solidFill>
                  <a:prstDash val="solid"/>
                </a:ln>
                <a:cs typeface="Courier New" panose="02070309020205020404" pitchFamily="49" charset="0"/>
              </a:rPr>
              <a:t>Versus</a:t>
            </a:r>
          </a:p>
          <a:p>
            <a:pPr algn="ctr"/>
            <a:r>
              <a:rPr lang="en-US" sz="8800" dirty="0">
                <a:ln w="9525">
                  <a:solidFill>
                    <a:schemeClr val="bg1"/>
                  </a:solidFill>
                  <a:prstDash val="solid"/>
                </a:ln>
                <a:cs typeface="Courier New" panose="02070309020205020404" pitchFamily="49" charset="0"/>
              </a:rPr>
              <a:t>Short-term</a:t>
            </a:r>
          </a:p>
        </p:txBody>
      </p:sp>
    </p:spTree>
    <p:extLst>
      <p:ext uri="{BB962C8B-B14F-4D97-AF65-F5344CB8AC3E}">
        <p14:creationId xmlns:p14="http://schemas.microsoft.com/office/powerpoint/2010/main" val="197546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86341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Jeff’s Definition</a:t>
            </a:r>
          </a:p>
          <a:p>
            <a:pPr algn="ctr"/>
            <a:r>
              <a:rPr lang="en-US" sz="8800" dirty="0">
                <a:ln w="9525">
                  <a:solidFill>
                    <a:schemeClr val="bg1"/>
                  </a:solidFill>
                  <a:prstDash val="solid"/>
                </a:ln>
                <a:cs typeface="Courier New" panose="02070309020205020404" pitchFamily="49" charset="0"/>
              </a:rPr>
              <a:t>“Acting in another’s best interest, with eternity in view, even if it </a:t>
            </a:r>
            <a:r>
              <a:rPr lang="en-US" sz="8800" b="1" i="1" u="sng" dirty="0">
                <a:ln w="9525">
                  <a:solidFill>
                    <a:schemeClr val="bg1"/>
                  </a:solidFill>
                  <a:prstDash val="solid"/>
                </a:ln>
                <a:cs typeface="Courier New" panose="02070309020205020404" pitchFamily="49" charset="0"/>
              </a:rPr>
              <a:t>costs me </a:t>
            </a:r>
            <a:r>
              <a:rPr lang="en-US" sz="8800" dirty="0">
                <a:ln w="9525">
                  <a:solidFill>
                    <a:schemeClr val="bg1"/>
                  </a:solidFill>
                  <a:prstDash val="solid"/>
                </a:ln>
                <a:cs typeface="Courier New" panose="02070309020205020404" pitchFamily="49" charset="0"/>
              </a:rPr>
              <a:t>personally.”</a:t>
            </a:r>
          </a:p>
        </p:txBody>
      </p:sp>
    </p:spTree>
    <p:extLst>
      <p:ext uri="{BB962C8B-B14F-4D97-AF65-F5344CB8AC3E}">
        <p14:creationId xmlns:p14="http://schemas.microsoft.com/office/powerpoint/2010/main" val="1901386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87191"/>
            <a:ext cx="12191999" cy="5509200"/>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Personal Sacrifice</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The opposite of</a:t>
            </a:r>
          </a:p>
          <a:p>
            <a:pPr algn="ctr"/>
            <a:r>
              <a:rPr lang="en-US" sz="8800" dirty="0">
                <a:ln w="9525">
                  <a:solidFill>
                    <a:schemeClr val="bg1"/>
                  </a:solidFill>
                  <a:prstDash val="solid"/>
                </a:ln>
                <a:cs typeface="Courier New" panose="02070309020205020404" pitchFamily="49" charset="0"/>
              </a:rPr>
              <a:t>exploitation</a:t>
            </a:r>
          </a:p>
        </p:txBody>
      </p:sp>
    </p:spTree>
    <p:extLst>
      <p:ext uri="{BB962C8B-B14F-4D97-AF65-F5344CB8AC3E}">
        <p14:creationId xmlns:p14="http://schemas.microsoft.com/office/powerpoint/2010/main" val="10935374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432530"/>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God’s “</a:t>
            </a:r>
            <a:r>
              <a:rPr lang="en-US" sz="8800" i="1" dirty="0">
                <a:ln w="9525">
                  <a:solidFill>
                    <a:schemeClr val="bg1"/>
                  </a:solidFill>
                  <a:prstDash val="solid"/>
                </a:ln>
                <a:cs typeface="Courier New" panose="02070309020205020404" pitchFamily="49" charset="0"/>
              </a:rPr>
              <a:t>Agape” </a:t>
            </a:r>
            <a:r>
              <a:rPr lang="en-US" sz="8800" dirty="0">
                <a:ln w="9525">
                  <a:solidFill>
                    <a:schemeClr val="bg1"/>
                  </a:solidFill>
                  <a:prstDash val="solid"/>
                </a:ln>
                <a:cs typeface="Courier New" panose="02070309020205020404" pitchFamily="49" charset="0"/>
              </a:rPr>
              <a:t>love toward us is not dependent on us, it emanates from God</a:t>
            </a:r>
          </a:p>
          <a:p>
            <a:pPr algn="ctr"/>
            <a:r>
              <a:rPr lang="en-US" sz="6000" dirty="0">
                <a:ln w="9525">
                  <a:solidFill>
                    <a:schemeClr val="bg1"/>
                  </a:solidFill>
                  <a:prstDash val="solid"/>
                </a:ln>
                <a:cs typeface="Courier New" panose="02070309020205020404" pitchFamily="49" charset="0"/>
              </a:rPr>
              <a:t>(Its source is God)</a:t>
            </a:r>
          </a:p>
        </p:txBody>
      </p:sp>
    </p:spTree>
    <p:extLst>
      <p:ext uri="{BB962C8B-B14F-4D97-AF65-F5344CB8AC3E}">
        <p14:creationId xmlns:p14="http://schemas.microsoft.com/office/powerpoint/2010/main" val="1299912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997075"/>
            <a:ext cx="12191999" cy="280076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Three </a:t>
            </a:r>
          </a:p>
          <a:p>
            <a:pPr algn="ctr"/>
            <a:r>
              <a:rPr lang="en-US" sz="8800" dirty="0">
                <a:ln w="9525">
                  <a:solidFill>
                    <a:schemeClr val="bg1"/>
                  </a:solidFill>
                  <a:prstDash val="solid"/>
                </a:ln>
                <a:cs typeface="Courier New" panose="02070309020205020404" pitchFamily="49" charset="0"/>
              </a:rPr>
              <a:t>Great Rules:</a:t>
            </a:r>
            <a:endParaRPr lang="en-US" sz="60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3989882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859246"/>
            <a:ext cx="12191999" cy="1569660"/>
          </a:xfrm>
          <a:prstGeom prst="rect">
            <a:avLst/>
          </a:prstGeom>
          <a:noFill/>
        </p:spPr>
        <p:txBody>
          <a:bodyPr wrap="square" rtlCol="0">
            <a:spAutoFit/>
          </a:bodyPr>
          <a:lstStyle/>
          <a:p>
            <a:pPr algn="ctr"/>
            <a:r>
              <a:rPr lang="en-US" sz="9600" b="1" dirty="0">
                <a:ln w="9525">
                  <a:solidFill>
                    <a:schemeClr val="bg1"/>
                  </a:solidFill>
                  <a:prstDash val="solid"/>
                </a:ln>
                <a:cs typeface="Courier New" panose="02070309020205020404" pitchFamily="49" charset="0"/>
              </a:rPr>
              <a:t>Mark 12:28-34</a:t>
            </a:r>
            <a:endParaRPr lang="en-US" sz="9600" b="1" dirty="0">
              <a:cs typeface="Courier New" panose="02070309020205020404" pitchFamily="49" charset="0"/>
            </a:endParaRPr>
          </a:p>
        </p:txBody>
      </p:sp>
    </p:spTree>
    <p:extLst>
      <p:ext uri="{BB962C8B-B14F-4D97-AF65-F5344CB8AC3E}">
        <p14:creationId xmlns:p14="http://schemas.microsoft.com/office/powerpoint/2010/main" val="36385797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387492"/>
            <a:ext cx="12191999" cy="5693866"/>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1) The Gold Rule:</a:t>
            </a:r>
          </a:p>
          <a:p>
            <a:pPr algn="ctr"/>
            <a:endParaRPr lang="en-US" sz="40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He who has the Gold makes the rules</a:t>
            </a:r>
            <a:r>
              <a:rPr lang="en-US" sz="8800" dirty="0">
                <a:ln w="9525">
                  <a:solidFill>
                    <a:schemeClr val="bg1"/>
                  </a:solidFill>
                  <a:prstDash val="solid"/>
                </a:ln>
                <a:cs typeface="Courier New" panose="02070309020205020404" pitchFamily="49" charset="0"/>
                <a:sym typeface="Wingdings" panose="05000000000000000000" pitchFamily="2" charset="2"/>
              </a:rPr>
              <a:t></a:t>
            </a:r>
          </a:p>
          <a:p>
            <a:pPr algn="ctr"/>
            <a:r>
              <a:rPr lang="en-US" sz="6000" dirty="0">
                <a:ln w="9525">
                  <a:solidFill>
                    <a:schemeClr val="bg1"/>
                  </a:solidFill>
                  <a:prstDash val="solid"/>
                </a:ln>
                <a:cs typeface="Courier New" panose="02070309020205020404" pitchFamily="49" charset="0"/>
                <a:sym typeface="Wingdings" panose="05000000000000000000" pitchFamily="2" charset="2"/>
              </a:rPr>
              <a:t>(Might Makes Right)</a:t>
            </a:r>
            <a:endParaRPr lang="en-US" sz="60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294660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432530"/>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2) The Golden Rule:</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Do to others as you would have them do unto you.</a:t>
            </a:r>
          </a:p>
          <a:p>
            <a:pPr algn="ctr"/>
            <a:r>
              <a:rPr lang="en-US" sz="6000" dirty="0">
                <a:ln w="9525">
                  <a:solidFill>
                    <a:schemeClr val="bg1"/>
                  </a:solidFill>
                  <a:prstDash val="solid"/>
                </a:ln>
                <a:cs typeface="Courier New" panose="02070309020205020404" pitchFamily="49" charset="0"/>
              </a:rPr>
              <a:t>(Matt 7:12)</a:t>
            </a:r>
          </a:p>
        </p:txBody>
      </p:sp>
    </p:spTree>
    <p:extLst>
      <p:ext uri="{BB962C8B-B14F-4D97-AF65-F5344CB8AC3E}">
        <p14:creationId xmlns:p14="http://schemas.microsoft.com/office/powerpoint/2010/main" val="4035685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34019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3) The Royal Rule:</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Do unto others as Jesus </a:t>
            </a:r>
          </a:p>
          <a:p>
            <a:pPr algn="ctr"/>
            <a:r>
              <a:rPr lang="en-US" sz="8800" dirty="0">
                <a:ln w="9525">
                  <a:solidFill>
                    <a:schemeClr val="bg1"/>
                  </a:solidFill>
                  <a:prstDash val="solid"/>
                </a:ln>
                <a:cs typeface="Courier New" panose="02070309020205020404" pitchFamily="49" charset="0"/>
              </a:rPr>
              <a:t>does unto you</a:t>
            </a:r>
            <a:r>
              <a:rPr lang="en-US" sz="8800" dirty="0">
                <a:ln w="9525">
                  <a:solidFill>
                    <a:schemeClr val="bg1"/>
                  </a:solidFill>
                  <a:prstDash val="solid"/>
                </a:ln>
                <a:cs typeface="Courier New" panose="02070309020205020404" pitchFamily="49" charset="0"/>
                <a:sym typeface="Wingdings" panose="05000000000000000000" pitchFamily="2" charset="2"/>
              </a:rPr>
              <a:t></a:t>
            </a:r>
          </a:p>
          <a:p>
            <a:pPr algn="ctr"/>
            <a:r>
              <a:rPr lang="en-US" sz="5400" dirty="0">
                <a:ln w="9525">
                  <a:solidFill>
                    <a:schemeClr val="bg1"/>
                  </a:solidFill>
                  <a:prstDash val="solid"/>
                </a:ln>
                <a:cs typeface="Courier New" panose="02070309020205020404" pitchFamily="49" charset="0"/>
                <a:sym typeface="Wingdings" panose="05000000000000000000" pitchFamily="2" charset="2"/>
              </a:rPr>
              <a:t>(Eph 4:32)</a:t>
            </a:r>
            <a:endParaRPr lang="en-US" sz="54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37366397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02"/>
            <a:ext cx="12191999" cy="686341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We’ve </a:t>
            </a:r>
          </a:p>
          <a:p>
            <a:pPr algn="ctr"/>
            <a:r>
              <a:rPr lang="en-US" sz="8800" dirty="0">
                <a:ln w="9525">
                  <a:solidFill>
                    <a:schemeClr val="bg1"/>
                  </a:solidFill>
                  <a:prstDash val="solid"/>
                </a:ln>
                <a:cs typeface="Courier New" panose="02070309020205020404" pitchFamily="49" charset="0"/>
              </a:rPr>
              <a:t>Transitioned to</a:t>
            </a:r>
          </a:p>
          <a:p>
            <a:pPr algn="ctr"/>
            <a:r>
              <a:rPr lang="en-US" sz="8800" dirty="0">
                <a:ln w="9525">
                  <a:solidFill>
                    <a:schemeClr val="bg1"/>
                  </a:solidFill>
                  <a:prstDash val="solid"/>
                </a:ln>
                <a:cs typeface="Courier New" panose="02070309020205020404" pitchFamily="49" charset="0"/>
              </a:rPr>
              <a:t>The Second Great </a:t>
            </a:r>
          </a:p>
          <a:p>
            <a:pPr algn="ctr"/>
            <a:r>
              <a:rPr lang="en-US" sz="8800" dirty="0">
                <a:ln w="9525">
                  <a:solidFill>
                    <a:schemeClr val="bg1"/>
                  </a:solidFill>
                  <a:prstDash val="solid"/>
                </a:ln>
                <a:cs typeface="Courier New" panose="02070309020205020404" pitchFamily="49" charset="0"/>
              </a:rPr>
              <a:t>Commandment.</a:t>
            </a:r>
          </a:p>
          <a:p>
            <a:pPr algn="ctr"/>
            <a:r>
              <a:rPr lang="en-US" sz="8800" dirty="0">
                <a:ln w="9525">
                  <a:solidFill>
                    <a:schemeClr val="bg1"/>
                  </a:solidFill>
                  <a:prstDash val="solid"/>
                </a:ln>
                <a:cs typeface="Courier New" panose="02070309020205020404" pitchFamily="49" charset="0"/>
              </a:rPr>
              <a:t>(How to treat others)</a:t>
            </a:r>
            <a:endParaRPr lang="en-US" sz="60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3560520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65265"/>
            <a:ext cx="12191999" cy="6247864"/>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The first Great Commandment is </a:t>
            </a:r>
          </a:p>
          <a:p>
            <a:pPr algn="ctr"/>
            <a:r>
              <a:rPr lang="en-US" sz="8800" dirty="0">
                <a:ln w="9525">
                  <a:solidFill>
                    <a:schemeClr val="bg1"/>
                  </a:solidFill>
                  <a:prstDash val="solid"/>
                </a:ln>
                <a:cs typeface="Courier New" panose="02070309020205020404" pitchFamily="49" charset="0"/>
              </a:rPr>
              <a:t>Vertical</a:t>
            </a:r>
          </a:p>
          <a:p>
            <a:pPr algn="ctr"/>
            <a:endParaRPr lang="en-US" sz="4000" dirty="0">
              <a:ln w="9525">
                <a:solidFill>
                  <a:schemeClr val="bg1"/>
                </a:solidFill>
                <a:prstDash val="solid"/>
              </a:ln>
              <a:cs typeface="Courier New" panose="02070309020205020404" pitchFamily="49" charset="0"/>
            </a:endParaRPr>
          </a:p>
          <a:p>
            <a:pPr algn="ctr"/>
            <a:r>
              <a:rPr lang="en-US" sz="4800" dirty="0">
                <a:ln w="9525">
                  <a:solidFill>
                    <a:schemeClr val="bg1"/>
                  </a:solidFill>
                  <a:prstDash val="solid"/>
                </a:ln>
                <a:cs typeface="Courier New" panose="02070309020205020404" pitchFamily="49" charset="0"/>
              </a:rPr>
              <a:t>(Just as are the first 5 of the 10 Commandments)</a:t>
            </a:r>
          </a:p>
        </p:txBody>
      </p:sp>
    </p:spTree>
    <p:extLst>
      <p:ext uri="{BB962C8B-B14F-4D97-AF65-F5344CB8AC3E}">
        <p14:creationId xmlns:p14="http://schemas.microsoft.com/office/powerpoint/2010/main" val="10673746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65265"/>
            <a:ext cx="12191999" cy="6247864"/>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The second Great Commandment is </a:t>
            </a:r>
          </a:p>
          <a:p>
            <a:pPr algn="ctr"/>
            <a:r>
              <a:rPr lang="en-US" sz="8800" dirty="0">
                <a:ln w="9525">
                  <a:solidFill>
                    <a:schemeClr val="bg1"/>
                  </a:solidFill>
                  <a:prstDash val="solid"/>
                </a:ln>
                <a:cs typeface="Courier New" panose="02070309020205020404" pitchFamily="49" charset="0"/>
              </a:rPr>
              <a:t>Horizontal</a:t>
            </a:r>
          </a:p>
          <a:p>
            <a:pPr algn="ctr"/>
            <a:endParaRPr lang="en-US" sz="4000" dirty="0">
              <a:ln w="9525">
                <a:solidFill>
                  <a:schemeClr val="bg1"/>
                </a:solidFill>
                <a:prstDash val="solid"/>
              </a:ln>
              <a:cs typeface="Courier New" panose="02070309020205020404" pitchFamily="49" charset="0"/>
            </a:endParaRPr>
          </a:p>
          <a:p>
            <a:pPr algn="ctr"/>
            <a:r>
              <a:rPr lang="en-US" sz="4800" dirty="0">
                <a:ln w="9525">
                  <a:solidFill>
                    <a:schemeClr val="bg1"/>
                  </a:solidFill>
                  <a:prstDash val="solid"/>
                </a:ln>
                <a:cs typeface="Courier New" panose="02070309020205020404" pitchFamily="49" charset="0"/>
              </a:rPr>
              <a:t>(Just as are the second 5 of the 10 Commandments)</a:t>
            </a:r>
          </a:p>
        </p:txBody>
      </p:sp>
    </p:spTree>
    <p:extLst>
      <p:ext uri="{BB962C8B-B14F-4D97-AF65-F5344CB8AC3E}">
        <p14:creationId xmlns:p14="http://schemas.microsoft.com/office/powerpoint/2010/main" val="1877585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65265"/>
            <a:ext cx="12191999" cy="5816977"/>
          </a:xfrm>
          <a:prstGeom prst="rect">
            <a:avLst/>
          </a:prstGeom>
          <a:noFill/>
        </p:spPr>
        <p:txBody>
          <a:bodyPr wrap="square" rtlCol="0">
            <a:spAutoFit/>
          </a:bodyPr>
          <a:lstStyle/>
          <a:p>
            <a:pPr algn="ctr"/>
            <a:r>
              <a:rPr lang="en-US" sz="8800" dirty="0">
                <a:ln w="9525">
                  <a:solidFill>
                    <a:schemeClr val="bg1"/>
                  </a:solidFill>
                  <a:prstDash val="solid"/>
                </a:ln>
                <a:cs typeface="Courier New" panose="02070309020205020404" pitchFamily="49" charset="0"/>
              </a:rPr>
              <a:t>Final </a:t>
            </a:r>
          </a:p>
          <a:p>
            <a:pPr algn="ctr"/>
            <a:r>
              <a:rPr lang="en-US" sz="8800" dirty="0">
                <a:ln w="9525">
                  <a:solidFill>
                    <a:schemeClr val="bg1"/>
                  </a:solidFill>
                  <a:prstDash val="solid"/>
                </a:ln>
                <a:cs typeface="Courier New" panose="02070309020205020404" pitchFamily="49" charset="0"/>
              </a:rPr>
              <a:t>Thought</a:t>
            </a:r>
          </a:p>
          <a:p>
            <a:pPr algn="ctr"/>
            <a:endParaRPr lang="en-US" sz="8800" dirty="0">
              <a:ln w="9525">
                <a:solidFill>
                  <a:schemeClr val="bg1"/>
                </a:solidFill>
                <a:prstDash val="solid"/>
              </a:ln>
              <a:cs typeface="Courier New" panose="02070309020205020404" pitchFamily="49" charset="0"/>
            </a:endParaRPr>
          </a:p>
          <a:p>
            <a:pPr algn="ctr"/>
            <a:r>
              <a:rPr lang="en-US" sz="5400" dirty="0">
                <a:ln w="9525">
                  <a:solidFill>
                    <a:schemeClr val="bg1"/>
                  </a:solidFill>
                  <a:prstDash val="solid"/>
                </a:ln>
                <a:cs typeface="Courier New" panose="02070309020205020404" pitchFamily="49" charset="0"/>
              </a:rPr>
              <a:t>(With preachers that does not mean </a:t>
            </a:r>
          </a:p>
          <a:p>
            <a:pPr algn="ctr"/>
            <a:r>
              <a:rPr lang="en-US" sz="5400" dirty="0">
                <a:ln w="9525">
                  <a:solidFill>
                    <a:schemeClr val="bg1"/>
                  </a:solidFill>
                  <a:prstDash val="solid"/>
                </a:ln>
                <a:cs typeface="Courier New" panose="02070309020205020404" pitchFamily="49" charset="0"/>
              </a:rPr>
              <a:t>that we are “close to the end</a:t>
            </a:r>
            <a:r>
              <a:rPr lang="en-US" sz="5400" dirty="0">
                <a:ln w="9525">
                  <a:solidFill>
                    <a:schemeClr val="bg1"/>
                  </a:solidFill>
                  <a:prstDash val="solid"/>
                </a:ln>
                <a:cs typeface="Courier New" panose="02070309020205020404" pitchFamily="49" charset="0"/>
                <a:sym typeface="Wingdings" panose="05000000000000000000" pitchFamily="2" charset="2"/>
              </a:rPr>
              <a:t>”)</a:t>
            </a:r>
            <a:endParaRPr lang="en-US" sz="54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718754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603"/>
            <a:ext cx="12191999" cy="2800767"/>
          </a:xfrm>
          <a:prstGeom prst="rect">
            <a:avLst/>
          </a:prstGeom>
          <a:noFill/>
        </p:spPr>
        <p:txBody>
          <a:bodyPr wrap="square" rtlCol="0">
            <a:spAutoFit/>
          </a:bodyPr>
          <a:lstStyle/>
          <a:p>
            <a:pPr algn="ctr"/>
            <a:r>
              <a:rPr lang="en-US" sz="8800" b="1" i="1" dirty="0">
                <a:ln w="9525">
                  <a:solidFill>
                    <a:schemeClr val="bg1"/>
                  </a:solidFill>
                  <a:prstDash val="solid"/>
                </a:ln>
                <a:solidFill>
                  <a:srgbClr val="FF0000"/>
                </a:solidFill>
                <a:cs typeface="Courier New" panose="02070309020205020404" pitchFamily="49" charset="0"/>
              </a:rPr>
              <a:t>“…</a:t>
            </a:r>
            <a:r>
              <a:rPr lang="en-US" sz="8800" b="1" i="1" u="sng" dirty="0">
                <a:ln w="9525">
                  <a:solidFill>
                    <a:schemeClr val="bg1"/>
                  </a:solidFill>
                  <a:prstDash val="solid"/>
                </a:ln>
                <a:solidFill>
                  <a:srgbClr val="FF0000"/>
                </a:solidFill>
                <a:cs typeface="Courier New" panose="02070309020205020404" pitchFamily="49" charset="0"/>
              </a:rPr>
              <a:t>You are not far from the kingdom of God</a:t>
            </a:r>
            <a:r>
              <a:rPr lang="en-US" sz="8800" b="1" i="1" dirty="0">
                <a:ln w="9525">
                  <a:solidFill>
                    <a:schemeClr val="bg1"/>
                  </a:solidFill>
                  <a:prstDash val="solid"/>
                </a:ln>
                <a:solidFill>
                  <a:srgbClr val="FF0000"/>
                </a:solidFill>
                <a:cs typeface="Courier New" panose="02070309020205020404" pitchFamily="49" charset="0"/>
              </a:rPr>
              <a:t>…”</a:t>
            </a:r>
            <a:endParaRPr lang="en-US" sz="5400" b="1" i="1" dirty="0">
              <a:ln w="9525">
                <a:solidFill>
                  <a:schemeClr val="bg1"/>
                </a:solidFill>
                <a:prstDash val="solid"/>
              </a:ln>
              <a:solidFill>
                <a:srgbClr val="FF0000"/>
              </a:solidFill>
              <a:cs typeface="Courier New" panose="02070309020205020404" pitchFamily="49" charset="0"/>
            </a:endParaRPr>
          </a:p>
        </p:txBody>
      </p:sp>
    </p:spTree>
    <p:extLst>
      <p:ext uri="{BB962C8B-B14F-4D97-AF65-F5344CB8AC3E}">
        <p14:creationId xmlns:p14="http://schemas.microsoft.com/office/powerpoint/2010/main" val="76350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603"/>
            <a:ext cx="12191999" cy="3046988"/>
          </a:xfrm>
          <a:prstGeom prst="rect">
            <a:avLst/>
          </a:prstGeom>
          <a:noFill/>
        </p:spPr>
        <p:txBody>
          <a:bodyPr wrap="square" rtlCol="0">
            <a:spAutoFit/>
          </a:bodyPr>
          <a:lstStyle/>
          <a:p>
            <a:pPr algn="ctr"/>
            <a:r>
              <a:rPr lang="en-US" sz="9600" dirty="0">
                <a:ln w="9525">
                  <a:solidFill>
                    <a:schemeClr val="bg1"/>
                  </a:solidFill>
                  <a:prstDash val="solid"/>
                </a:ln>
                <a:cs typeface="Courier New" panose="02070309020205020404" pitchFamily="49" charset="0"/>
              </a:rPr>
              <a:t>Knowledge </a:t>
            </a:r>
          </a:p>
          <a:p>
            <a:pPr algn="ctr"/>
            <a:r>
              <a:rPr lang="en-US" sz="9600" dirty="0">
                <a:ln w="9525">
                  <a:solidFill>
                    <a:schemeClr val="bg1"/>
                  </a:solidFill>
                  <a:prstDash val="solid"/>
                </a:ln>
                <a:cs typeface="Courier New" panose="02070309020205020404" pitchFamily="49" charset="0"/>
              </a:rPr>
              <a:t>does not save</a:t>
            </a:r>
          </a:p>
        </p:txBody>
      </p:sp>
    </p:spTree>
    <p:extLst>
      <p:ext uri="{BB962C8B-B14F-4D97-AF65-F5344CB8AC3E}">
        <p14:creationId xmlns:p14="http://schemas.microsoft.com/office/powerpoint/2010/main" val="1398839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603"/>
            <a:ext cx="12191999" cy="3046988"/>
          </a:xfrm>
          <a:prstGeom prst="rect">
            <a:avLst/>
          </a:prstGeom>
          <a:noFill/>
        </p:spPr>
        <p:txBody>
          <a:bodyPr wrap="square" rtlCol="0">
            <a:spAutoFit/>
          </a:bodyPr>
          <a:lstStyle/>
          <a:p>
            <a:pPr algn="ctr"/>
            <a:r>
              <a:rPr lang="en-US" sz="9600" dirty="0">
                <a:ln w="9525">
                  <a:solidFill>
                    <a:schemeClr val="bg1"/>
                  </a:solidFill>
                  <a:prstDash val="solid"/>
                </a:ln>
                <a:cs typeface="Courier New" panose="02070309020205020404" pitchFamily="49" charset="0"/>
              </a:rPr>
              <a:t>Obedience </a:t>
            </a:r>
          </a:p>
          <a:p>
            <a:pPr algn="ctr"/>
            <a:r>
              <a:rPr lang="en-US" sz="9600" dirty="0">
                <a:ln w="9525">
                  <a:solidFill>
                    <a:schemeClr val="bg1"/>
                  </a:solidFill>
                  <a:prstDash val="solid"/>
                </a:ln>
                <a:cs typeface="Courier New" panose="02070309020205020404" pitchFamily="49" charset="0"/>
              </a:rPr>
              <a:t>does not save</a:t>
            </a:r>
          </a:p>
        </p:txBody>
      </p:sp>
    </p:spTree>
    <p:extLst>
      <p:ext uri="{BB962C8B-B14F-4D97-AF65-F5344CB8AC3E}">
        <p14:creationId xmlns:p14="http://schemas.microsoft.com/office/powerpoint/2010/main" val="4291963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6863417"/>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“One of the teachers of the law came and heard them debating. Noticing that Jesus had given them a good answer, </a:t>
            </a:r>
          </a:p>
        </p:txBody>
      </p:sp>
    </p:spTree>
    <p:extLst>
      <p:ext uri="{BB962C8B-B14F-4D97-AF65-F5344CB8AC3E}">
        <p14:creationId xmlns:p14="http://schemas.microsoft.com/office/powerpoint/2010/main" val="12030296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19603"/>
            <a:ext cx="12191999" cy="3046988"/>
          </a:xfrm>
          <a:prstGeom prst="rect">
            <a:avLst/>
          </a:prstGeom>
          <a:noFill/>
        </p:spPr>
        <p:txBody>
          <a:bodyPr wrap="square" rtlCol="0">
            <a:spAutoFit/>
          </a:bodyPr>
          <a:lstStyle/>
          <a:p>
            <a:pPr algn="ctr"/>
            <a:r>
              <a:rPr lang="en-US" sz="9600" dirty="0">
                <a:ln w="9525">
                  <a:solidFill>
                    <a:schemeClr val="bg1"/>
                  </a:solidFill>
                  <a:prstDash val="solid"/>
                </a:ln>
                <a:cs typeface="Courier New" panose="02070309020205020404" pitchFamily="49" charset="0"/>
              </a:rPr>
              <a:t>Placing one’s faith</a:t>
            </a:r>
          </a:p>
          <a:p>
            <a:pPr algn="ctr"/>
            <a:r>
              <a:rPr lang="en-US" sz="9600" dirty="0">
                <a:ln w="9525">
                  <a:solidFill>
                    <a:schemeClr val="bg1"/>
                  </a:solidFill>
                  <a:prstDash val="solid"/>
                </a:ln>
                <a:cs typeface="Courier New" panose="02070309020205020404" pitchFamily="49" charset="0"/>
              </a:rPr>
              <a:t>in Jesus saves</a:t>
            </a:r>
            <a:r>
              <a:rPr lang="en-US" sz="9600" dirty="0">
                <a:ln w="9525">
                  <a:solidFill>
                    <a:schemeClr val="bg1"/>
                  </a:solidFill>
                  <a:prstDash val="solid"/>
                </a:ln>
                <a:cs typeface="Courier New" panose="02070309020205020404" pitchFamily="49" charset="0"/>
                <a:sym typeface="Wingdings" panose="05000000000000000000" pitchFamily="2" charset="2"/>
              </a:rPr>
              <a:t>!!!</a:t>
            </a:r>
            <a:endParaRPr lang="en-US" sz="96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1576140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788075"/>
            <a:ext cx="12191999" cy="4524315"/>
          </a:xfrm>
          <a:prstGeom prst="rect">
            <a:avLst/>
          </a:prstGeom>
          <a:noFill/>
        </p:spPr>
        <p:txBody>
          <a:bodyPr wrap="square" rtlCol="0">
            <a:spAutoFit/>
          </a:bodyPr>
          <a:lstStyle/>
          <a:p>
            <a:pPr algn="ctr"/>
            <a:r>
              <a:rPr lang="en-US" sz="9600" dirty="0">
                <a:ln w="9525">
                  <a:solidFill>
                    <a:schemeClr val="bg1"/>
                  </a:solidFill>
                  <a:prstDash val="solid"/>
                </a:ln>
                <a:cs typeface="Courier New" panose="02070309020205020404" pitchFamily="49" charset="0"/>
              </a:rPr>
              <a:t>Jesus is </a:t>
            </a:r>
          </a:p>
          <a:p>
            <a:pPr algn="ctr"/>
            <a:r>
              <a:rPr lang="en-US" sz="9600" dirty="0">
                <a:ln w="9525">
                  <a:solidFill>
                    <a:schemeClr val="bg1"/>
                  </a:solidFill>
                  <a:prstDash val="solid"/>
                </a:ln>
                <a:cs typeface="Courier New" panose="02070309020205020404" pitchFamily="49" charset="0"/>
              </a:rPr>
              <a:t>Inviting us</a:t>
            </a:r>
          </a:p>
          <a:p>
            <a:pPr algn="ctr"/>
            <a:r>
              <a:rPr lang="en-US" sz="9600" dirty="0">
                <a:ln w="9525">
                  <a:solidFill>
                    <a:schemeClr val="bg1"/>
                  </a:solidFill>
                  <a:prstDash val="solid"/>
                </a:ln>
                <a:cs typeface="Courier New" panose="02070309020205020404" pitchFamily="49" charset="0"/>
              </a:rPr>
              <a:t>Matt 11:28-30</a:t>
            </a:r>
          </a:p>
        </p:txBody>
      </p:sp>
    </p:spTree>
    <p:extLst>
      <p:ext uri="{BB962C8B-B14F-4D97-AF65-F5344CB8AC3E}">
        <p14:creationId xmlns:p14="http://schemas.microsoft.com/office/powerpoint/2010/main" val="296894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127716"/>
            <a:ext cx="12191999" cy="4154984"/>
          </a:xfrm>
          <a:prstGeom prst="rect">
            <a:avLst/>
          </a:prstGeom>
          <a:noFill/>
        </p:spPr>
        <p:txBody>
          <a:bodyPr wrap="square" rtlCol="0">
            <a:spAutoFit/>
          </a:bodyPr>
          <a:lstStyle/>
          <a:p>
            <a:pPr algn="ctr"/>
            <a:r>
              <a:rPr lang="en-US" sz="8800" b="1" i="1" u="sng" dirty="0">
                <a:ln w="9525">
                  <a:solidFill>
                    <a:schemeClr val="bg1"/>
                  </a:solidFill>
                  <a:prstDash val="solid"/>
                </a:ln>
                <a:solidFill>
                  <a:srgbClr val="FF0000"/>
                </a:solidFill>
                <a:cs typeface="Courier New" panose="02070309020205020404" pitchFamily="49" charset="0"/>
              </a:rPr>
              <a:t>"Come to me, all you who are weary and burdened, and I will give you rest. </a:t>
            </a:r>
          </a:p>
        </p:txBody>
      </p:sp>
    </p:spTree>
    <p:extLst>
      <p:ext uri="{BB962C8B-B14F-4D97-AF65-F5344CB8AC3E}">
        <p14:creationId xmlns:p14="http://schemas.microsoft.com/office/powerpoint/2010/main" val="796959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56649"/>
            <a:ext cx="12191999" cy="6863417"/>
          </a:xfrm>
          <a:prstGeom prst="rect">
            <a:avLst/>
          </a:prstGeom>
          <a:noFill/>
        </p:spPr>
        <p:txBody>
          <a:bodyPr wrap="square" rtlCol="0">
            <a:spAutoFit/>
          </a:bodyPr>
          <a:lstStyle/>
          <a:p>
            <a:pPr algn="ctr"/>
            <a:r>
              <a:rPr lang="en-US" sz="8800" b="1" i="1" u="sng" dirty="0">
                <a:ln w="9525">
                  <a:solidFill>
                    <a:schemeClr val="bg1"/>
                  </a:solidFill>
                  <a:prstDash val="solid"/>
                </a:ln>
                <a:solidFill>
                  <a:srgbClr val="FF0000"/>
                </a:solidFill>
                <a:cs typeface="Courier New" panose="02070309020205020404" pitchFamily="49" charset="0"/>
              </a:rPr>
              <a:t>Take my yoke upon you and learn from me, for I am gentle and humble in heart, and you will find rest for your souls. </a:t>
            </a:r>
          </a:p>
        </p:txBody>
      </p:sp>
    </p:spTree>
    <p:extLst>
      <p:ext uri="{BB962C8B-B14F-4D97-AF65-F5344CB8AC3E}">
        <p14:creationId xmlns:p14="http://schemas.microsoft.com/office/powerpoint/2010/main" val="23623675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37021"/>
            <a:ext cx="12191999" cy="2800767"/>
          </a:xfrm>
          <a:prstGeom prst="rect">
            <a:avLst/>
          </a:prstGeom>
          <a:noFill/>
        </p:spPr>
        <p:txBody>
          <a:bodyPr wrap="square" rtlCol="0">
            <a:spAutoFit/>
          </a:bodyPr>
          <a:lstStyle/>
          <a:p>
            <a:pPr algn="ctr"/>
            <a:r>
              <a:rPr lang="en-US" sz="8800" b="1" i="1" u="sng" dirty="0">
                <a:ln w="9525">
                  <a:solidFill>
                    <a:schemeClr val="bg1"/>
                  </a:solidFill>
                  <a:prstDash val="solid"/>
                </a:ln>
                <a:solidFill>
                  <a:srgbClr val="FF0000"/>
                </a:solidFill>
                <a:cs typeface="Courier New" panose="02070309020205020404" pitchFamily="49" charset="0"/>
              </a:rPr>
              <a:t>For my yoke is easy and my burden is light.”</a:t>
            </a:r>
          </a:p>
        </p:txBody>
      </p:sp>
    </p:spTree>
    <p:extLst>
      <p:ext uri="{BB962C8B-B14F-4D97-AF65-F5344CB8AC3E}">
        <p14:creationId xmlns:p14="http://schemas.microsoft.com/office/powerpoint/2010/main" val="11662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37021"/>
            <a:ext cx="12191999" cy="2400657"/>
          </a:xfrm>
          <a:prstGeom prst="rect">
            <a:avLst/>
          </a:prstGeom>
          <a:noFill/>
        </p:spPr>
        <p:txBody>
          <a:bodyPr wrap="square" rtlCol="0">
            <a:spAutoFit/>
          </a:bodyPr>
          <a:lstStyle/>
          <a:p>
            <a:pPr algn="ctr"/>
            <a:r>
              <a:rPr lang="en-US" sz="15000" b="1" i="1" u="sng" dirty="0">
                <a:ln w="9525">
                  <a:solidFill>
                    <a:schemeClr val="bg1"/>
                  </a:solidFill>
                  <a:prstDash val="solid"/>
                </a:ln>
                <a:solidFill>
                  <a:srgbClr val="FF0000"/>
                </a:solidFill>
                <a:cs typeface="Courier New" panose="02070309020205020404" pitchFamily="49" charset="0"/>
              </a:rPr>
              <a:t>Come to me!!!</a:t>
            </a:r>
          </a:p>
        </p:txBody>
      </p:sp>
    </p:spTree>
    <p:extLst>
      <p:ext uri="{BB962C8B-B14F-4D97-AF65-F5344CB8AC3E}">
        <p14:creationId xmlns:p14="http://schemas.microsoft.com/office/powerpoint/2010/main" val="22104981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67547"/>
            <a:ext cx="12191999" cy="3170099"/>
          </a:xfrm>
          <a:prstGeom prst="rect">
            <a:avLst/>
          </a:prstGeom>
          <a:noFill/>
        </p:spPr>
        <p:txBody>
          <a:bodyPr wrap="square" rtlCol="0">
            <a:spAutoFit/>
          </a:bodyPr>
          <a:lstStyle/>
          <a:p>
            <a:pPr algn="ctr"/>
            <a:r>
              <a:rPr lang="en-US" sz="20000" b="1" dirty="0">
                <a:ln w="9525">
                  <a:solidFill>
                    <a:schemeClr val="bg1"/>
                  </a:solidFill>
                  <a:prstDash val="solid"/>
                </a:ln>
                <a:effectLst>
                  <a:outerShdw blurRad="12700" dist="38100" dir="2700000" algn="tl" rotWithShape="0">
                    <a:schemeClr val="bg1">
                      <a:lumMod val="50000"/>
                    </a:schemeClr>
                  </a:outerShdw>
                </a:effectLst>
                <a:cs typeface="Courier New" panose="02070309020205020404" pitchFamily="49" charset="0"/>
              </a:rPr>
              <a:t>Prayer</a:t>
            </a:r>
            <a:endParaRPr lang="en-US" sz="7200" dirty="0">
              <a:cs typeface="Courier New" panose="02070309020205020404" pitchFamily="49" charset="0"/>
            </a:endParaRPr>
          </a:p>
        </p:txBody>
      </p:sp>
    </p:spTree>
    <p:extLst>
      <p:ext uri="{BB962C8B-B14F-4D97-AF65-F5344CB8AC3E}">
        <p14:creationId xmlns:p14="http://schemas.microsoft.com/office/powerpoint/2010/main" val="3420133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67547"/>
            <a:ext cx="12191999" cy="2785378"/>
          </a:xfrm>
          <a:prstGeom prst="rect">
            <a:avLst/>
          </a:prstGeom>
          <a:noFill/>
        </p:spPr>
        <p:txBody>
          <a:bodyPr wrap="square" rtlCol="0">
            <a:spAutoFit/>
          </a:bodyPr>
          <a:lstStyle/>
          <a:p>
            <a:pPr algn="ctr"/>
            <a:r>
              <a:rPr lang="en-US" sz="17500" b="1" dirty="0">
                <a:ln w="9525">
                  <a:solidFill>
                    <a:schemeClr val="bg1"/>
                  </a:solidFill>
                  <a:prstDash val="solid"/>
                </a:ln>
                <a:effectLst>
                  <a:outerShdw blurRad="12700" dist="38100" dir="2700000" algn="tl" rotWithShape="0">
                    <a:schemeClr val="bg1">
                      <a:lumMod val="50000"/>
                    </a:schemeClr>
                  </a:outerShdw>
                </a:effectLst>
                <a:cs typeface="Courier New" panose="02070309020205020404" pitchFamily="49" charset="0"/>
              </a:rPr>
              <a:t>Communion</a:t>
            </a:r>
            <a:endParaRPr lang="en-US" sz="17500" dirty="0">
              <a:cs typeface="Courier New" panose="02070309020205020404" pitchFamily="49" charset="0"/>
            </a:endParaRPr>
          </a:p>
        </p:txBody>
      </p:sp>
    </p:spTree>
    <p:extLst>
      <p:ext uri="{BB962C8B-B14F-4D97-AF65-F5344CB8AC3E}">
        <p14:creationId xmlns:p14="http://schemas.microsoft.com/office/powerpoint/2010/main" val="36523289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1665180"/>
            <a:ext cx="12191999" cy="3631763"/>
          </a:xfrm>
          <a:prstGeom prst="rect">
            <a:avLst/>
          </a:prstGeom>
          <a:noFill/>
        </p:spPr>
        <p:txBody>
          <a:bodyPr wrap="square" rtlCol="0">
            <a:spAutoFit/>
          </a:bodyPr>
          <a:lstStyle/>
          <a:p>
            <a:pPr algn="ctr"/>
            <a:r>
              <a:rPr lang="en-US" sz="11500" b="1" dirty="0">
                <a:cs typeface="Courier New" panose="02070309020205020404" pitchFamily="49" charset="0"/>
              </a:rPr>
              <a:t>Table Talk</a:t>
            </a:r>
          </a:p>
          <a:p>
            <a:pPr algn="ctr"/>
            <a:r>
              <a:rPr lang="en-US" sz="11500" b="1" dirty="0">
                <a:cs typeface="Courier New" panose="02070309020205020404" pitchFamily="49" charset="0"/>
              </a:rPr>
              <a:t>(Discussion Points)</a:t>
            </a:r>
            <a:endParaRPr lang="en-US" sz="11500" dirty="0">
              <a:cs typeface="Courier New" panose="02070309020205020404" pitchFamily="49" charset="0"/>
            </a:endParaRPr>
          </a:p>
        </p:txBody>
      </p:sp>
    </p:spTree>
    <p:extLst>
      <p:ext uri="{BB962C8B-B14F-4D97-AF65-F5344CB8AC3E}">
        <p14:creationId xmlns:p14="http://schemas.microsoft.com/office/powerpoint/2010/main" val="2478085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616722"/>
            <a:ext cx="12191999" cy="4524315"/>
          </a:xfrm>
          <a:prstGeom prst="rect">
            <a:avLst/>
          </a:prstGeom>
          <a:noFill/>
        </p:spPr>
        <p:txBody>
          <a:bodyPr wrap="square" rtlCol="0">
            <a:spAutoFit/>
          </a:bodyPr>
          <a:lstStyle/>
          <a:p>
            <a:pPr algn="ctr"/>
            <a:r>
              <a:rPr lang="en-US" sz="7200" b="1" dirty="0">
                <a:cs typeface="Courier New" panose="02070309020205020404" pitchFamily="49" charset="0"/>
              </a:rPr>
              <a:t>Please Consider</a:t>
            </a:r>
          </a:p>
          <a:p>
            <a:pPr algn="ctr"/>
            <a:r>
              <a:rPr lang="en-US" sz="7200" dirty="0">
                <a:cs typeface="Courier New" panose="02070309020205020404" pitchFamily="49" charset="0"/>
              </a:rPr>
              <a:t>Why would </a:t>
            </a:r>
            <a:r>
              <a:rPr lang="en-US" sz="7200" b="1" u="sng" dirty="0">
                <a:cs typeface="Courier New" panose="02070309020205020404" pitchFamily="49" charset="0"/>
              </a:rPr>
              <a:t>not</a:t>
            </a:r>
            <a:r>
              <a:rPr lang="en-US" sz="7200" dirty="0">
                <a:cs typeface="Courier New" panose="02070309020205020404" pitchFamily="49" charset="0"/>
              </a:rPr>
              <a:t> believing in </a:t>
            </a:r>
          </a:p>
          <a:p>
            <a:pPr algn="ctr"/>
            <a:r>
              <a:rPr lang="en-US" sz="7200" dirty="0">
                <a:cs typeface="Courier New" panose="02070309020205020404" pitchFamily="49" charset="0"/>
              </a:rPr>
              <a:t>the resurrection, potentially cause a person to be sad?</a:t>
            </a:r>
          </a:p>
        </p:txBody>
      </p:sp>
    </p:spTree>
    <p:extLst>
      <p:ext uri="{BB962C8B-B14F-4D97-AF65-F5344CB8AC3E}">
        <p14:creationId xmlns:p14="http://schemas.microsoft.com/office/powerpoint/2010/main" val="192880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439719"/>
            <a:ext cx="12191999" cy="55615225"/>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he asked him, </a:t>
            </a:r>
          </a:p>
          <a:p>
            <a:pPr algn="ctr"/>
            <a:r>
              <a:rPr lang="en-US" sz="8800" i="1" dirty="0">
                <a:ln w="9525">
                  <a:solidFill>
                    <a:schemeClr val="bg1"/>
                  </a:solidFill>
                  <a:prstDash val="solid"/>
                </a:ln>
                <a:cs typeface="Courier New" panose="02070309020205020404" pitchFamily="49" charset="0"/>
              </a:rPr>
              <a:t>‘Of all the commandments, which is the most important?’ </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29 "The most important one," answered Jesus, "is this: 'Hear, O Israel, the Lord our God, the Lord is one.  30 Love the Lord your God with all your heart and with all your soul and with all your mind and with all your strength.'  31 The second is this: 'Love your neighbor as yourself.' There is no commandment greater than these." </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32 "Well said, teacher," the man replied. "You are right in saying that God is one and there is no other but him. 33 To love him with all your heart, with all your understanding and with all your strength, and to love your neighbor as yourself is more important than all burnt offerings and sacrifices." </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34 When Jesus saw that he had answered wisely, he said to him, "You are not far from the kingdom of God." And from then on no one dared ask him any more questions.”</a:t>
            </a:r>
          </a:p>
        </p:txBody>
      </p:sp>
    </p:spTree>
    <p:extLst>
      <p:ext uri="{BB962C8B-B14F-4D97-AF65-F5344CB8AC3E}">
        <p14:creationId xmlns:p14="http://schemas.microsoft.com/office/powerpoint/2010/main" val="2633388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325547"/>
            <a:ext cx="12191999" cy="5632311"/>
          </a:xfrm>
          <a:prstGeom prst="rect">
            <a:avLst/>
          </a:prstGeom>
          <a:noFill/>
        </p:spPr>
        <p:txBody>
          <a:bodyPr wrap="square" rtlCol="0">
            <a:spAutoFit/>
          </a:bodyPr>
          <a:lstStyle/>
          <a:p>
            <a:pPr algn="ctr"/>
            <a:r>
              <a:rPr lang="en-US" sz="7200" b="1" dirty="0">
                <a:cs typeface="Courier New" panose="02070309020205020404" pitchFamily="49" charset="0"/>
              </a:rPr>
              <a:t>Please Consider</a:t>
            </a:r>
          </a:p>
          <a:p>
            <a:pPr algn="ctr"/>
            <a:r>
              <a:rPr lang="en-US" sz="7200" dirty="0">
                <a:cs typeface="Courier New" panose="02070309020205020404" pitchFamily="49" charset="0"/>
              </a:rPr>
              <a:t>Why do you think God commanded the Israelites to practice the law </a:t>
            </a:r>
            <a:r>
              <a:rPr lang="en-US" sz="7200">
                <a:cs typeface="Courier New" panose="02070309020205020404" pitchFamily="49" charset="0"/>
              </a:rPr>
              <a:t>of the </a:t>
            </a:r>
            <a:endParaRPr lang="en-US" sz="7200" dirty="0">
              <a:cs typeface="Courier New" panose="02070309020205020404" pitchFamily="49" charset="0"/>
            </a:endParaRPr>
          </a:p>
          <a:p>
            <a:pPr algn="ctr"/>
            <a:r>
              <a:rPr lang="en-US" sz="7200" dirty="0">
                <a:cs typeface="Courier New" panose="02070309020205020404" pitchFamily="49" charset="0"/>
              </a:rPr>
              <a:t>Kinsman Redeemer?</a:t>
            </a:r>
          </a:p>
        </p:txBody>
      </p:sp>
    </p:spTree>
    <p:extLst>
      <p:ext uri="{BB962C8B-B14F-4D97-AF65-F5344CB8AC3E}">
        <p14:creationId xmlns:p14="http://schemas.microsoft.com/office/powerpoint/2010/main" val="40962296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616722"/>
            <a:ext cx="12191999" cy="4524315"/>
          </a:xfrm>
          <a:prstGeom prst="rect">
            <a:avLst/>
          </a:prstGeom>
          <a:noFill/>
        </p:spPr>
        <p:txBody>
          <a:bodyPr wrap="square" rtlCol="0">
            <a:spAutoFit/>
          </a:bodyPr>
          <a:lstStyle/>
          <a:p>
            <a:pPr algn="ctr"/>
            <a:r>
              <a:rPr lang="en-US" sz="7200" b="1" dirty="0">
                <a:cs typeface="Courier New" panose="02070309020205020404" pitchFamily="49" charset="0"/>
              </a:rPr>
              <a:t>Please Consider</a:t>
            </a:r>
          </a:p>
          <a:p>
            <a:pPr algn="ctr"/>
            <a:r>
              <a:rPr lang="en-US" sz="7200" dirty="0">
                <a:cs typeface="Courier New" panose="02070309020205020404" pitchFamily="49" charset="0"/>
              </a:rPr>
              <a:t>How did Jesus’ argument against the </a:t>
            </a:r>
            <a:r>
              <a:rPr lang="en-US" sz="7200" dirty="0">
                <a:ln w="9525">
                  <a:solidFill>
                    <a:schemeClr val="bg1"/>
                  </a:solidFill>
                  <a:prstDash val="solid"/>
                </a:ln>
                <a:cs typeface="Courier New" panose="02070309020205020404" pitchFamily="49" charset="0"/>
              </a:rPr>
              <a:t>Sadducees </a:t>
            </a:r>
            <a:r>
              <a:rPr lang="en-US" sz="7200" dirty="0">
                <a:cs typeface="Courier New" panose="02070309020205020404" pitchFamily="49" charset="0"/>
              </a:rPr>
              <a:t>hinge </a:t>
            </a:r>
          </a:p>
          <a:p>
            <a:pPr algn="ctr"/>
            <a:r>
              <a:rPr lang="en-US" sz="7200" dirty="0">
                <a:cs typeface="Courier New" panose="02070309020205020404" pitchFamily="49" charset="0"/>
              </a:rPr>
              <a:t>on just one word/phrase?</a:t>
            </a:r>
          </a:p>
        </p:txBody>
      </p:sp>
    </p:spTree>
    <p:extLst>
      <p:ext uri="{BB962C8B-B14F-4D97-AF65-F5344CB8AC3E}">
        <p14:creationId xmlns:p14="http://schemas.microsoft.com/office/powerpoint/2010/main" val="25509391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974244"/>
            <a:ext cx="12191999" cy="4524315"/>
          </a:xfrm>
          <a:prstGeom prst="rect">
            <a:avLst/>
          </a:prstGeom>
          <a:noFill/>
        </p:spPr>
        <p:txBody>
          <a:bodyPr wrap="square" rtlCol="0">
            <a:spAutoFit/>
          </a:bodyPr>
          <a:lstStyle/>
          <a:p>
            <a:pPr algn="ctr"/>
            <a:r>
              <a:rPr lang="en-US" sz="7200" b="1" dirty="0">
                <a:cs typeface="Courier New" panose="02070309020205020404" pitchFamily="49" charset="0"/>
              </a:rPr>
              <a:t>Please Consider</a:t>
            </a:r>
          </a:p>
          <a:p>
            <a:pPr algn="ctr"/>
            <a:r>
              <a:rPr lang="en-US" sz="7200" dirty="0">
                <a:cs typeface="Courier New" panose="02070309020205020404" pitchFamily="49" charset="0"/>
              </a:rPr>
              <a:t>In you own words, what is the significance of 2 Timothy 3:16 and 2 Peter 1:21?</a:t>
            </a:r>
          </a:p>
        </p:txBody>
      </p:sp>
    </p:spTree>
    <p:extLst>
      <p:ext uri="{BB962C8B-B14F-4D97-AF65-F5344CB8AC3E}">
        <p14:creationId xmlns:p14="http://schemas.microsoft.com/office/powerpoint/2010/main" val="3979683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616722"/>
            <a:ext cx="12191999" cy="4524315"/>
          </a:xfrm>
          <a:prstGeom prst="rect">
            <a:avLst/>
          </a:prstGeom>
          <a:noFill/>
        </p:spPr>
        <p:txBody>
          <a:bodyPr wrap="square" rtlCol="0">
            <a:spAutoFit/>
          </a:bodyPr>
          <a:lstStyle/>
          <a:p>
            <a:pPr algn="ctr"/>
            <a:r>
              <a:rPr lang="en-US" sz="7200" b="1" dirty="0">
                <a:cs typeface="Courier New" panose="02070309020205020404" pitchFamily="49" charset="0"/>
              </a:rPr>
              <a:t>Please Consider</a:t>
            </a:r>
          </a:p>
          <a:p>
            <a:pPr algn="ctr"/>
            <a:r>
              <a:rPr lang="en-US" sz="7200" dirty="0">
                <a:cs typeface="Courier New" panose="02070309020205020404" pitchFamily="49" charset="0"/>
              </a:rPr>
              <a:t>Why do followers of Jesus have so much hope related to those who have died in the Faith? </a:t>
            </a:r>
          </a:p>
        </p:txBody>
      </p:sp>
    </p:spTree>
    <p:extLst>
      <p:ext uri="{BB962C8B-B14F-4D97-AF65-F5344CB8AC3E}">
        <p14:creationId xmlns:p14="http://schemas.microsoft.com/office/powerpoint/2010/main" val="41994966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68067"/>
            <a:ext cx="12191999" cy="6740307"/>
          </a:xfrm>
          <a:prstGeom prst="rect">
            <a:avLst/>
          </a:prstGeom>
          <a:noFill/>
        </p:spPr>
        <p:txBody>
          <a:bodyPr wrap="square" rtlCol="0">
            <a:spAutoFit/>
          </a:bodyPr>
          <a:lstStyle/>
          <a:p>
            <a:pPr algn="ctr"/>
            <a:r>
              <a:rPr lang="en-US" sz="7200" b="1" dirty="0">
                <a:cs typeface="Courier New" panose="02070309020205020404" pitchFamily="49" charset="0"/>
              </a:rPr>
              <a:t>Please Consider</a:t>
            </a:r>
          </a:p>
          <a:p>
            <a:pPr algn="ctr"/>
            <a:r>
              <a:rPr lang="en-US" sz="7200" dirty="0">
                <a:cs typeface="Courier New" panose="02070309020205020404" pitchFamily="49" charset="0"/>
              </a:rPr>
              <a:t>In your own words, why was the teacher of the law not far from the kingdom of God?</a:t>
            </a:r>
          </a:p>
          <a:p>
            <a:pPr algn="ctr"/>
            <a:r>
              <a:rPr lang="en-US" sz="7200" dirty="0">
                <a:cs typeface="Courier New" panose="02070309020205020404" pitchFamily="49" charset="0"/>
              </a:rPr>
              <a:t>What does it take to be in the Kingdom of God?</a:t>
            </a:r>
          </a:p>
        </p:txBody>
      </p:sp>
    </p:spTree>
    <p:extLst>
      <p:ext uri="{BB962C8B-B14F-4D97-AF65-F5344CB8AC3E}">
        <p14:creationId xmlns:p14="http://schemas.microsoft.com/office/powerpoint/2010/main" val="3084405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0" y="167302"/>
            <a:ext cx="12191999" cy="5632311"/>
          </a:xfrm>
          <a:prstGeom prst="rect">
            <a:avLst/>
          </a:prstGeom>
          <a:noFill/>
        </p:spPr>
        <p:txBody>
          <a:bodyPr wrap="square" rtlCol="0">
            <a:spAutoFit/>
          </a:bodyPr>
          <a:lstStyle/>
          <a:p>
            <a:pPr algn="ctr"/>
            <a:r>
              <a:rPr lang="en-US" sz="7200" b="1" dirty="0">
                <a:cs typeface="Courier New" panose="02070309020205020404" pitchFamily="49" charset="0"/>
              </a:rPr>
              <a:t>Please Consider </a:t>
            </a:r>
          </a:p>
          <a:p>
            <a:pPr algn="ctr"/>
            <a:r>
              <a:rPr lang="en-US" sz="7200" dirty="0">
                <a:cs typeface="Courier New" panose="02070309020205020404" pitchFamily="49" charset="0"/>
              </a:rPr>
              <a:t>(OVERALL)</a:t>
            </a:r>
          </a:p>
          <a:p>
            <a:pPr algn="ctr"/>
            <a:r>
              <a:rPr lang="en-US" sz="7200" dirty="0">
                <a:cs typeface="Courier New" panose="02070309020205020404" pitchFamily="49" charset="0"/>
              </a:rPr>
              <a:t>Sharing what the Holy Spirit impressed upon you </a:t>
            </a:r>
            <a:r>
              <a:rPr lang="en-US" sz="7200">
                <a:cs typeface="Courier New" panose="02070309020205020404" pitchFamily="49" charset="0"/>
              </a:rPr>
              <a:t>personally during </a:t>
            </a:r>
            <a:r>
              <a:rPr lang="en-US" sz="7200" dirty="0">
                <a:cs typeface="Courier New" panose="02070309020205020404" pitchFamily="49" charset="0"/>
              </a:rPr>
              <a:t>our </a:t>
            </a:r>
            <a:r>
              <a:rPr lang="en-US" sz="7200">
                <a:cs typeface="Courier New" panose="02070309020205020404" pitchFamily="49" charset="0"/>
              </a:rPr>
              <a:t>time together.</a:t>
            </a:r>
            <a:endParaRPr lang="en-US" sz="6000" dirty="0">
              <a:cs typeface="Courier New" panose="02070309020205020404" pitchFamily="49" charset="0"/>
            </a:endParaRPr>
          </a:p>
        </p:txBody>
      </p:sp>
    </p:spTree>
    <p:extLst>
      <p:ext uri="{BB962C8B-B14F-4D97-AF65-F5344CB8AC3E}">
        <p14:creationId xmlns:p14="http://schemas.microsoft.com/office/powerpoint/2010/main" val="18895783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567547"/>
            <a:ext cx="12191999" cy="2400657"/>
          </a:xfrm>
          <a:prstGeom prst="rect">
            <a:avLst/>
          </a:prstGeom>
          <a:noFill/>
        </p:spPr>
        <p:txBody>
          <a:bodyPr wrap="square" rtlCol="0">
            <a:spAutoFit/>
          </a:bodyPr>
          <a:lstStyle/>
          <a:p>
            <a:pPr algn="ctr"/>
            <a:r>
              <a:rPr lang="en-US" sz="15000" b="1" dirty="0">
                <a:ln w="9525">
                  <a:solidFill>
                    <a:schemeClr val="bg1"/>
                  </a:solidFill>
                  <a:prstDash val="solid"/>
                </a:ln>
                <a:effectLst>
                  <a:outerShdw blurRad="12700" dist="38100" dir="2700000" algn="tl" rotWithShape="0">
                    <a:schemeClr val="bg1">
                      <a:lumMod val="50000"/>
                    </a:schemeClr>
                  </a:outerShdw>
                </a:effectLst>
                <a:cs typeface="Courier New" panose="02070309020205020404" pitchFamily="49" charset="0"/>
              </a:rPr>
              <a:t>Benediction</a:t>
            </a:r>
            <a:endParaRPr lang="en-US" sz="15000" dirty="0">
              <a:cs typeface="Courier New" panose="02070309020205020404" pitchFamily="49" charset="0"/>
            </a:endParaRPr>
          </a:p>
        </p:txBody>
      </p:sp>
    </p:spTree>
    <p:extLst>
      <p:ext uri="{BB962C8B-B14F-4D97-AF65-F5344CB8AC3E}">
        <p14:creationId xmlns:p14="http://schemas.microsoft.com/office/powerpoint/2010/main" val="64979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5509200"/>
          </a:xfrm>
          <a:prstGeom prst="rect">
            <a:avLst/>
          </a:prstGeom>
          <a:noFill/>
        </p:spPr>
        <p:txBody>
          <a:bodyPr wrap="square" rtlCol="0">
            <a:spAutoFit/>
          </a:bodyPr>
          <a:lstStyle/>
          <a:p>
            <a:pPr algn="ctr"/>
            <a:r>
              <a:rPr lang="en-US" sz="8800" b="1" i="1" dirty="0">
                <a:ln w="9525">
                  <a:solidFill>
                    <a:schemeClr val="bg1"/>
                  </a:solidFill>
                  <a:prstDash val="solid"/>
                </a:ln>
                <a:solidFill>
                  <a:srgbClr val="FF0000"/>
                </a:solidFill>
                <a:cs typeface="Courier New" panose="02070309020205020404" pitchFamily="49" charset="0"/>
              </a:rPr>
              <a:t>‘</a:t>
            </a:r>
            <a:r>
              <a:rPr lang="en-US" sz="8800" b="1" i="1" u="sng" dirty="0">
                <a:ln w="9525">
                  <a:solidFill>
                    <a:schemeClr val="bg1"/>
                  </a:solidFill>
                  <a:prstDash val="solid"/>
                </a:ln>
                <a:solidFill>
                  <a:srgbClr val="FF0000"/>
                </a:solidFill>
                <a:cs typeface="Courier New" panose="02070309020205020404" pitchFamily="49" charset="0"/>
              </a:rPr>
              <a:t>The most important one</a:t>
            </a:r>
            <a:r>
              <a:rPr lang="en-US" sz="8800" b="1" i="1" dirty="0">
                <a:ln w="9525">
                  <a:solidFill>
                    <a:schemeClr val="bg1"/>
                  </a:solidFill>
                  <a:prstDash val="solid"/>
                </a:ln>
                <a:solidFill>
                  <a:srgbClr val="FF0000"/>
                </a:solidFill>
                <a:cs typeface="Courier New" panose="02070309020205020404" pitchFamily="49" charset="0"/>
              </a:rPr>
              <a:t>,’</a:t>
            </a:r>
            <a:r>
              <a:rPr lang="en-US" sz="8800" b="1" i="1" u="sng" dirty="0">
                <a:ln w="9525">
                  <a:solidFill>
                    <a:schemeClr val="bg1"/>
                  </a:solidFill>
                  <a:prstDash val="solid"/>
                </a:ln>
                <a:solidFill>
                  <a:srgbClr val="FF0000"/>
                </a:solidFill>
                <a:cs typeface="Courier New" panose="02070309020205020404" pitchFamily="49" charset="0"/>
              </a:rPr>
              <a:t> </a:t>
            </a:r>
            <a:r>
              <a:rPr lang="en-US" sz="8800" i="1" dirty="0">
                <a:ln w="9525">
                  <a:solidFill>
                    <a:schemeClr val="bg1"/>
                  </a:solidFill>
                  <a:prstDash val="solid"/>
                </a:ln>
                <a:cs typeface="Courier New" panose="02070309020205020404" pitchFamily="49" charset="0"/>
              </a:rPr>
              <a:t>answered Jesus, is this: </a:t>
            </a:r>
            <a:r>
              <a:rPr lang="en-US" sz="8800" b="1" i="1" u="sng" dirty="0">
                <a:ln w="9525">
                  <a:solidFill>
                    <a:schemeClr val="bg1"/>
                  </a:solidFill>
                  <a:prstDash val="solid"/>
                </a:ln>
                <a:solidFill>
                  <a:srgbClr val="FF0000"/>
                </a:solidFill>
                <a:cs typeface="Courier New" panose="02070309020205020404" pitchFamily="49" charset="0"/>
              </a:rPr>
              <a:t>'Hear, O Israel, the Lord our God, the Lord is one.  </a:t>
            </a:r>
            <a:endParaRPr lang="en-US" sz="88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181792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6863417"/>
          </a:xfrm>
          <a:prstGeom prst="rect">
            <a:avLst/>
          </a:prstGeom>
          <a:noFill/>
        </p:spPr>
        <p:txBody>
          <a:bodyPr wrap="square" rtlCol="0">
            <a:spAutoFit/>
          </a:bodyPr>
          <a:lstStyle/>
          <a:p>
            <a:pPr algn="ctr"/>
            <a:r>
              <a:rPr lang="en-US" sz="8800" b="1" i="1" u="sng" dirty="0">
                <a:ln w="9525">
                  <a:solidFill>
                    <a:schemeClr val="bg1"/>
                  </a:solidFill>
                  <a:prstDash val="solid"/>
                </a:ln>
                <a:solidFill>
                  <a:srgbClr val="FF0000"/>
                </a:solidFill>
                <a:cs typeface="Courier New" panose="02070309020205020404" pitchFamily="49" charset="0"/>
              </a:rPr>
              <a:t>Love the Lord your God with all your heart and with all your soul and with all your mind and with all your strength.</a:t>
            </a:r>
            <a:endParaRPr lang="en-US" sz="8800" dirty="0">
              <a:ln w="9525">
                <a:solidFill>
                  <a:schemeClr val="bg1"/>
                </a:solidFill>
                <a:prstDash val="solid"/>
              </a:ln>
              <a:cs typeface="Courier New" panose="02070309020205020404" pitchFamily="49" charset="0"/>
            </a:endParaRPr>
          </a:p>
        </p:txBody>
      </p:sp>
    </p:spTree>
    <p:extLst>
      <p:ext uri="{BB962C8B-B14F-4D97-AF65-F5344CB8AC3E}">
        <p14:creationId xmlns:p14="http://schemas.microsoft.com/office/powerpoint/2010/main" val="339629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35301972"/>
          </a:xfrm>
          <a:prstGeom prst="rect">
            <a:avLst/>
          </a:prstGeom>
          <a:noFill/>
        </p:spPr>
        <p:txBody>
          <a:bodyPr wrap="square" rtlCol="0">
            <a:spAutoFit/>
          </a:bodyPr>
          <a:lstStyle/>
          <a:p>
            <a:pPr algn="ctr"/>
            <a:r>
              <a:rPr lang="en-US" sz="8800" b="1" i="1" u="sng" dirty="0">
                <a:ln w="9525">
                  <a:solidFill>
                    <a:schemeClr val="bg1"/>
                  </a:solidFill>
                  <a:prstDash val="solid"/>
                </a:ln>
                <a:solidFill>
                  <a:srgbClr val="FF0000"/>
                </a:solidFill>
                <a:cs typeface="Courier New" panose="02070309020205020404" pitchFamily="49" charset="0"/>
              </a:rPr>
              <a:t>The second is this: </a:t>
            </a:r>
          </a:p>
          <a:p>
            <a:pPr algn="ctr"/>
            <a:r>
              <a:rPr lang="en-US" sz="8800" b="1" i="1" u="sng" dirty="0">
                <a:ln w="9525">
                  <a:solidFill>
                    <a:schemeClr val="bg1"/>
                  </a:solidFill>
                  <a:prstDash val="solid"/>
                </a:ln>
                <a:solidFill>
                  <a:srgbClr val="FF0000"/>
                </a:solidFill>
                <a:cs typeface="Courier New" panose="02070309020205020404" pitchFamily="49" charset="0"/>
              </a:rPr>
              <a:t>'Love your neighbor as yourself.' ‘There is no commandment greater than these</a:t>
            </a:r>
            <a:r>
              <a:rPr lang="en-US" sz="8800" b="1" i="1" dirty="0">
                <a:ln w="9525">
                  <a:solidFill>
                    <a:schemeClr val="bg1"/>
                  </a:solidFill>
                  <a:prstDash val="solid"/>
                </a:ln>
                <a:solidFill>
                  <a:srgbClr val="FF0000"/>
                </a:solidFill>
                <a:cs typeface="Courier New" panose="02070309020205020404" pitchFamily="49" charset="0"/>
              </a:rPr>
              <a:t>.’</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32 "Well said, teacher," the man replied. "You are right in saying that God is one and there is no other but him. 33 To love him with all your heart, with all your understanding and with all your strength, and to love your neighbor as yourself is more important than all burnt offerings and sacrifices." </a:t>
            </a:r>
          </a:p>
          <a:p>
            <a:pPr algn="ctr"/>
            <a:endParaRPr lang="en-US" sz="8800" dirty="0">
              <a:ln w="9525">
                <a:solidFill>
                  <a:schemeClr val="bg1"/>
                </a:solidFill>
                <a:prstDash val="solid"/>
              </a:ln>
              <a:cs typeface="Courier New" panose="02070309020205020404" pitchFamily="49" charset="0"/>
            </a:endParaRPr>
          </a:p>
          <a:p>
            <a:pPr algn="ctr"/>
            <a:r>
              <a:rPr lang="en-US" sz="8800" dirty="0">
                <a:ln w="9525">
                  <a:solidFill>
                    <a:schemeClr val="bg1"/>
                  </a:solidFill>
                  <a:prstDash val="solid"/>
                </a:ln>
                <a:cs typeface="Courier New" panose="02070309020205020404" pitchFamily="49" charset="0"/>
              </a:rPr>
              <a:t>34 When Jesus saw that he had answered wisely, he said to him, "You are not far from the kingdom of God." And from then on no one dared ask him any more questions.”</a:t>
            </a:r>
          </a:p>
        </p:txBody>
      </p:sp>
    </p:spTree>
    <p:extLst>
      <p:ext uri="{BB962C8B-B14F-4D97-AF65-F5344CB8AC3E}">
        <p14:creationId xmlns:p14="http://schemas.microsoft.com/office/powerpoint/2010/main" val="3226184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876D4-9C4A-4E91-B53E-1F3C0862DFF4}"/>
              </a:ext>
            </a:extLst>
          </p:cNvPr>
          <p:cNvSpPr txBox="1"/>
          <p:nvPr/>
        </p:nvSpPr>
        <p:spPr>
          <a:xfrm>
            <a:off x="1" y="13007"/>
            <a:ext cx="12191999" cy="6863417"/>
          </a:xfrm>
          <a:prstGeom prst="rect">
            <a:avLst/>
          </a:prstGeom>
          <a:noFill/>
        </p:spPr>
        <p:txBody>
          <a:bodyPr wrap="square" rtlCol="0">
            <a:spAutoFit/>
          </a:bodyPr>
          <a:lstStyle/>
          <a:p>
            <a:pPr algn="ctr"/>
            <a:r>
              <a:rPr lang="en-US" sz="8800" i="1" dirty="0">
                <a:ln w="9525">
                  <a:solidFill>
                    <a:schemeClr val="bg1"/>
                  </a:solidFill>
                  <a:prstDash val="solid"/>
                </a:ln>
                <a:cs typeface="Courier New" panose="02070309020205020404" pitchFamily="49" charset="0"/>
              </a:rPr>
              <a:t>‘Well said, teacher,’ the man replied. ‘You are right in saying that God is one and there is no other but him. To love him with</a:t>
            </a:r>
          </a:p>
        </p:txBody>
      </p:sp>
    </p:spTree>
    <p:extLst>
      <p:ext uri="{BB962C8B-B14F-4D97-AF65-F5344CB8AC3E}">
        <p14:creationId xmlns:p14="http://schemas.microsoft.com/office/powerpoint/2010/main" val="2156871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E7688DCEAC9194694ACDD8D51CA4AD6" ma:contentTypeVersion="13" ma:contentTypeDescription="Create a new document." ma:contentTypeScope="" ma:versionID="d3f24e3de1b0ed0aabb5b1065909f45b">
  <xsd:schema xmlns:xsd="http://www.w3.org/2001/XMLSchema" xmlns:xs="http://www.w3.org/2001/XMLSchema" xmlns:p="http://schemas.microsoft.com/office/2006/metadata/properties" xmlns:ns3="d68ede96-6fc4-43e4-9a23-4f514e9fdb75" xmlns:ns4="4041b17a-4bc3-428b-a3d2-23a1be84bfd2" targetNamespace="http://schemas.microsoft.com/office/2006/metadata/properties" ma:root="true" ma:fieldsID="6391ea04e6ae8f5a1647b4941ff29bd2" ns3:_="" ns4:_="">
    <xsd:import namespace="d68ede96-6fc4-43e4-9a23-4f514e9fdb75"/>
    <xsd:import namespace="4041b17a-4bc3-428b-a3d2-23a1be84bfd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8ede96-6fc4-43e4-9a23-4f514e9fd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41b17a-4bc3-428b-a3d2-23a1be84bfd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D3E846-6C08-4F30-AE0E-856BC3BB4C7E}">
  <ds:schemaRefs>
    <ds:schemaRef ds:uri="http://schemas.microsoft.com/sharepoint/v3/contenttype/forms"/>
  </ds:schemaRefs>
</ds:datastoreItem>
</file>

<file path=customXml/itemProps2.xml><?xml version="1.0" encoding="utf-8"?>
<ds:datastoreItem xmlns:ds="http://schemas.openxmlformats.org/officeDocument/2006/customXml" ds:itemID="{657863B2-27CC-4BC8-B38E-BC70A04F0CEB}">
  <ds:schemaRefs>
    <ds:schemaRef ds:uri="http://purl.org/dc/terms/"/>
    <ds:schemaRef ds:uri="http://schemas.microsoft.com/office/2006/documentManagement/types"/>
    <ds:schemaRef ds:uri="4041b17a-4bc3-428b-a3d2-23a1be84bfd2"/>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68ede96-6fc4-43e4-9a23-4f514e9fdb75"/>
    <ds:schemaRef ds:uri="http://www.w3.org/XML/1998/namespace"/>
  </ds:schemaRefs>
</ds:datastoreItem>
</file>

<file path=customXml/itemProps3.xml><?xml version="1.0" encoding="utf-8"?>
<ds:datastoreItem xmlns:ds="http://schemas.openxmlformats.org/officeDocument/2006/customXml" ds:itemID="{EC19715E-7DF2-4185-90AE-578A18C5ED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8ede96-6fc4-43e4-9a23-4f514e9fdb75"/>
    <ds:schemaRef ds:uri="4041b17a-4bc3-428b-a3d2-23a1be84bf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3168</TotalTime>
  <Words>1086</Words>
  <Application>Microsoft Office PowerPoint</Application>
  <PresentationFormat>Widescreen</PresentationFormat>
  <Paragraphs>144</Paragraphs>
  <Slides>56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Norris</dc:creator>
  <cp:lastModifiedBy>Jeff Norris</cp:lastModifiedBy>
  <cp:revision>17</cp:revision>
  <dcterms:created xsi:type="dcterms:W3CDTF">2020-11-02T16:32:03Z</dcterms:created>
  <dcterms:modified xsi:type="dcterms:W3CDTF">2021-06-02T15:05:12Z</dcterms:modified>
</cp:coreProperties>
</file>