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0" r:id="rId4"/>
    <p:sldMasterId id="2147483692" r:id="rId5"/>
    <p:sldMasterId id="2147483695" r:id="rId6"/>
  </p:sldMasterIdLst>
  <p:notesMasterIdLst>
    <p:notesMasterId r:id="rId47"/>
  </p:notesMasterIdLst>
  <p:sldIdLst>
    <p:sldId id="356" r:id="rId7"/>
    <p:sldId id="464" r:id="rId8"/>
    <p:sldId id="500" r:id="rId9"/>
    <p:sldId id="434" r:id="rId10"/>
    <p:sldId id="490" r:id="rId11"/>
    <p:sldId id="499" r:id="rId12"/>
    <p:sldId id="440" r:id="rId13"/>
    <p:sldId id="474" r:id="rId14"/>
    <p:sldId id="491" r:id="rId15"/>
    <p:sldId id="492" r:id="rId16"/>
    <p:sldId id="493" r:id="rId17"/>
    <p:sldId id="494" r:id="rId18"/>
    <p:sldId id="495" r:id="rId19"/>
    <p:sldId id="496" r:id="rId20"/>
    <p:sldId id="501" r:id="rId21"/>
    <p:sldId id="497" r:id="rId22"/>
    <p:sldId id="498" r:id="rId23"/>
    <p:sldId id="507" r:id="rId24"/>
    <p:sldId id="508" r:id="rId25"/>
    <p:sldId id="509" r:id="rId26"/>
    <p:sldId id="510" r:id="rId27"/>
    <p:sldId id="511" r:id="rId28"/>
    <p:sldId id="512" r:id="rId29"/>
    <p:sldId id="513" r:id="rId30"/>
    <p:sldId id="514" r:id="rId31"/>
    <p:sldId id="515" r:id="rId32"/>
    <p:sldId id="516" r:id="rId33"/>
    <p:sldId id="518" r:id="rId34"/>
    <p:sldId id="517" r:id="rId35"/>
    <p:sldId id="519" r:id="rId36"/>
    <p:sldId id="520" r:id="rId37"/>
    <p:sldId id="521" r:id="rId38"/>
    <p:sldId id="522" r:id="rId39"/>
    <p:sldId id="463" r:id="rId40"/>
    <p:sldId id="523" r:id="rId41"/>
    <p:sldId id="524" r:id="rId42"/>
    <p:sldId id="525" r:id="rId43"/>
    <p:sldId id="430" r:id="rId44"/>
    <p:sldId id="489" r:id="rId45"/>
    <p:sldId id="395"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1088" y="-4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0.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B6022-6F2D-6E46-A413-45CAC215CA8E}" type="datetimeFigureOut">
              <a:rPr lang="en-US" smtClean="0"/>
              <a:t>21-01-29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CE6C5D-8494-2D43-AB4F-9583514F5BAF}" type="slidenum">
              <a:rPr lang="en-US" smtClean="0"/>
              <a:t>‹#›</a:t>
            </a:fld>
            <a:endParaRPr lang="en-US"/>
          </a:p>
        </p:txBody>
      </p:sp>
    </p:spTree>
    <p:extLst>
      <p:ext uri="{BB962C8B-B14F-4D97-AF65-F5344CB8AC3E}">
        <p14:creationId xmlns:p14="http://schemas.microsoft.com/office/powerpoint/2010/main" val="392932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41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812732" y="863947"/>
            <a:ext cx="5518547" cy="1741290"/>
          </a:xfrm>
          <a:prstGeom prst="rect">
            <a:avLst/>
          </a:prstGeom>
          <a:noFill/>
          <a:ln>
            <a:noFill/>
          </a:ln>
        </p:spPr>
        <p:txBody>
          <a:bodyPr spcFirstLastPara="1" wrap="square" lIns="26783" tIns="26783" rIns="26783" bIns="26783" anchor="b"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body" idx="1"/>
          </p:nvPr>
        </p:nvSpPr>
        <p:spPr>
          <a:xfrm>
            <a:off x="1812732" y="2652117"/>
            <a:ext cx="5518547" cy="596061"/>
          </a:xfrm>
          <a:prstGeom prst="rect">
            <a:avLst/>
          </a:prstGeom>
          <a:noFill/>
          <a:ln>
            <a:noFill/>
          </a:ln>
        </p:spPr>
        <p:txBody>
          <a:bodyPr spcFirstLastPara="1" wrap="square" lIns="26783" tIns="26783" rIns="26783" bIns="26783" anchor="t" anchorCtr="0"/>
          <a:lstStyle>
            <a:lvl1pPr marL="171430" lvl="0" indent="-85715" algn="ctr">
              <a:lnSpc>
                <a:spcPct val="100000"/>
              </a:lnSpc>
              <a:spcBef>
                <a:spcPts val="0"/>
              </a:spcBef>
              <a:spcAft>
                <a:spcPts val="0"/>
              </a:spcAft>
              <a:buClr>
                <a:srgbClr val="000000"/>
              </a:buClr>
              <a:buSzPts val="4400"/>
              <a:buFont typeface="Helvetica Neue Light"/>
              <a:buNone/>
              <a:defRPr sz="1700"/>
            </a:lvl1pPr>
            <a:lvl2pPr marL="342855" lvl="1" indent="-85715" algn="ctr">
              <a:lnSpc>
                <a:spcPct val="100000"/>
              </a:lnSpc>
              <a:spcBef>
                <a:spcPts val="0"/>
              </a:spcBef>
              <a:spcAft>
                <a:spcPts val="0"/>
              </a:spcAft>
              <a:buClr>
                <a:srgbClr val="000000"/>
              </a:buClr>
              <a:buSzPts val="4400"/>
              <a:buFont typeface="Helvetica Neue Light"/>
              <a:buNone/>
              <a:defRPr sz="1700"/>
            </a:lvl2pPr>
            <a:lvl3pPr marL="514285" lvl="2" indent="-85715" algn="ctr">
              <a:lnSpc>
                <a:spcPct val="100000"/>
              </a:lnSpc>
              <a:spcBef>
                <a:spcPts val="0"/>
              </a:spcBef>
              <a:spcAft>
                <a:spcPts val="0"/>
              </a:spcAft>
              <a:buClr>
                <a:srgbClr val="000000"/>
              </a:buClr>
              <a:buSzPts val="4400"/>
              <a:buFont typeface="Helvetica Neue Light"/>
              <a:buNone/>
              <a:defRPr sz="1700"/>
            </a:lvl3pPr>
            <a:lvl4pPr marL="685715" lvl="3" indent="-85715" algn="ctr">
              <a:lnSpc>
                <a:spcPct val="100000"/>
              </a:lnSpc>
              <a:spcBef>
                <a:spcPts val="0"/>
              </a:spcBef>
              <a:spcAft>
                <a:spcPts val="0"/>
              </a:spcAft>
              <a:buClr>
                <a:srgbClr val="000000"/>
              </a:buClr>
              <a:buSzPts val="4400"/>
              <a:buFont typeface="Helvetica Neue Light"/>
              <a:buNone/>
              <a:defRPr sz="1700"/>
            </a:lvl4pPr>
            <a:lvl5pPr marL="857145" lvl="4" indent="-85715" algn="ctr">
              <a:lnSpc>
                <a:spcPct val="100000"/>
              </a:lnSpc>
              <a:spcBef>
                <a:spcPts val="0"/>
              </a:spcBef>
              <a:spcAft>
                <a:spcPts val="0"/>
              </a:spcAft>
              <a:buClr>
                <a:srgbClr val="000000"/>
              </a:buClr>
              <a:buSzPts val="4400"/>
              <a:buFont typeface="Helvetica Neue Light"/>
              <a:buNone/>
              <a:defRPr sz="1700"/>
            </a:lvl5pPr>
            <a:lvl6pPr marL="1028570" lvl="5" indent="-117857" algn="l">
              <a:lnSpc>
                <a:spcPct val="100000"/>
              </a:lnSpc>
              <a:spcBef>
                <a:spcPts val="2213"/>
              </a:spcBef>
              <a:spcAft>
                <a:spcPts val="0"/>
              </a:spcAft>
              <a:buClr>
                <a:srgbClr val="000000"/>
              </a:buClr>
              <a:buSzPts val="1350"/>
              <a:buChar char="•"/>
              <a:defRPr/>
            </a:lvl6pPr>
            <a:lvl7pPr marL="1200000" lvl="6" indent="-117857" algn="l">
              <a:lnSpc>
                <a:spcPct val="100000"/>
              </a:lnSpc>
              <a:spcBef>
                <a:spcPts val="2213"/>
              </a:spcBef>
              <a:spcAft>
                <a:spcPts val="0"/>
              </a:spcAft>
              <a:buClr>
                <a:srgbClr val="000000"/>
              </a:buClr>
              <a:buSzPts val="1350"/>
              <a:buChar char="•"/>
              <a:defRPr/>
            </a:lvl7pPr>
            <a:lvl8pPr marL="1371430" lvl="7" indent="-117857" algn="l">
              <a:lnSpc>
                <a:spcPct val="100000"/>
              </a:lnSpc>
              <a:spcBef>
                <a:spcPts val="2213"/>
              </a:spcBef>
              <a:spcAft>
                <a:spcPts val="0"/>
              </a:spcAft>
              <a:buClr>
                <a:srgbClr val="000000"/>
              </a:buClr>
              <a:buSzPts val="1350"/>
              <a:buChar char="•"/>
              <a:defRPr/>
            </a:lvl8pPr>
            <a:lvl9pPr marL="1542855" lvl="8" indent="-117857" algn="l">
              <a:lnSpc>
                <a:spcPct val="100000"/>
              </a:lnSpc>
              <a:spcBef>
                <a:spcPts val="2213"/>
              </a:spcBef>
              <a:spcAft>
                <a:spcPts val="0"/>
              </a:spcAft>
              <a:buClr>
                <a:srgbClr val="000000"/>
              </a:buClr>
              <a:buSzPts val="1350"/>
              <a:buChar char="•"/>
              <a:defRPr/>
            </a:lvl9pPr>
          </a:lstStyle>
          <a:p>
            <a:endParaRPr/>
          </a:p>
        </p:txBody>
      </p:sp>
      <p:sp>
        <p:nvSpPr>
          <p:cNvPr id="12" name="Google Shape;12;p2"/>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4508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812732" y="3355330"/>
            <a:ext cx="5518547" cy="247804"/>
          </a:xfrm>
          <a:prstGeom prst="rect">
            <a:avLst/>
          </a:prstGeom>
          <a:noFill/>
          <a:ln>
            <a:noFill/>
          </a:ln>
        </p:spPr>
        <p:txBody>
          <a:bodyPr spcFirstLastPara="1" wrap="square" lIns="26783" tIns="26783" rIns="26783" bIns="26783" anchor="t" anchorCtr="0"/>
          <a:lstStyle>
            <a:lvl1pPr marL="171430" lvl="0" indent="-85715" algn="ctr">
              <a:lnSpc>
                <a:spcPct val="100000"/>
              </a:lnSpc>
              <a:spcBef>
                <a:spcPts val="0"/>
              </a:spcBef>
              <a:spcAft>
                <a:spcPts val="0"/>
              </a:spcAft>
              <a:buClr>
                <a:srgbClr val="000000"/>
              </a:buClr>
              <a:buSzPts val="3200"/>
              <a:buFont typeface="Helvetica Neue"/>
              <a:buNone/>
              <a:defRPr sz="1200">
                <a:latin typeface="Helvetica Neue"/>
                <a:ea typeface="Helvetica Neue"/>
                <a:cs typeface="Helvetica Neue"/>
                <a:sym typeface="Helvetica Neue"/>
              </a:defRPr>
            </a:lvl1pPr>
            <a:lvl2pPr marL="342855" lvl="1" indent="-14285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2pPr>
            <a:lvl3pPr marL="514285" lvl="2" indent="-14285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3pPr>
            <a:lvl4pPr marL="685715" lvl="3" indent="-14285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4pPr>
            <a:lvl5pPr marL="857145" lvl="4" indent="-142859"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5pPr>
            <a:lvl6pPr marL="1028570" lvl="5" indent="-117857" algn="l">
              <a:lnSpc>
                <a:spcPct val="100000"/>
              </a:lnSpc>
              <a:spcBef>
                <a:spcPts val="2213"/>
              </a:spcBef>
              <a:spcAft>
                <a:spcPts val="0"/>
              </a:spcAft>
              <a:buClr>
                <a:srgbClr val="000000"/>
              </a:buClr>
              <a:buSzPts val="1350"/>
              <a:buChar char="•"/>
              <a:defRPr/>
            </a:lvl6pPr>
            <a:lvl7pPr marL="1200000" lvl="6" indent="-117857" algn="l">
              <a:lnSpc>
                <a:spcPct val="100000"/>
              </a:lnSpc>
              <a:spcBef>
                <a:spcPts val="2213"/>
              </a:spcBef>
              <a:spcAft>
                <a:spcPts val="0"/>
              </a:spcAft>
              <a:buClr>
                <a:srgbClr val="000000"/>
              </a:buClr>
              <a:buSzPts val="1350"/>
              <a:buChar char="•"/>
              <a:defRPr/>
            </a:lvl7pPr>
            <a:lvl8pPr marL="1371430" lvl="7" indent="-117857" algn="l">
              <a:lnSpc>
                <a:spcPct val="100000"/>
              </a:lnSpc>
              <a:spcBef>
                <a:spcPts val="2213"/>
              </a:spcBef>
              <a:spcAft>
                <a:spcPts val="0"/>
              </a:spcAft>
              <a:buClr>
                <a:srgbClr val="000000"/>
              </a:buClr>
              <a:buSzPts val="1350"/>
              <a:buChar char="•"/>
              <a:defRPr/>
            </a:lvl8pPr>
            <a:lvl9pPr marL="1542855" lvl="8" indent="-117857" algn="l">
              <a:lnSpc>
                <a:spcPct val="100000"/>
              </a:lnSpc>
              <a:spcBef>
                <a:spcPts val="2213"/>
              </a:spcBef>
              <a:spcAft>
                <a:spcPts val="0"/>
              </a:spcAft>
              <a:buClr>
                <a:srgbClr val="000000"/>
              </a:buClr>
              <a:buSzPts val="1350"/>
              <a:buChar char="•"/>
              <a:defRPr/>
            </a:lvl9pPr>
          </a:lstStyle>
          <a:p>
            <a:endParaRPr/>
          </a:p>
        </p:txBody>
      </p:sp>
      <p:sp>
        <p:nvSpPr>
          <p:cNvPr id="43" name="Google Shape;43;p10"/>
          <p:cNvSpPr txBox="1">
            <a:spLocks noGrp="1"/>
          </p:cNvSpPr>
          <p:nvPr>
            <p:ph type="body" idx="2"/>
          </p:nvPr>
        </p:nvSpPr>
        <p:spPr>
          <a:xfrm>
            <a:off x="1812732" y="2250138"/>
            <a:ext cx="5518547" cy="361955"/>
          </a:xfrm>
          <a:prstGeom prst="rect">
            <a:avLst/>
          </a:prstGeom>
          <a:noFill/>
          <a:ln>
            <a:noFill/>
          </a:ln>
        </p:spPr>
        <p:txBody>
          <a:bodyPr spcFirstLastPara="1" wrap="square" lIns="26783" tIns="26783" rIns="26783" bIns="26783" anchor="ctr" anchorCtr="0"/>
          <a:lstStyle>
            <a:lvl1pPr marL="171430" lvl="0" indent="-117857" algn="l">
              <a:lnSpc>
                <a:spcPct val="100000"/>
              </a:lnSpc>
              <a:spcBef>
                <a:spcPts val="2213"/>
              </a:spcBef>
              <a:spcAft>
                <a:spcPts val="0"/>
              </a:spcAft>
              <a:buClr>
                <a:srgbClr val="000000"/>
              </a:buClr>
              <a:buSzPts val="1350"/>
              <a:buChar char="•"/>
              <a:defRPr/>
            </a:lvl1pPr>
            <a:lvl2pPr marL="342855" lvl="1" indent="-117857" algn="l">
              <a:lnSpc>
                <a:spcPct val="100000"/>
              </a:lnSpc>
              <a:spcBef>
                <a:spcPts val="2213"/>
              </a:spcBef>
              <a:spcAft>
                <a:spcPts val="0"/>
              </a:spcAft>
              <a:buClr>
                <a:srgbClr val="000000"/>
              </a:buClr>
              <a:buSzPts val="1350"/>
              <a:buChar char="•"/>
              <a:defRPr/>
            </a:lvl2pPr>
            <a:lvl3pPr marL="514285" lvl="2" indent="-117857" algn="l">
              <a:lnSpc>
                <a:spcPct val="100000"/>
              </a:lnSpc>
              <a:spcBef>
                <a:spcPts val="2213"/>
              </a:spcBef>
              <a:spcAft>
                <a:spcPts val="0"/>
              </a:spcAft>
              <a:buClr>
                <a:srgbClr val="000000"/>
              </a:buClr>
              <a:buSzPts val="1350"/>
              <a:buChar char="•"/>
              <a:defRPr/>
            </a:lvl3pPr>
            <a:lvl4pPr marL="685715" lvl="3" indent="-117857" algn="l">
              <a:lnSpc>
                <a:spcPct val="100000"/>
              </a:lnSpc>
              <a:spcBef>
                <a:spcPts val="2213"/>
              </a:spcBef>
              <a:spcAft>
                <a:spcPts val="0"/>
              </a:spcAft>
              <a:buClr>
                <a:srgbClr val="000000"/>
              </a:buClr>
              <a:buSzPts val="1350"/>
              <a:buChar char="•"/>
              <a:defRPr/>
            </a:lvl4pPr>
            <a:lvl5pPr marL="857145" lvl="4" indent="-117857" algn="l">
              <a:lnSpc>
                <a:spcPct val="100000"/>
              </a:lnSpc>
              <a:spcBef>
                <a:spcPts val="2213"/>
              </a:spcBef>
              <a:spcAft>
                <a:spcPts val="0"/>
              </a:spcAft>
              <a:buClr>
                <a:srgbClr val="000000"/>
              </a:buClr>
              <a:buSzPts val="1350"/>
              <a:buChar char="•"/>
              <a:defRPr/>
            </a:lvl5pPr>
            <a:lvl6pPr marL="1028570" lvl="5" indent="-117857" algn="l">
              <a:lnSpc>
                <a:spcPct val="100000"/>
              </a:lnSpc>
              <a:spcBef>
                <a:spcPts val="2213"/>
              </a:spcBef>
              <a:spcAft>
                <a:spcPts val="0"/>
              </a:spcAft>
              <a:buClr>
                <a:srgbClr val="000000"/>
              </a:buClr>
              <a:buSzPts val="1350"/>
              <a:buChar char="•"/>
              <a:defRPr/>
            </a:lvl6pPr>
            <a:lvl7pPr marL="1200000" lvl="6" indent="-117857" algn="l">
              <a:lnSpc>
                <a:spcPct val="100000"/>
              </a:lnSpc>
              <a:spcBef>
                <a:spcPts val="2213"/>
              </a:spcBef>
              <a:spcAft>
                <a:spcPts val="0"/>
              </a:spcAft>
              <a:buClr>
                <a:srgbClr val="000000"/>
              </a:buClr>
              <a:buSzPts val="1350"/>
              <a:buChar char="•"/>
              <a:defRPr/>
            </a:lvl7pPr>
            <a:lvl8pPr marL="1371430" lvl="7" indent="-117857" algn="l">
              <a:lnSpc>
                <a:spcPct val="100000"/>
              </a:lnSpc>
              <a:spcBef>
                <a:spcPts val="2213"/>
              </a:spcBef>
              <a:spcAft>
                <a:spcPts val="0"/>
              </a:spcAft>
              <a:buClr>
                <a:srgbClr val="000000"/>
              </a:buClr>
              <a:buSzPts val="1350"/>
              <a:buChar char="•"/>
              <a:defRPr/>
            </a:lvl8pPr>
            <a:lvl9pPr marL="1542855" lvl="8" indent="-117857" algn="l">
              <a:lnSpc>
                <a:spcPct val="100000"/>
              </a:lnSpc>
              <a:spcBef>
                <a:spcPts val="2213"/>
              </a:spcBef>
              <a:spcAft>
                <a:spcPts val="0"/>
              </a:spcAft>
              <a:buClr>
                <a:srgbClr val="000000"/>
              </a:buClr>
              <a:buSzPts val="1350"/>
              <a:buChar char="•"/>
              <a:defRPr/>
            </a:lvl9pPr>
          </a:lstStyle>
          <a:p>
            <a:endParaRPr/>
          </a:p>
        </p:txBody>
      </p:sp>
      <p:sp>
        <p:nvSpPr>
          <p:cNvPr id="44" name="Google Shape;44;p10"/>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22007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45"/>
        <p:cNvGrpSpPr/>
        <p:nvPr/>
      </p:nvGrpSpPr>
      <p:grpSpPr>
        <a:xfrm>
          <a:off x="0" y="0"/>
          <a:ext cx="0" cy="0"/>
          <a:chOff x="0" y="0"/>
          <a:chExt cx="0" cy="0"/>
        </a:xfrm>
      </p:grpSpPr>
      <p:sp>
        <p:nvSpPr>
          <p:cNvPr id="46" name="Google Shape;46;p11"/>
          <p:cNvSpPr>
            <a:spLocks noGrp="1"/>
          </p:cNvSpPr>
          <p:nvPr>
            <p:ph type="pic" idx="2"/>
          </p:nvPr>
        </p:nvSpPr>
        <p:spPr>
          <a:xfrm>
            <a:off x="1143000" y="0"/>
            <a:ext cx="6858000" cy="5143500"/>
          </a:xfrm>
          <a:prstGeom prst="rect">
            <a:avLst/>
          </a:prstGeom>
          <a:noFill/>
          <a:ln>
            <a:noFill/>
          </a:ln>
        </p:spPr>
        <p:txBody>
          <a:bodyPr spcFirstLastPara="1" wrap="square" lIns="34279" tIns="17138" rIns="34279"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Google Shape;47;p11"/>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94065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812730" y="863947"/>
            <a:ext cx="5518547" cy="1741290"/>
          </a:xfrm>
          <a:prstGeom prst="rect">
            <a:avLst/>
          </a:prstGeom>
          <a:noFill/>
          <a:ln>
            <a:noFill/>
          </a:ln>
        </p:spPr>
        <p:txBody>
          <a:bodyPr spcFirstLastPara="1" wrap="square" lIns="26783" tIns="26783" rIns="26783" bIns="26783" anchor="b"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body" idx="1"/>
          </p:nvPr>
        </p:nvSpPr>
        <p:spPr>
          <a:xfrm>
            <a:off x="1812730" y="2652117"/>
            <a:ext cx="5518547" cy="596061"/>
          </a:xfrm>
          <a:prstGeom prst="rect">
            <a:avLst/>
          </a:prstGeom>
          <a:noFill/>
          <a:ln>
            <a:noFill/>
          </a:ln>
        </p:spPr>
        <p:txBody>
          <a:bodyPr spcFirstLastPara="1" wrap="square" lIns="26783" tIns="26783" rIns="26783" bIns="26783" anchor="t" anchorCtr="0"/>
          <a:lstStyle>
            <a:lvl1pPr marL="171438" lvl="0" indent="-85719" algn="ctr">
              <a:lnSpc>
                <a:spcPct val="100000"/>
              </a:lnSpc>
              <a:spcBef>
                <a:spcPts val="0"/>
              </a:spcBef>
              <a:spcAft>
                <a:spcPts val="0"/>
              </a:spcAft>
              <a:buClr>
                <a:srgbClr val="000000"/>
              </a:buClr>
              <a:buSzPts val="4400"/>
              <a:buFont typeface="Helvetica Neue Light"/>
              <a:buNone/>
              <a:defRPr sz="1700"/>
            </a:lvl1pPr>
            <a:lvl2pPr marL="342873" lvl="1" indent="-85719" algn="ctr">
              <a:lnSpc>
                <a:spcPct val="100000"/>
              </a:lnSpc>
              <a:spcBef>
                <a:spcPts val="0"/>
              </a:spcBef>
              <a:spcAft>
                <a:spcPts val="0"/>
              </a:spcAft>
              <a:buClr>
                <a:srgbClr val="000000"/>
              </a:buClr>
              <a:buSzPts val="4400"/>
              <a:buFont typeface="Helvetica Neue Light"/>
              <a:buNone/>
              <a:defRPr sz="1700"/>
            </a:lvl2pPr>
            <a:lvl3pPr marL="514311" lvl="2" indent="-85719" algn="ctr">
              <a:lnSpc>
                <a:spcPct val="100000"/>
              </a:lnSpc>
              <a:spcBef>
                <a:spcPts val="0"/>
              </a:spcBef>
              <a:spcAft>
                <a:spcPts val="0"/>
              </a:spcAft>
              <a:buClr>
                <a:srgbClr val="000000"/>
              </a:buClr>
              <a:buSzPts val="4400"/>
              <a:buFont typeface="Helvetica Neue Light"/>
              <a:buNone/>
              <a:defRPr sz="1700"/>
            </a:lvl3pPr>
            <a:lvl4pPr marL="685749" lvl="3" indent="-85719" algn="ctr">
              <a:lnSpc>
                <a:spcPct val="100000"/>
              </a:lnSpc>
              <a:spcBef>
                <a:spcPts val="0"/>
              </a:spcBef>
              <a:spcAft>
                <a:spcPts val="0"/>
              </a:spcAft>
              <a:buClr>
                <a:srgbClr val="000000"/>
              </a:buClr>
              <a:buSzPts val="4400"/>
              <a:buFont typeface="Helvetica Neue Light"/>
              <a:buNone/>
              <a:defRPr sz="1700"/>
            </a:lvl4pPr>
            <a:lvl5pPr marL="857187" lvl="4" indent="-85719" algn="ctr">
              <a:lnSpc>
                <a:spcPct val="100000"/>
              </a:lnSpc>
              <a:spcBef>
                <a:spcPts val="0"/>
              </a:spcBef>
              <a:spcAft>
                <a:spcPts val="0"/>
              </a:spcAft>
              <a:buClr>
                <a:srgbClr val="000000"/>
              </a:buClr>
              <a:buSzPts val="4400"/>
              <a:buFont typeface="Helvetica Neue Light"/>
              <a:buNone/>
              <a:defRPr sz="1700"/>
            </a:lvl5pPr>
            <a:lvl6pPr marL="1028622" lvl="5" indent="-117863" algn="l">
              <a:lnSpc>
                <a:spcPct val="100000"/>
              </a:lnSpc>
              <a:spcBef>
                <a:spcPts val="2213"/>
              </a:spcBef>
              <a:spcAft>
                <a:spcPts val="0"/>
              </a:spcAft>
              <a:buClr>
                <a:srgbClr val="000000"/>
              </a:buClr>
              <a:buSzPts val="1350"/>
              <a:buChar char="•"/>
              <a:defRPr/>
            </a:lvl6pPr>
            <a:lvl7pPr marL="1200060" lvl="6" indent="-117863" algn="l">
              <a:lnSpc>
                <a:spcPct val="100000"/>
              </a:lnSpc>
              <a:spcBef>
                <a:spcPts val="2213"/>
              </a:spcBef>
              <a:spcAft>
                <a:spcPts val="0"/>
              </a:spcAft>
              <a:buClr>
                <a:srgbClr val="000000"/>
              </a:buClr>
              <a:buSzPts val="1350"/>
              <a:buChar char="•"/>
              <a:defRPr/>
            </a:lvl7pPr>
            <a:lvl8pPr marL="1371498" lvl="7" indent="-117863" algn="l">
              <a:lnSpc>
                <a:spcPct val="100000"/>
              </a:lnSpc>
              <a:spcBef>
                <a:spcPts val="2213"/>
              </a:spcBef>
              <a:spcAft>
                <a:spcPts val="0"/>
              </a:spcAft>
              <a:buClr>
                <a:srgbClr val="000000"/>
              </a:buClr>
              <a:buSzPts val="1350"/>
              <a:buChar char="•"/>
              <a:defRPr/>
            </a:lvl8pPr>
            <a:lvl9pPr marL="1542933" lvl="8" indent="-117863" algn="l">
              <a:lnSpc>
                <a:spcPct val="100000"/>
              </a:lnSpc>
              <a:spcBef>
                <a:spcPts val="2213"/>
              </a:spcBef>
              <a:spcAft>
                <a:spcPts val="0"/>
              </a:spcAft>
              <a:buClr>
                <a:srgbClr val="000000"/>
              </a:buClr>
              <a:buSzPts val="1350"/>
              <a:buChar char="•"/>
              <a:defRPr/>
            </a:lvl9pPr>
          </a:lstStyle>
          <a:p>
            <a:endParaRPr/>
          </a:p>
        </p:txBody>
      </p:sp>
      <p:sp>
        <p:nvSpPr>
          <p:cNvPr id="12" name="Google Shape;12;p2"/>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01753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36"/>
        <p:cNvGrpSpPr/>
        <p:nvPr/>
      </p:nvGrpSpPr>
      <p:grpSpPr>
        <a:xfrm>
          <a:off x="0" y="0"/>
          <a:ext cx="0" cy="0"/>
          <a:chOff x="0" y="0"/>
          <a:chExt cx="0" cy="0"/>
        </a:xfrm>
      </p:grpSpPr>
      <p:sp>
        <p:nvSpPr>
          <p:cNvPr id="37" name="Google Shape;37;p9"/>
          <p:cNvSpPr>
            <a:spLocks noGrp="1"/>
          </p:cNvSpPr>
          <p:nvPr>
            <p:ph type="pic" idx="2"/>
          </p:nvPr>
        </p:nvSpPr>
        <p:spPr>
          <a:xfrm>
            <a:off x="4685854" y="2685603"/>
            <a:ext cx="2812856" cy="1989093"/>
          </a:xfrm>
          <a:prstGeom prst="rect">
            <a:avLst/>
          </a:prstGeom>
          <a:noFill/>
          <a:ln>
            <a:noFill/>
          </a:ln>
        </p:spPr>
        <p:txBody>
          <a:bodyPr spcFirstLastPara="1" wrap="square" lIns="34281" tIns="17138" rIns="34281"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 name="Google Shape;38;p9"/>
          <p:cNvSpPr>
            <a:spLocks noGrp="1"/>
          </p:cNvSpPr>
          <p:nvPr>
            <p:ph type="pic" idx="3"/>
          </p:nvPr>
        </p:nvSpPr>
        <p:spPr>
          <a:xfrm>
            <a:off x="4689135" y="468808"/>
            <a:ext cx="2812853" cy="1989090"/>
          </a:xfrm>
          <a:prstGeom prst="rect">
            <a:avLst/>
          </a:prstGeom>
          <a:noFill/>
          <a:ln>
            <a:noFill/>
          </a:ln>
        </p:spPr>
        <p:txBody>
          <a:bodyPr spcFirstLastPara="1" wrap="square" lIns="34281" tIns="17138" rIns="34281"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9" name="Google Shape;39;p9"/>
          <p:cNvSpPr>
            <a:spLocks noGrp="1"/>
          </p:cNvSpPr>
          <p:nvPr>
            <p:ph type="pic" idx="4"/>
          </p:nvPr>
        </p:nvSpPr>
        <p:spPr>
          <a:xfrm>
            <a:off x="1645298" y="468811"/>
            <a:ext cx="2812853" cy="4205885"/>
          </a:xfrm>
          <a:prstGeom prst="rect">
            <a:avLst/>
          </a:prstGeom>
          <a:noFill/>
          <a:ln>
            <a:noFill/>
          </a:ln>
        </p:spPr>
        <p:txBody>
          <a:bodyPr spcFirstLastPara="1" wrap="square" lIns="34281" tIns="17138" rIns="34281"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0" name="Google Shape;40;p9"/>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42276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812730" y="3355330"/>
            <a:ext cx="5518547" cy="247804"/>
          </a:xfrm>
          <a:prstGeom prst="rect">
            <a:avLst/>
          </a:prstGeom>
          <a:noFill/>
          <a:ln>
            <a:noFill/>
          </a:ln>
        </p:spPr>
        <p:txBody>
          <a:bodyPr spcFirstLastPara="1" wrap="square" lIns="26783" tIns="26783" rIns="26783" bIns="26783" anchor="t" anchorCtr="0"/>
          <a:lstStyle>
            <a:lvl1pPr marL="171438" lvl="0" indent="-85719" algn="ctr">
              <a:lnSpc>
                <a:spcPct val="100000"/>
              </a:lnSpc>
              <a:spcBef>
                <a:spcPts val="0"/>
              </a:spcBef>
              <a:spcAft>
                <a:spcPts val="0"/>
              </a:spcAft>
              <a:buClr>
                <a:srgbClr val="000000"/>
              </a:buClr>
              <a:buSzPts val="3200"/>
              <a:buFont typeface="Helvetica Neue"/>
              <a:buNone/>
              <a:defRPr sz="1200">
                <a:latin typeface="Helvetica Neue"/>
                <a:ea typeface="Helvetica Neue"/>
                <a:cs typeface="Helvetica Neue"/>
                <a:sym typeface="Helvetica Neue"/>
              </a:defRPr>
            </a:lvl1pPr>
            <a:lvl2pPr marL="342873" lvl="1" indent="-14286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2pPr>
            <a:lvl3pPr marL="514311" lvl="2" indent="-14286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3pPr>
            <a:lvl4pPr marL="685749" lvl="3" indent="-14286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4pPr>
            <a:lvl5pPr marL="857187" lvl="4" indent="-14286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5pPr>
            <a:lvl6pPr marL="1028622" lvl="5" indent="-117863" algn="l">
              <a:lnSpc>
                <a:spcPct val="100000"/>
              </a:lnSpc>
              <a:spcBef>
                <a:spcPts val="2213"/>
              </a:spcBef>
              <a:spcAft>
                <a:spcPts val="0"/>
              </a:spcAft>
              <a:buClr>
                <a:srgbClr val="000000"/>
              </a:buClr>
              <a:buSzPts val="1350"/>
              <a:buChar char="•"/>
              <a:defRPr/>
            </a:lvl6pPr>
            <a:lvl7pPr marL="1200060" lvl="6" indent="-117863" algn="l">
              <a:lnSpc>
                <a:spcPct val="100000"/>
              </a:lnSpc>
              <a:spcBef>
                <a:spcPts val="2213"/>
              </a:spcBef>
              <a:spcAft>
                <a:spcPts val="0"/>
              </a:spcAft>
              <a:buClr>
                <a:srgbClr val="000000"/>
              </a:buClr>
              <a:buSzPts val="1350"/>
              <a:buChar char="•"/>
              <a:defRPr/>
            </a:lvl7pPr>
            <a:lvl8pPr marL="1371498" lvl="7" indent="-117863" algn="l">
              <a:lnSpc>
                <a:spcPct val="100000"/>
              </a:lnSpc>
              <a:spcBef>
                <a:spcPts val="2213"/>
              </a:spcBef>
              <a:spcAft>
                <a:spcPts val="0"/>
              </a:spcAft>
              <a:buClr>
                <a:srgbClr val="000000"/>
              </a:buClr>
              <a:buSzPts val="1350"/>
              <a:buChar char="•"/>
              <a:defRPr/>
            </a:lvl8pPr>
            <a:lvl9pPr marL="1542933" lvl="8" indent="-117863" algn="l">
              <a:lnSpc>
                <a:spcPct val="100000"/>
              </a:lnSpc>
              <a:spcBef>
                <a:spcPts val="2213"/>
              </a:spcBef>
              <a:spcAft>
                <a:spcPts val="0"/>
              </a:spcAft>
              <a:buClr>
                <a:srgbClr val="000000"/>
              </a:buClr>
              <a:buSzPts val="1350"/>
              <a:buChar char="•"/>
              <a:defRPr/>
            </a:lvl9pPr>
          </a:lstStyle>
          <a:p>
            <a:endParaRPr/>
          </a:p>
        </p:txBody>
      </p:sp>
      <p:sp>
        <p:nvSpPr>
          <p:cNvPr id="43" name="Google Shape;43;p10"/>
          <p:cNvSpPr txBox="1">
            <a:spLocks noGrp="1"/>
          </p:cNvSpPr>
          <p:nvPr>
            <p:ph type="body" idx="2"/>
          </p:nvPr>
        </p:nvSpPr>
        <p:spPr>
          <a:xfrm>
            <a:off x="1812730" y="2250136"/>
            <a:ext cx="5518547" cy="361955"/>
          </a:xfrm>
          <a:prstGeom prst="rect">
            <a:avLst/>
          </a:prstGeom>
          <a:noFill/>
          <a:ln>
            <a:noFill/>
          </a:ln>
        </p:spPr>
        <p:txBody>
          <a:bodyPr spcFirstLastPara="1" wrap="square" lIns="26783" tIns="26783" rIns="26783" bIns="26783" anchor="ctr" anchorCtr="0"/>
          <a:lstStyle>
            <a:lvl1pPr marL="171438" lvl="0" indent="-117863" algn="l">
              <a:lnSpc>
                <a:spcPct val="100000"/>
              </a:lnSpc>
              <a:spcBef>
                <a:spcPts val="2213"/>
              </a:spcBef>
              <a:spcAft>
                <a:spcPts val="0"/>
              </a:spcAft>
              <a:buClr>
                <a:srgbClr val="000000"/>
              </a:buClr>
              <a:buSzPts val="1350"/>
              <a:buChar char="•"/>
              <a:defRPr/>
            </a:lvl1pPr>
            <a:lvl2pPr marL="342873" lvl="1" indent="-117863" algn="l">
              <a:lnSpc>
                <a:spcPct val="100000"/>
              </a:lnSpc>
              <a:spcBef>
                <a:spcPts val="2213"/>
              </a:spcBef>
              <a:spcAft>
                <a:spcPts val="0"/>
              </a:spcAft>
              <a:buClr>
                <a:srgbClr val="000000"/>
              </a:buClr>
              <a:buSzPts val="1350"/>
              <a:buChar char="•"/>
              <a:defRPr/>
            </a:lvl2pPr>
            <a:lvl3pPr marL="514311" lvl="2" indent="-117863" algn="l">
              <a:lnSpc>
                <a:spcPct val="100000"/>
              </a:lnSpc>
              <a:spcBef>
                <a:spcPts val="2213"/>
              </a:spcBef>
              <a:spcAft>
                <a:spcPts val="0"/>
              </a:spcAft>
              <a:buClr>
                <a:srgbClr val="000000"/>
              </a:buClr>
              <a:buSzPts val="1350"/>
              <a:buChar char="•"/>
              <a:defRPr/>
            </a:lvl3pPr>
            <a:lvl4pPr marL="685749" lvl="3" indent="-117863" algn="l">
              <a:lnSpc>
                <a:spcPct val="100000"/>
              </a:lnSpc>
              <a:spcBef>
                <a:spcPts val="2213"/>
              </a:spcBef>
              <a:spcAft>
                <a:spcPts val="0"/>
              </a:spcAft>
              <a:buClr>
                <a:srgbClr val="000000"/>
              </a:buClr>
              <a:buSzPts val="1350"/>
              <a:buChar char="•"/>
              <a:defRPr/>
            </a:lvl4pPr>
            <a:lvl5pPr marL="857187" lvl="4" indent="-117863" algn="l">
              <a:lnSpc>
                <a:spcPct val="100000"/>
              </a:lnSpc>
              <a:spcBef>
                <a:spcPts val="2213"/>
              </a:spcBef>
              <a:spcAft>
                <a:spcPts val="0"/>
              </a:spcAft>
              <a:buClr>
                <a:srgbClr val="000000"/>
              </a:buClr>
              <a:buSzPts val="1350"/>
              <a:buChar char="•"/>
              <a:defRPr/>
            </a:lvl5pPr>
            <a:lvl6pPr marL="1028622" lvl="5" indent="-117863" algn="l">
              <a:lnSpc>
                <a:spcPct val="100000"/>
              </a:lnSpc>
              <a:spcBef>
                <a:spcPts val="2213"/>
              </a:spcBef>
              <a:spcAft>
                <a:spcPts val="0"/>
              </a:spcAft>
              <a:buClr>
                <a:srgbClr val="000000"/>
              </a:buClr>
              <a:buSzPts val="1350"/>
              <a:buChar char="•"/>
              <a:defRPr/>
            </a:lvl6pPr>
            <a:lvl7pPr marL="1200060" lvl="6" indent="-117863" algn="l">
              <a:lnSpc>
                <a:spcPct val="100000"/>
              </a:lnSpc>
              <a:spcBef>
                <a:spcPts val="2213"/>
              </a:spcBef>
              <a:spcAft>
                <a:spcPts val="0"/>
              </a:spcAft>
              <a:buClr>
                <a:srgbClr val="000000"/>
              </a:buClr>
              <a:buSzPts val="1350"/>
              <a:buChar char="•"/>
              <a:defRPr/>
            </a:lvl7pPr>
            <a:lvl8pPr marL="1371498" lvl="7" indent="-117863" algn="l">
              <a:lnSpc>
                <a:spcPct val="100000"/>
              </a:lnSpc>
              <a:spcBef>
                <a:spcPts val="2213"/>
              </a:spcBef>
              <a:spcAft>
                <a:spcPts val="0"/>
              </a:spcAft>
              <a:buClr>
                <a:srgbClr val="000000"/>
              </a:buClr>
              <a:buSzPts val="1350"/>
              <a:buChar char="•"/>
              <a:defRPr/>
            </a:lvl8pPr>
            <a:lvl9pPr marL="1542933" lvl="8" indent="-117863" algn="l">
              <a:lnSpc>
                <a:spcPct val="100000"/>
              </a:lnSpc>
              <a:spcBef>
                <a:spcPts val="2213"/>
              </a:spcBef>
              <a:spcAft>
                <a:spcPts val="0"/>
              </a:spcAft>
              <a:buClr>
                <a:srgbClr val="000000"/>
              </a:buClr>
              <a:buSzPts val="1350"/>
              <a:buChar char="•"/>
              <a:defRPr/>
            </a:lvl9pPr>
          </a:lstStyle>
          <a:p>
            <a:endParaRPr/>
          </a:p>
        </p:txBody>
      </p:sp>
      <p:sp>
        <p:nvSpPr>
          <p:cNvPr id="44" name="Google Shape;44;p10"/>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546274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45"/>
        <p:cNvGrpSpPr/>
        <p:nvPr/>
      </p:nvGrpSpPr>
      <p:grpSpPr>
        <a:xfrm>
          <a:off x="0" y="0"/>
          <a:ext cx="0" cy="0"/>
          <a:chOff x="0" y="0"/>
          <a:chExt cx="0" cy="0"/>
        </a:xfrm>
      </p:grpSpPr>
      <p:sp>
        <p:nvSpPr>
          <p:cNvPr id="46" name="Google Shape;46;p11"/>
          <p:cNvSpPr>
            <a:spLocks noGrp="1"/>
          </p:cNvSpPr>
          <p:nvPr>
            <p:ph type="pic" idx="2"/>
          </p:nvPr>
        </p:nvSpPr>
        <p:spPr>
          <a:xfrm>
            <a:off x="1143000" y="0"/>
            <a:ext cx="6858000" cy="5143500"/>
          </a:xfrm>
          <a:prstGeom prst="rect">
            <a:avLst/>
          </a:prstGeom>
          <a:noFill/>
          <a:ln>
            <a:noFill/>
          </a:ln>
        </p:spPr>
        <p:txBody>
          <a:bodyPr spcFirstLastPara="1" wrap="square" lIns="34281" tIns="17138" rIns="34281"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Google Shape;47;p11"/>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88317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235308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812727" y="863947"/>
            <a:ext cx="5518547" cy="1741290"/>
          </a:xfrm>
          <a:prstGeom prst="rect">
            <a:avLst/>
          </a:prstGeom>
          <a:noFill/>
          <a:ln>
            <a:noFill/>
          </a:ln>
        </p:spPr>
        <p:txBody>
          <a:bodyPr spcFirstLastPara="1" wrap="square" lIns="26784" tIns="26784" rIns="26784" bIns="26784" anchor="b"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body" idx="1"/>
          </p:nvPr>
        </p:nvSpPr>
        <p:spPr>
          <a:xfrm>
            <a:off x="1812727" y="2652117"/>
            <a:ext cx="5518547" cy="596061"/>
          </a:xfrm>
          <a:prstGeom prst="rect">
            <a:avLst/>
          </a:prstGeom>
          <a:noFill/>
          <a:ln>
            <a:noFill/>
          </a:ln>
        </p:spPr>
        <p:txBody>
          <a:bodyPr spcFirstLastPara="1" wrap="square" lIns="26784" tIns="26784" rIns="26784" bIns="26784" anchor="t" anchorCtr="0"/>
          <a:lstStyle>
            <a:lvl1pPr marL="171450" lvl="0" indent="-85725" algn="ctr">
              <a:lnSpc>
                <a:spcPct val="100000"/>
              </a:lnSpc>
              <a:spcBef>
                <a:spcPts val="0"/>
              </a:spcBef>
              <a:spcAft>
                <a:spcPts val="0"/>
              </a:spcAft>
              <a:buClr>
                <a:srgbClr val="000000"/>
              </a:buClr>
              <a:buSzPts val="4400"/>
              <a:buFont typeface="Helvetica Neue Light"/>
              <a:buNone/>
              <a:defRPr sz="1700"/>
            </a:lvl1pPr>
            <a:lvl2pPr marL="342900" lvl="1" indent="-85725" algn="ctr">
              <a:lnSpc>
                <a:spcPct val="100000"/>
              </a:lnSpc>
              <a:spcBef>
                <a:spcPts val="0"/>
              </a:spcBef>
              <a:spcAft>
                <a:spcPts val="0"/>
              </a:spcAft>
              <a:buClr>
                <a:srgbClr val="000000"/>
              </a:buClr>
              <a:buSzPts val="4400"/>
              <a:buFont typeface="Helvetica Neue Light"/>
              <a:buNone/>
              <a:defRPr sz="1700"/>
            </a:lvl2pPr>
            <a:lvl3pPr marL="514350" lvl="2" indent="-85725" algn="ctr">
              <a:lnSpc>
                <a:spcPct val="100000"/>
              </a:lnSpc>
              <a:spcBef>
                <a:spcPts val="0"/>
              </a:spcBef>
              <a:spcAft>
                <a:spcPts val="0"/>
              </a:spcAft>
              <a:buClr>
                <a:srgbClr val="000000"/>
              </a:buClr>
              <a:buSzPts val="4400"/>
              <a:buFont typeface="Helvetica Neue Light"/>
              <a:buNone/>
              <a:defRPr sz="1700"/>
            </a:lvl3pPr>
            <a:lvl4pPr marL="685800" lvl="3" indent="-85725" algn="ctr">
              <a:lnSpc>
                <a:spcPct val="100000"/>
              </a:lnSpc>
              <a:spcBef>
                <a:spcPts val="0"/>
              </a:spcBef>
              <a:spcAft>
                <a:spcPts val="0"/>
              </a:spcAft>
              <a:buClr>
                <a:srgbClr val="000000"/>
              </a:buClr>
              <a:buSzPts val="4400"/>
              <a:buFont typeface="Helvetica Neue Light"/>
              <a:buNone/>
              <a:defRPr sz="1700"/>
            </a:lvl4pPr>
            <a:lvl5pPr marL="857250" lvl="4" indent="-85725" algn="ctr">
              <a:lnSpc>
                <a:spcPct val="100000"/>
              </a:lnSpc>
              <a:spcBef>
                <a:spcPts val="0"/>
              </a:spcBef>
              <a:spcAft>
                <a:spcPts val="0"/>
              </a:spcAft>
              <a:buClr>
                <a:srgbClr val="000000"/>
              </a:buClr>
              <a:buSzPts val="4400"/>
              <a:buFont typeface="Helvetica Neue Light"/>
              <a:buNone/>
              <a:defRPr sz="1700"/>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12" name="Google Shape;12;p2"/>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509709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16"/>
        <p:cNvGrpSpPr/>
        <p:nvPr/>
      </p:nvGrpSpPr>
      <p:grpSpPr>
        <a:xfrm>
          <a:off x="0" y="0"/>
          <a:ext cx="0" cy="0"/>
          <a:chOff x="0" y="0"/>
          <a:chExt cx="0" cy="0"/>
        </a:xfrm>
      </p:grpSpPr>
      <p:sp>
        <p:nvSpPr>
          <p:cNvPr id="17" name="Google Shape;17;p4"/>
          <p:cNvSpPr>
            <a:spLocks noGrp="1"/>
          </p:cNvSpPr>
          <p:nvPr>
            <p:ph type="pic" idx="2"/>
          </p:nvPr>
        </p:nvSpPr>
        <p:spPr>
          <a:xfrm>
            <a:off x="4685854" y="334863"/>
            <a:ext cx="2812856" cy="4339830"/>
          </a:xfrm>
          <a:prstGeom prst="rect">
            <a:avLst/>
          </a:prstGeom>
          <a:noFill/>
          <a:ln>
            <a:noFill/>
          </a:ln>
        </p:spPr>
        <p:txBody>
          <a:bodyPr spcFirstLastPara="1" wrap="square" lIns="34284" tIns="17138" rIns="34284"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8" name="Google Shape;18;p4"/>
          <p:cNvSpPr txBox="1">
            <a:spLocks noGrp="1"/>
          </p:cNvSpPr>
          <p:nvPr>
            <p:ph type="title"/>
          </p:nvPr>
        </p:nvSpPr>
        <p:spPr>
          <a:xfrm>
            <a:off x="1645295" y="334863"/>
            <a:ext cx="2812853" cy="2102943"/>
          </a:xfrm>
          <a:prstGeom prst="rect">
            <a:avLst/>
          </a:prstGeom>
          <a:noFill/>
          <a:ln>
            <a:noFill/>
          </a:ln>
        </p:spPr>
        <p:txBody>
          <a:bodyPr spcFirstLastPara="1" wrap="square" lIns="26784" tIns="26784" rIns="26784" bIns="26784" anchor="b" anchorCtr="0"/>
          <a:lstStyle>
            <a:lvl1pPr lvl="0" algn="ctr">
              <a:lnSpc>
                <a:spcPct val="100000"/>
              </a:lnSpc>
              <a:spcBef>
                <a:spcPts val="0"/>
              </a:spcBef>
              <a:spcAft>
                <a:spcPts val="0"/>
              </a:spcAft>
              <a:buClr>
                <a:srgbClr val="000000"/>
              </a:buClr>
              <a:buSzPts val="8400"/>
              <a:buFont typeface="Helvetica Neue Light"/>
              <a:buNone/>
              <a:defRPr sz="32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 name="Google Shape;19;p4"/>
          <p:cNvSpPr txBox="1">
            <a:spLocks noGrp="1"/>
          </p:cNvSpPr>
          <p:nvPr>
            <p:ph type="body" idx="1"/>
          </p:nvPr>
        </p:nvSpPr>
        <p:spPr>
          <a:xfrm>
            <a:off x="1645295" y="2511474"/>
            <a:ext cx="2812853" cy="2163218"/>
          </a:xfrm>
          <a:prstGeom prst="rect">
            <a:avLst/>
          </a:prstGeom>
          <a:noFill/>
          <a:ln>
            <a:noFill/>
          </a:ln>
        </p:spPr>
        <p:txBody>
          <a:bodyPr spcFirstLastPara="1" wrap="square" lIns="26784" tIns="26784" rIns="26784" bIns="26784" anchor="t" anchorCtr="0"/>
          <a:lstStyle>
            <a:lvl1pPr marL="171450" lvl="0" indent="-85725" algn="ctr">
              <a:lnSpc>
                <a:spcPct val="100000"/>
              </a:lnSpc>
              <a:spcBef>
                <a:spcPts val="0"/>
              </a:spcBef>
              <a:spcAft>
                <a:spcPts val="0"/>
              </a:spcAft>
              <a:buClr>
                <a:srgbClr val="000000"/>
              </a:buClr>
              <a:buSzPts val="4400"/>
              <a:buFont typeface="Helvetica Neue Light"/>
              <a:buNone/>
              <a:defRPr sz="1700"/>
            </a:lvl1pPr>
            <a:lvl2pPr marL="342900" lvl="1" indent="-85725" algn="ctr">
              <a:lnSpc>
                <a:spcPct val="100000"/>
              </a:lnSpc>
              <a:spcBef>
                <a:spcPts val="0"/>
              </a:spcBef>
              <a:spcAft>
                <a:spcPts val="0"/>
              </a:spcAft>
              <a:buClr>
                <a:srgbClr val="000000"/>
              </a:buClr>
              <a:buSzPts val="4400"/>
              <a:buFont typeface="Helvetica Neue Light"/>
              <a:buNone/>
              <a:defRPr sz="1700"/>
            </a:lvl2pPr>
            <a:lvl3pPr marL="514350" lvl="2" indent="-85725" algn="ctr">
              <a:lnSpc>
                <a:spcPct val="100000"/>
              </a:lnSpc>
              <a:spcBef>
                <a:spcPts val="0"/>
              </a:spcBef>
              <a:spcAft>
                <a:spcPts val="0"/>
              </a:spcAft>
              <a:buClr>
                <a:srgbClr val="000000"/>
              </a:buClr>
              <a:buSzPts val="4400"/>
              <a:buFont typeface="Helvetica Neue Light"/>
              <a:buNone/>
              <a:defRPr sz="1700"/>
            </a:lvl3pPr>
            <a:lvl4pPr marL="685800" lvl="3" indent="-85725" algn="ctr">
              <a:lnSpc>
                <a:spcPct val="100000"/>
              </a:lnSpc>
              <a:spcBef>
                <a:spcPts val="0"/>
              </a:spcBef>
              <a:spcAft>
                <a:spcPts val="0"/>
              </a:spcAft>
              <a:buClr>
                <a:srgbClr val="000000"/>
              </a:buClr>
              <a:buSzPts val="4400"/>
              <a:buFont typeface="Helvetica Neue Light"/>
              <a:buNone/>
              <a:defRPr sz="1700"/>
            </a:lvl4pPr>
            <a:lvl5pPr marL="857250" lvl="4" indent="-85725" algn="ctr">
              <a:lnSpc>
                <a:spcPct val="100000"/>
              </a:lnSpc>
              <a:spcBef>
                <a:spcPts val="0"/>
              </a:spcBef>
              <a:spcAft>
                <a:spcPts val="0"/>
              </a:spcAft>
              <a:buClr>
                <a:srgbClr val="000000"/>
              </a:buClr>
              <a:buSzPts val="4400"/>
              <a:buFont typeface="Helvetica Neue Light"/>
              <a:buNone/>
              <a:defRPr sz="1700"/>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20" name="Google Shape;20;p4"/>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070490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1645295" y="234404"/>
            <a:ext cx="5853411" cy="1138536"/>
          </a:xfrm>
          <a:prstGeom prst="rect">
            <a:avLst/>
          </a:prstGeom>
          <a:noFill/>
          <a:ln>
            <a:noFill/>
          </a:ln>
        </p:spPr>
        <p:txBody>
          <a:bodyPr spcFirstLastPara="1" wrap="square" lIns="26784" tIns="26784" rIns="26784" bIns="26784"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 name="Google Shape;23;p5"/>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0116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1645295" y="234404"/>
            <a:ext cx="5853411" cy="1138536"/>
          </a:xfrm>
          <a:prstGeom prst="rect">
            <a:avLst/>
          </a:prstGeom>
          <a:noFill/>
          <a:ln>
            <a:noFill/>
          </a:ln>
        </p:spPr>
        <p:txBody>
          <a:bodyPr spcFirstLastPara="1" wrap="square" lIns="26784" tIns="26784" rIns="26784" bIns="26784"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 name="Google Shape;26;p6"/>
          <p:cNvSpPr txBox="1">
            <a:spLocks noGrp="1"/>
          </p:cNvSpPr>
          <p:nvPr>
            <p:ph type="body" idx="1"/>
          </p:nvPr>
        </p:nvSpPr>
        <p:spPr>
          <a:xfrm>
            <a:off x="1645295" y="1372939"/>
            <a:ext cx="5853411" cy="3315148"/>
          </a:xfrm>
          <a:prstGeom prst="rect">
            <a:avLst/>
          </a:prstGeom>
          <a:noFill/>
          <a:ln>
            <a:noFill/>
          </a:ln>
        </p:spPr>
        <p:txBody>
          <a:bodyPr spcFirstLastPara="1" wrap="square" lIns="26784" tIns="26784" rIns="26784" bIns="26784" anchor="ctr" anchorCtr="0"/>
          <a:lstStyle>
            <a:lvl1pPr marL="171450" lvl="0" indent="-117872" algn="l">
              <a:lnSpc>
                <a:spcPct val="100000"/>
              </a:lnSpc>
              <a:spcBef>
                <a:spcPts val="2213"/>
              </a:spcBef>
              <a:spcAft>
                <a:spcPts val="0"/>
              </a:spcAft>
              <a:buClr>
                <a:srgbClr val="000000"/>
              </a:buClr>
              <a:buSzPts val="1350"/>
              <a:buChar char="•"/>
              <a:defRPr/>
            </a:lvl1pPr>
            <a:lvl2pPr marL="342900" lvl="1" indent="-117872" algn="l">
              <a:lnSpc>
                <a:spcPct val="100000"/>
              </a:lnSpc>
              <a:spcBef>
                <a:spcPts val="2213"/>
              </a:spcBef>
              <a:spcAft>
                <a:spcPts val="0"/>
              </a:spcAft>
              <a:buClr>
                <a:srgbClr val="000000"/>
              </a:buClr>
              <a:buSzPts val="1350"/>
              <a:buChar char="•"/>
              <a:defRPr/>
            </a:lvl2pPr>
            <a:lvl3pPr marL="514350" lvl="2" indent="-117872" algn="l">
              <a:lnSpc>
                <a:spcPct val="100000"/>
              </a:lnSpc>
              <a:spcBef>
                <a:spcPts val="2213"/>
              </a:spcBef>
              <a:spcAft>
                <a:spcPts val="0"/>
              </a:spcAft>
              <a:buClr>
                <a:srgbClr val="000000"/>
              </a:buClr>
              <a:buSzPts val="1350"/>
              <a:buChar char="•"/>
              <a:defRPr/>
            </a:lvl3pPr>
            <a:lvl4pPr marL="685800" lvl="3" indent="-117872" algn="l">
              <a:lnSpc>
                <a:spcPct val="100000"/>
              </a:lnSpc>
              <a:spcBef>
                <a:spcPts val="2213"/>
              </a:spcBef>
              <a:spcAft>
                <a:spcPts val="0"/>
              </a:spcAft>
              <a:buClr>
                <a:srgbClr val="000000"/>
              </a:buClr>
              <a:buSzPts val="1350"/>
              <a:buChar char="•"/>
              <a:defRPr/>
            </a:lvl4pPr>
            <a:lvl5pPr marL="857250" lvl="4" indent="-117872" algn="l">
              <a:lnSpc>
                <a:spcPct val="100000"/>
              </a:lnSpc>
              <a:spcBef>
                <a:spcPts val="2213"/>
              </a:spcBef>
              <a:spcAft>
                <a:spcPts val="0"/>
              </a:spcAft>
              <a:buClr>
                <a:srgbClr val="000000"/>
              </a:buClr>
              <a:buSzPts val="1350"/>
              <a:buChar char="•"/>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27" name="Google Shape;27;p6"/>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349399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28"/>
        <p:cNvGrpSpPr/>
        <p:nvPr/>
      </p:nvGrpSpPr>
      <p:grpSpPr>
        <a:xfrm>
          <a:off x="0" y="0"/>
          <a:ext cx="0" cy="0"/>
          <a:chOff x="0" y="0"/>
          <a:chExt cx="0" cy="0"/>
        </a:xfrm>
      </p:grpSpPr>
      <p:sp>
        <p:nvSpPr>
          <p:cNvPr id="29" name="Google Shape;29;p7"/>
          <p:cNvSpPr>
            <a:spLocks noGrp="1"/>
          </p:cNvSpPr>
          <p:nvPr>
            <p:ph type="pic" idx="2"/>
          </p:nvPr>
        </p:nvSpPr>
        <p:spPr>
          <a:xfrm>
            <a:off x="4685854" y="1372939"/>
            <a:ext cx="2812856" cy="3315148"/>
          </a:xfrm>
          <a:prstGeom prst="rect">
            <a:avLst/>
          </a:prstGeom>
          <a:noFill/>
          <a:ln>
            <a:noFill/>
          </a:ln>
        </p:spPr>
        <p:txBody>
          <a:bodyPr spcFirstLastPara="1" wrap="square" lIns="34284" tIns="17138" rIns="34284"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0" name="Google Shape;30;p7"/>
          <p:cNvSpPr txBox="1">
            <a:spLocks noGrp="1"/>
          </p:cNvSpPr>
          <p:nvPr>
            <p:ph type="title"/>
          </p:nvPr>
        </p:nvSpPr>
        <p:spPr>
          <a:xfrm>
            <a:off x="1645295" y="234404"/>
            <a:ext cx="5853411" cy="1138536"/>
          </a:xfrm>
          <a:prstGeom prst="rect">
            <a:avLst/>
          </a:prstGeom>
          <a:noFill/>
          <a:ln>
            <a:noFill/>
          </a:ln>
        </p:spPr>
        <p:txBody>
          <a:bodyPr spcFirstLastPara="1" wrap="square" lIns="26784" tIns="26784" rIns="26784" bIns="26784"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7"/>
          <p:cNvSpPr txBox="1">
            <a:spLocks noGrp="1"/>
          </p:cNvSpPr>
          <p:nvPr>
            <p:ph type="body" idx="1"/>
          </p:nvPr>
        </p:nvSpPr>
        <p:spPr>
          <a:xfrm>
            <a:off x="1645295" y="1372939"/>
            <a:ext cx="2812853" cy="3315148"/>
          </a:xfrm>
          <a:prstGeom prst="rect">
            <a:avLst/>
          </a:prstGeom>
          <a:noFill/>
          <a:ln>
            <a:noFill/>
          </a:ln>
        </p:spPr>
        <p:txBody>
          <a:bodyPr spcFirstLastPara="1" wrap="square" lIns="26784" tIns="26784" rIns="26784" bIns="26784" anchor="ctr" anchorCtr="0"/>
          <a:lstStyle>
            <a:lvl1pPr marL="171450" lvl="0" indent="-153591" algn="l">
              <a:lnSpc>
                <a:spcPct val="100000"/>
              </a:lnSpc>
              <a:spcBef>
                <a:spcPts val="1688"/>
              </a:spcBef>
              <a:spcAft>
                <a:spcPts val="0"/>
              </a:spcAft>
              <a:buClr>
                <a:srgbClr val="000000"/>
              </a:buClr>
              <a:buSzPts val="2850"/>
              <a:buFont typeface="Helvetica Neue Light"/>
              <a:buChar char="•"/>
              <a:defRPr sz="1400"/>
            </a:lvl1pPr>
            <a:lvl2pPr marL="342900" lvl="1" indent="-153591" algn="l">
              <a:lnSpc>
                <a:spcPct val="100000"/>
              </a:lnSpc>
              <a:spcBef>
                <a:spcPts val="1688"/>
              </a:spcBef>
              <a:spcAft>
                <a:spcPts val="0"/>
              </a:spcAft>
              <a:buClr>
                <a:srgbClr val="000000"/>
              </a:buClr>
              <a:buSzPts val="2850"/>
              <a:buFont typeface="Helvetica Neue Light"/>
              <a:buChar char="•"/>
              <a:defRPr sz="1400"/>
            </a:lvl2pPr>
            <a:lvl3pPr marL="514350" lvl="2" indent="-153591" algn="l">
              <a:lnSpc>
                <a:spcPct val="100000"/>
              </a:lnSpc>
              <a:spcBef>
                <a:spcPts val="1688"/>
              </a:spcBef>
              <a:spcAft>
                <a:spcPts val="0"/>
              </a:spcAft>
              <a:buClr>
                <a:srgbClr val="000000"/>
              </a:buClr>
              <a:buSzPts val="2850"/>
              <a:buFont typeface="Helvetica Neue Light"/>
              <a:buChar char="•"/>
              <a:defRPr sz="1400"/>
            </a:lvl3pPr>
            <a:lvl4pPr marL="685800" lvl="3" indent="-153591" algn="l">
              <a:lnSpc>
                <a:spcPct val="100000"/>
              </a:lnSpc>
              <a:spcBef>
                <a:spcPts val="1688"/>
              </a:spcBef>
              <a:spcAft>
                <a:spcPts val="0"/>
              </a:spcAft>
              <a:buClr>
                <a:srgbClr val="000000"/>
              </a:buClr>
              <a:buSzPts val="2850"/>
              <a:buFont typeface="Helvetica Neue Light"/>
              <a:buChar char="•"/>
              <a:defRPr sz="1400"/>
            </a:lvl4pPr>
            <a:lvl5pPr marL="857250" lvl="4" indent="-153591" algn="l">
              <a:lnSpc>
                <a:spcPct val="100000"/>
              </a:lnSpc>
              <a:spcBef>
                <a:spcPts val="1688"/>
              </a:spcBef>
              <a:spcAft>
                <a:spcPts val="0"/>
              </a:spcAft>
              <a:buClr>
                <a:srgbClr val="000000"/>
              </a:buClr>
              <a:buSzPts val="2850"/>
              <a:buFont typeface="Helvetica Neue Light"/>
              <a:buChar char="•"/>
              <a:defRPr sz="1400"/>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32" name="Google Shape;32;p7"/>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51715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3"/>
        <p:cNvGrpSpPr/>
        <p:nvPr/>
      </p:nvGrpSpPr>
      <p:grpSpPr>
        <a:xfrm>
          <a:off x="0" y="0"/>
          <a:ext cx="0" cy="0"/>
          <a:chOff x="0" y="0"/>
          <a:chExt cx="0" cy="0"/>
        </a:xfrm>
      </p:grpSpPr>
      <p:sp>
        <p:nvSpPr>
          <p:cNvPr id="34" name="Google Shape;34;p8"/>
          <p:cNvSpPr txBox="1">
            <a:spLocks noGrp="1"/>
          </p:cNvSpPr>
          <p:nvPr>
            <p:ph type="body" idx="1"/>
          </p:nvPr>
        </p:nvSpPr>
        <p:spPr>
          <a:xfrm>
            <a:off x="1645295" y="669725"/>
            <a:ext cx="5853411" cy="3804049"/>
          </a:xfrm>
          <a:prstGeom prst="rect">
            <a:avLst/>
          </a:prstGeom>
          <a:noFill/>
          <a:ln>
            <a:noFill/>
          </a:ln>
        </p:spPr>
        <p:txBody>
          <a:bodyPr spcFirstLastPara="1" wrap="square" lIns="26784" tIns="26784" rIns="26784" bIns="26784" anchor="ctr" anchorCtr="0"/>
          <a:lstStyle>
            <a:lvl1pPr marL="171450" lvl="0" indent="-117872" algn="l">
              <a:lnSpc>
                <a:spcPct val="100000"/>
              </a:lnSpc>
              <a:spcBef>
                <a:spcPts val="2213"/>
              </a:spcBef>
              <a:spcAft>
                <a:spcPts val="0"/>
              </a:spcAft>
              <a:buClr>
                <a:srgbClr val="000000"/>
              </a:buClr>
              <a:buSzPts val="1350"/>
              <a:buChar char="•"/>
              <a:defRPr/>
            </a:lvl1pPr>
            <a:lvl2pPr marL="342900" lvl="1" indent="-117872" algn="l">
              <a:lnSpc>
                <a:spcPct val="100000"/>
              </a:lnSpc>
              <a:spcBef>
                <a:spcPts val="2213"/>
              </a:spcBef>
              <a:spcAft>
                <a:spcPts val="0"/>
              </a:spcAft>
              <a:buClr>
                <a:srgbClr val="000000"/>
              </a:buClr>
              <a:buSzPts val="1350"/>
              <a:buChar char="•"/>
              <a:defRPr/>
            </a:lvl2pPr>
            <a:lvl3pPr marL="514350" lvl="2" indent="-117872" algn="l">
              <a:lnSpc>
                <a:spcPct val="100000"/>
              </a:lnSpc>
              <a:spcBef>
                <a:spcPts val="2213"/>
              </a:spcBef>
              <a:spcAft>
                <a:spcPts val="0"/>
              </a:spcAft>
              <a:buClr>
                <a:srgbClr val="000000"/>
              </a:buClr>
              <a:buSzPts val="1350"/>
              <a:buChar char="•"/>
              <a:defRPr/>
            </a:lvl3pPr>
            <a:lvl4pPr marL="685800" lvl="3" indent="-117872" algn="l">
              <a:lnSpc>
                <a:spcPct val="100000"/>
              </a:lnSpc>
              <a:spcBef>
                <a:spcPts val="2213"/>
              </a:spcBef>
              <a:spcAft>
                <a:spcPts val="0"/>
              </a:spcAft>
              <a:buClr>
                <a:srgbClr val="000000"/>
              </a:buClr>
              <a:buSzPts val="1350"/>
              <a:buChar char="•"/>
              <a:defRPr/>
            </a:lvl4pPr>
            <a:lvl5pPr marL="857250" lvl="4" indent="-117872" algn="l">
              <a:lnSpc>
                <a:spcPct val="100000"/>
              </a:lnSpc>
              <a:spcBef>
                <a:spcPts val="2213"/>
              </a:spcBef>
              <a:spcAft>
                <a:spcPts val="0"/>
              </a:spcAft>
              <a:buClr>
                <a:srgbClr val="000000"/>
              </a:buClr>
              <a:buSzPts val="1350"/>
              <a:buChar char="•"/>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35" name="Google Shape;35;p8"/>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117680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36"/>
        <p:cNvGrpSpPr/>
        <p:nvPr/>
      </p:nvGrpSpPr>
      <p:grpSpPr>
        <a:xfrm>
          <a:off x="0" y="0"/>
          <a:ext cx="0" cy="0"/>
          <a:chOff x="0" y="0"/>
          <a:chExt cx="0" cy="0"/>
        </a:xfrm>
      </p:grpSpPr>
      <p:sp>
        <p:nvSpPr>
          <p:cNvPr id="37" name="Google Shape;37;p9"/>
          <p:cNvSpPr>
            <a:spLocks noGrp="1"/>
          </p:cNvSpPr>
          <p:nvPr>
            <p:ph type="pic" idx="2"/>
          </p:nvPr>
        </p:nvSpPr>
        <p:spPr>
          <a:xfrm>
            <a:off x="4685854" y="2685603"/>
            <a:ext cx="2812856" cy="1989093"/>
          </a:xfrm>
          <a:prstGeom prst="rect">
            <a:avLst/>
          </a:prstGeom>
          <a:noFill/>
          <a:ln>
            <a:noFill/>
          </a:ln>
        </p:spPr>
        <p:txBody>
          <a:bodyPr spcFirstLastPara="1" wrap="square" lIns="34284" tIns="17138" rIns="34284"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 name="Google Shape;38;p9"/>
          <p:cNvSpPr>
            <a:spLocks noGrp="1"/>
          </p:cNvSpPr>
          <p:nvPr>
            <p:ph type="pic" idx="3"/>
          </p:nvPr>
        </p:nvSpPr>
        <p:spPr>
          <a:xfrm>
            <a:off x="4689132" y="468808"/>
            <a:ext cx="2812853" cy="1989090"/>
          </a:xfrm>
          <a:prstGeom prst="rect">
            <a:avLst/>
          </a:prstGeom>
          <a:noFill/>
          <a:ln>
            <a:noFill/>
          </a:ln>
        </p:spPr>
        <p:txBody>
          <a:bodyPr spcFirstLastPara="1" wrap="square" lIns="34284" tIns="17138" rIns="34284"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9" name="Google Shape;39;p9"/>
          <p:cNvSpPr>
            <a:spLocks noGrp="1"/>
          </p:cNvSpPr>
          <p:nvPr>
            <p:ph type="pic" idx="4"/>
          </p:nvPr>
        </p:nvSpPr>
        <p:spPr>
          <a:xfrm>
            <a:off x="1645295" y="468808"/>
            <a:ext cx="2812853" cy="4205885"/>
          </a:xfrm>
          <a:prstGeom prst="rect">
            <a:avLst/>
          </a:prstGeom>
          <a:noFill/>
          <a:ln>
            <a:noFill/>
          </a:ln>
        </p:spPr>
        <p:txBody>
          <a:bodyPr spcFirstLastPara="1" wrap="square" lIns="34284" tIns="17138" rIns="34284"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0" name="Google Shape;40;p9"/>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373667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812727" y="3355330"/>
            <a:ext cx="5518547" cy="247804"/>
          </a:xfrm>
          <a:prstGeom prst="rect">
            <a:avLst/>
          </a:prstGeom>
          <a:noFill/>
          <a:ln>
            <a:noFill/>
          </a:ln>
        </p:spPr>
        <p:txBody>
          <a:bodyPr spcFirstLastPara="1" wrap="square" lIns="26784" tIns="26784" rIns="26784" bIns="26784" anchor="t" anchorCtr="0"/>
          <a:lstStyle>
            <a:lvl1pPr marL="171450" lvl="0" indent="-85725" algn="ctr">
              <a:lnSpc>
                <a:spcPct val="100000"/>
              </a:lnSpc>
              <a:spcBef>
                <a:spcPts val="0"/>
              </a:spcBef>
              <a:spcAft>
                <a:spcPts val="0"/>
              </a:spcAft>
              <a:buClr>
                <a:srgbClr val="000000"/>
              </a:buClr>
              <a:buSzPts val="3200"/>
              <a:buFont typeface="Helvetica Neue"/>
              <a:buNone/>
              <a:defRPr sz="1200">
                <a:latin typeface="Helvetica Neue"/>
                <a:ea typeface="Helvetica Neue"/>
                <a:cs typeface="Helvetica Neue"/>
                <a:sym typeface="Helvetica Neue"/>
              </a:defRPr>
            </a:lvl1pPr>
            <a:lvl2pPr marL="342900" lvl="1" indent="-14287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2pPr>
            <a:lvl3pPr marL="514350" lvl="2" indent="-14287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3pPr>
            <a:lvl4pPr marL="685800" lvl="3" indent="-14287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4pPr>
            <a:lvl5pPr marL="857250" lvl="4" indent="-142875" algn="ctr">
              <a:lnSpc>
                <a:spcPct val="100000"/>
              </a:lnSpc>
              <a:spcBef>
                <a:spcPts val="0"/>
              </a:spcBef>
              <a:spcAft>
                <a:spcPts val="0"/>
              </a:spcAft>
              <a:buClr>
                <a:srgbClr val="000000"/>
              </a:buClr>
              <a:buSzPts val="2400"/>
              <a:buFont typeface="Helvetica Neue"/>
              <a:buChar char="•"/>
              <a:defRPr sz="1200">
                <a:latin typeface="Helvetica Neue"/>
                <a:ea typeface="Helvetica Neue"/>
                <a:cs typeface="Helvetica Neue"/>
                <a:sym typeface="Helvetica Neue"/>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43" name="Google Shape;43;p10"/>
          <p:cNvSpPr txBox="1">
            <a:spLocks noGrp="1"/>
          </p:cNvSpPr>
          <p:nvPr>
            <p:ph type="body" idx="2"/>
          </p:nvPr>
        </p:nvSpPr>
        <p:spPr>
          <a:xfrm>
            <a:off x="1812727" y="2250133"/>
            <a:ext cx="5518547" cy="361955"/>
          </a:xfrm>
          <a:prstGeom prst="rect">
            <a:avLst/>
          </a:prstGeom>
          <a:noFill/>
          <a:ln>
            <a:noFill/>
          </a:ln>
        </p:spPr>
        <p:txBody>
          <a:bodyPr spcFirstLastPara="1" wrap="square" lIns="26784" tIns="26784" rIns="26784" bIns="26784" anchor="ctr" anchorCtr="0"/>
          <a:lstStyle>
            <a:lvl1pPr marL="171450" lvl="0" indent="-117872" algn="l">
              <a:lnSpc>
                <a:spcPct val="100000"/>
              </a:lnSpc>
              <a:spcBef>
                <a:spcPts val="2213"/>
              </a:spcBef>
              <a:spcAft>
                <a:spcPts val="0"/>
              </a:spcAft>
              <a:buClr>
                <a:srgbClr val="000000"/>
              </a:buClr>
              <a:buSzPts val="1350"/>
              <a:buChar char="•"/>
              <a:defRPr/>
            </a:lvl1pPr>
            <a:lvl2pPr marL="342900" lvl="1" indent="-117872" algn="l">
              <a:lnSpc>
                <a:spcPct val="100000"/>
              </a:lnSpc>
              <a:spcBef>
                <a:spcPts val="2213"/>
              </a:spcBef>
              <a:spcAft>
                <a:spcPts val="0"/>
              </a:spcAft>
              <a:buClr>
                <a:srgbClr val="000000"/>
              </a:buClr>
              <a:buSzPts val="1350"/>
              <a:buChar char="•"/>
              <a:defRPr/>
            </a:lvl2pPr>
            <a:lvl3pPr marL="514350" lvl="2" indent="-117872" algn="l">
              <a:lnSpc>
                <a:spcPct val="100000"/>
              </a:lnSpc>
              <a:spcBef>
                <a:spcPts val="2213"/>
              </a:spcBef>
              <a:spcAft>
                <a:spcPts val="0"/>
              </a:spcAft>
              <a:buClr>
                <a:srgbClr val="000000"/>
              </a:buClr>
              <a:buSzPts val="1350"/>
              <a:buChar char="•"/>
              <a:defRPr/>
            </a:lvl3pPr>
            <a:lvl4pPr marL="685800" lvl="3" indent="-117872" algn="l">
              <a:lnSpc>
                <a:spcPct val="100000"/>
              </a:lnSpc>
              <a:spcBef>
                <a:spcPts val="2213"/>
              </a:spcBef>
              <a:spcAft>
                <a:spcPts val="0"/>
              </a:spcAft>
              <a:buClr>
                <a:srgbClr val="000000"/>
              </a:buClr>
              <a:buSzPts val="1350"/>
              <a:buChar char="•"/>
              <a:defRPr/>
            </a:lvl4pPr>
            <a:lvl5pPr marL="857250" lvl="4" indent="-117872" algn="l">
              <a:lnSpc>
                <a:spcPct val="100000"/>
              </a:lnSpc>
              <a:spcBef>
                <a:spcPts val="2213"/>
              </a:spcBef>
              <a:spcAft>
                <a:spcPts val="0"/>
              </a:spcAft>
              <a:buClr>
                <a:srgbClr val="000000"/>
              </a:buClr>
              <a:buSzPts val="1350"/>
              <a:buChar char="•"/>
              <a:defRPr/>
            </a:lvl5pPr>
            <a:lvl6pPr marL="1028700" lvl="5" indent="-117872" algn="l">
              <a:lnSpc>
                <a:spcPct val="100000"/>
              </a:lnSpc>
              <a:spcBef>
                <a:spcPts val="2213"/>
              </a:spcBef>
              <a:spcAft>
                <a:spcPts val="0"/>
              </a:spcAft>
              <a:buClr>
                <a:srgbClr val="000000"/>
              </a:buClr>
              <a:buSzPts val="1350"/>
              <a:buChar char="•"/>
              <a:defRPr/>
            </a:lvl6pPr>
            <a:lvl7pPr marL="1200150" lvl="6" indent="-117872" algn="l">
              <a:lnSpc>
                <a:spcPct val="100000"/>
              </a:lnSpc>
              <a:spcBef>
                <a:spcPts val="2213"/>
              </a:spcBef>
              <a:spcAft>
                <a:spcPts val="0"/>
              </a:spcAft>
              <a:buClr>
                <a:srgbClr val="000000"/>
              </a:buClr>
              <a:buSzPts val="1350"/>
              <a:buChar char="•"/>
              <a:defRPr/>
            </a:lvl7pPr>
            <a:lvl8pPr marL="1371600" lvl="7" indent="-117872" algn="l">
              <a:lnSpc>
                <a:spcPct val="100000"/>
              </a:lnSpc>
              <a:spcBef>
                <a:spcPts val="2213"/>
              </a:spcBef>
              <a:spcAft>
                <a:spcPts val="0"/>
              </a:spcAft>
              <a:buClr>
                <a:srgbClr val="000000"/>
              </a:buClr>
              <a:buSzPts val="1350"/>
              <a:buChar char="•"/>
              <a:defRPr/>
            </a:lvl8pPr>
            <a:lvl9pPr marL="1543050" lvl="8" indent="-117872" algn="l">
              <a:lnSpc>
                <a:spcPct val="100000"/>
              </a:lnSpc>
              <a:spcBef>
                <a:spcPts val="2213"/>
              </a:spcBef>
              <a:spcAft>
                <a:spcPts val="0"/>
              </a:spcAft>
              <a:buClr>
                <a:srgbClr val="000000"/>
              </a:buClr>
              <a:buSzPts val="1350"/>
              <a:buChar char="•"/>
              <a:defRPr/>
            </a:lvl9pPr>
          </a:lstStyle>
          <a:p>
            <a:endParaRPr/>
          </a:p>
        </p:txBody>
      </p:sp>
      <p:sp>
        <p:nvSpPr>
          <p:cNvPr id="44" name="Google Shape;44;p10"/>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805761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45"/>
        <p:cNvGrpSpPr/>
        <p:nvPr/>
      </p:nvGrpSpPr>
      <p:grpSpPr>
        <a:xfrm>
          <a:off x="0" y="0"/>
          <a:ext cx="0" cy="0"/>
          <a:chOff x="0" y="0"/>
          <a:chExt cx="0" cy="0"/>
        </a:xfrm>
      </p:grpSpPr>
      <p:sp>
        <p:nvSpPr>
          <p:cNvPr id="46" name="Google Shape;46;p11"/>
          <p:cNvSpPr>
            <a:spLocks noGrp="1"/>
          </p:cNvSpPr>
          <p:nvPr>
            <p:ph type="pic" idx="2"/>
          </p:nvPr>
        </p:nvSpPr>
        <p:spPr>
          <a:xfrm>
            <a:off x="1143000" y="0"/>
            <a:ext cx="6858000" cy="5143500"/>
          </a:xfrm>
          <a:prstGeom prst="rect">
            <a:avLst/>
          </a:prstGeom>
          <a:noFill/>
          <a:ln>
            <a:noFill/>
          </a:ln>
        </p:spPr>
        <p:txBody>
          <a:bodyPr spcFirstLastPara="1" wrap="square" lIns="34284" tIns="17138" rIns="34284" bIns="17138" anchor="t" anchorCtr="0"/>
          <a:lstStyle>
            <a:lvl1pPr marR="0" lvl="0"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2213"/>
              </a:spcBef>
              <a:spcAft>
                <a:spcPts val="0"/>
              </a:spcAft>
              <a:buClr>
                <a:srgbClr val="000000"/>
              </a:buClr>
              <a:buSzPts val="375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7" name="Google Shape;47;p11"/>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816235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21-01-29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900">
                <a:latin typeface="Helvetica Neue Light"/>
                <a:ea typeface="Helvetica Neue Light"/>
                <a:cs typeface="Helvetica Neue Light"/>
                <a:sym typeface="Helvetica Neue Light"/>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716741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44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2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21-01-29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21-01-29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21-01-29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21-01-29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21-01-29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21-01-29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3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32.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21-01-29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45296" y="234404"/>
            <a:ext cx="5853411" cy="1138536"/>
          </a:xfrm>
          <a:prstGeom prst="rect">
            <a:avLst/>
          </a:prstGeom>
          <a:noFill/>
          <a:ln>
            <a:noFill/>
          </a:ln>
        </p:spPr>
        <p:txBody>
          <a:bodyPr spcFirstLastPara="1" wrap="square" lIns="26783" tIns="26783" rIns="26783" bIns="26783"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5103813" y="1485900"/>
            <a:ext cx="3581400" cy="3657600"/>
          </a:xfrm>
          <a:prstGeom prst="rect">
            <a:avLst/>
          </a:prstGeom>
          <a:noFill/>
          <a:ln>
            <a:noFill/>
          </a:ln>
        </p:spPr>
        <p:txBody>
          <a:bodyPr spcFirstLastPara="1" wrap="square" lIns="26783" tIns="26783" rIns="26783" bIns="26783" anchor="ctr" anchorCtr="0"/>
          <a:lstStyle>
            <a:lvl1pPr marL="457200" marR="0" lvl="0"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L="914400" marR="0" lvl="1"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L="1371600" marR="0" lvl="2"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L="1828800" marR="0" lvl="3"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L="2286000" marR="0" lvl="4"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L="2743200" marR="0" lvl="5"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L="3200400" marR="0" lvl="6"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L="3657600" marR="0" lvl="7"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L="4114800" marR="0" lvl="8"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defTabSz="914285"/>
            <a:fld id="{00000000-1234-1234-1234-123412341234}" type="slidenum">
              <a:rPr lang="uk-UA" kern="0" smtClean="0"/>
              <a:pPr defTabSz="914285"/>
              <a:t>‹#›</a:t>
            </a:fld>
            <a:endParaRPr lang="uk-UA" kern="0"/>
          </a:p>
        </p:txBody>
      </p:sp>
    </p:spTree>
    <p:extLst>
      <p:ext uri="{BB962C8B-B14F-4D97-AF65-F5344CB8AC3E}">
        <p14:creationId xmlns:p14="http://schemas.microsoft.com/office/powerpoint/2010/main" val="903334516"/>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45296" y="234404"/>
            <a:ext cx="5853411" cy="1138536"/>
          </a:xfrm>
          <a:prstGeom prst="rect">
            <a:avLst/>
          </a:prstGeom>
          <a:noFill/>
          <a:ln>
            <a:noFill/>
          </a:ln>
        </p:spPr>
        <p:txBody>
          <a:bodyPr spcFirstLastPara="1" wrap="square" lIns="26783" tIns="26783" rIns="26783" bIns="26783"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5103813" y="1485900"/>
            <a:ext cx="3581400" cy="3657600"/>
          </a:xfrm>
          <a:prstGeom prst="rect">
            <a:avLst/>
          </a:prstGeom>
          <a:noFill/>
          <a:ln>
            <a:noFill/>
          </a:ln>
        </p:spPr>
        <p:txBody>
          <a:bodyPr spcFirstLastPara="1" wrap="square" lIns="26783" tIns="26783" rIns="26783" bIns="26783" anchor="ctr" anchorCtr="0"/>
          <a:lstStyle>
            <a:lvl1pPr marL="457200" marR="0" lvl="0"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L="914400" marR="0" lvl="1"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L="1371600" marR="0" lvl="2"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L="1828800" marR="0" lvl="3"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L="2286000" marR="0" lvl="4"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L="2743200" marR="0" lvl="5"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L="3200400" marR="0" lvl="6"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L="3657600" marR="0" lvl="7"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L="4114800" marR="0" lvl="8"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4475934" y="4878958"/>
            <a:ext cx="185439" cy="177400"/>
          </a:xfrm>
          <a:prstGeom prst="rect">
            <a:avLst/>
          </a:prstGeom>
          <a:noFill/>
          <a:ln>
            <a:noFill/>
          </a:ln>
        </p:spPr>
        <p:txBody>
          <a:bodyPr spcFirstLastPara="1" wrap="square" lIns="26783" tIns="26783" rIns="26783" bIns="26783"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defTabSz="914331"/>
            <a:fld id="{00000000-1234-1234-1234-123412341234}" type="slidenum">
              <a:rPr lang="uk-UA" kern="0" smtClean="0"/>
              <a:pPr defTabSz="914331"/>
              <a:t>‹#›</a:t>
            </a:fld>
            <a:endParaRPr lang="uk-UA" kern="0"/>
          </a:p>
        </p:txBody>
      </p:sp>
    </p:spTree>
    <p:extLst>
      <p:ext uri="{BB962C8B-B14F-4D97-AF65-F5344CB8AC3E}">
        <p14:creationId xmlns:p14="http://schemas.microsoft.com/office/powerpoint/2010/main" val="1202638575"/>
      </p:ext>
    </p:extLst>
  </p:cSld>
  <p:clrMap bg1="lt1" tx1="dk1" bg2="dk2" tx2="lt2" accent1="accent1" accent2="accent2" accent3="accent3" accent4="accent4" accent5="accent5" accent6="accent6" hlink="hlink" folHlink="folHlink"/>
  <p:sldLayoutIdLst>
    <p:sldLayoutId id="2147483671" r:id="rId1"/>
    <p:sldLayoutId id="2147483676" r:id="rId2"/>
    <p:sldLayoutId id="2147483677" r:id="rId3"/>
    <p:sldLayoutId id="2147483678" r:id="rId4"/>
    <p:sldLayoutId id="214748367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45295" y="234404"/>
            <a:ext cx="5853411" cy="1138536"/>
          </a:xfrm>
          <a:prstGeom prst="rect">
            <a:avLst/>
          </a:prstGeom>
          <a:noFill/>
          <a:ln>
            <a:noFill/>
          </a:ln>
        </p:spPr>
        <p:txBody>
          <a:bodyPr spcFirstLastPara="1" wrap="square" lIns="26784" tIns="26784" rIns="26784" bIns="26784" anchor="ctr" anchorCtr="0"/>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5103813" y="1485900"/>
            <a:ext cx="3581400" cy="3657600"/>
          </a:xfrm>
          <a:prstGeom prst="rect">
            <a:avLst/>
          </a:prstGeom>
          <a:noFill/>
          <a:ln>
            <a:noFill/>
          </a:ln>
        </p:spPr>
        <p:txBody>
          <a:bodyPr spcFirstLastPara="1" wrap="square" lIns="26784" tIns="26784" rIns="26784" bIns="26784" anchor="ctr" anchorCtr="0"/>
          <a:lstStyle>
            <a:lvl1pPr marL="457200" marR="0" lvl="0"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L="914400" marR="0" lvl="1"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L="1371600" marR="0" lvl="2"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L="1828800" marR="0" lvl="3"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L="2286000" marR="0" lvl="4"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L="2743200" marR="0" lvl="5"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L="3200400" marR="0" lvl="6"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L="3657600" marR="0" lvl="7"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L="4114800" marR="0" lvl="8"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4475932" y="4878958"/>
            <a:ext cx="185439" cy="177400"/>
          </a:xfrm>
          <a:prstGeom prst="rect">
            <a:avLst/>
          </a:prstGeom>
          <a:noFill/>
          <a:ln>
            <a:noFill/>
          </a:ln>
        </p:spPr>
        <p:txBody>
          <a:bodyPr spcFirstLastPara="1" wrap="square" lIns="26784" tIns="26784" rIns="26784" bIns="26784"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uk-UA" kern="0" smtClean="0"/>
              <a:pPr/>
              <a:t>‹#›</a:t>
            </a:fld>
            <a:endParaRPr lang="uk-UA" kern="0"/>
          </a:p>
        </p:txBody>
      </p:sp>
    </p:spTree>
    <p:extLst>
      <p:ext uri="{BB962C8B-B14F-4D97-AF65-F5344CB8AC3E}">
        <p14:creationId xmlns:p14="http://schemas.microsoft.com/office/powerpoint/2010/main" val="629896793"/>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p:cNvSpPr>
            <a:spLocks/>
          </p:cNvSpPr>
          <p:nvPr userDrawn="1"/>
        </p:nvSpPr>
        <p:spPr bwMode="auto">
          <a:xfrm rot="10800000">
            <a:off x="0" y="4476750"/>
            <a:ext cx="9144000" cy="666750"/>
          </a:xfrm>
          <a:custGeom>
            <a:avLst/>
            <a:gdLst/>
            <a:ahLst/>
            <a:cxnLst>
              <a:cxn ang="0">
                <a:pos x="0" y="0"/>
              </a:cxn>
              <a:cxn ang="0">
                <a:pos x="5760" y="0"/>
              </a:cxn>
              <a:cxn ang="0">
                <a:pos x="0" y="624"/>
              </a:cxn>
              <a:cxn ang="0">
                <a:pos x="0" y="0"/>
              </a:cxn>
            </a:cxnLst>
            <a:rect l="0" t="0" r="r" b="b"/>
            <a:pathLst>
              <a:path w="5760" h="624">
                <a:moveTo>
                  <a:pt x="0" y="0"/>
                </a:moveTo>
                <a:lnTo>
                  <a:pt x="5760" y="0"/>
                </a:lnTo>
                <a:lnTo>
                  <a:pt x="0" y="624"/>
                </a:lnTo>
                <a:lnTo>
                  <a:pt x="0" y="0"/>
                </a:lnTo>
                <a:close/>
              </a:path>
            </a:pathLst>
          </a:custGeom>
          <a:solidFill>
            <a:srgbClr val="3A0E0C"/>
          </a:solidFill>
          <a:ln w="9525">
            <a:noFill/>
            <a:round/>
            <a:headEnd/>
            <a:tailEnd/>
          </a:ln>
        </p:spPr>
        <p:txBody>
          <a:bodyPr wrap="none" anchor="ctr"/>
          <a:lstStyle/>
          <a:p>
            <a:pPr>
              <a:defRPr/>
            </a:pPr>
            <a:endParaRPr lang="en-US">
              <a:solidFill>
                <a:prstClr val="black"/>
              </a:solidFill>
              <a:latin typeface="Verdana"/>
            </a:endParaRPr>
          </a:p>
        </p:txBody>
      </p:sp>
      <p:sp>
        <p:nvSpPr>
          <p:cNvPr id="8" name="Rectangle 6"/>
          <p:cNvSpPr>
            <a:spLocks noChangeArrowheads="1"/>
          </p:cNvSpPr>
          <p:nvPr userDrawn="1"/>
        </p:nvSpPr>
        <p:spPr bwMode="auto">
          <a:xfrm>
            <a:off x="0" y="0"/>
            <a:ext cx="9144000" cy="152400"/>
          </a:xfrm>
          <a:prstGeom prst="rect">
            <a:avLst/>
          </a:prstGeom>
          <a:solidFill>
            <a:srgbClr val="3A0E0C"/>
          </a:solidFill>
          <a:ln w="9525">
            <a:noFill/>
            <a:miter lim="800000"/>
            <a:headEnd/>
            <a:tailEnd/>
          </a:ln>
        </p:spPr>
        <p:txBody>
          <a:bodyPr wrap="none" anchor="ctr"/>
          <a:lstStyle/>
          <a:p>
            <a:pPr>
              <a:defRPr/>
            </a:pPr>
            <a:endParaRPr lang="en-US">
              <a:solidFill>
                <a:prstClr val="black"/>
              </a:solidFill>
              <a:latin typeface="Verdana"/>
            </a:endParaRPr>
          </a:p>
        </p:txBody>
      </p:sp>
      <p:pic>
        <p:nvPicPr>
          <p:cNvPr id="10" name="Picture 7" descr="crownpng"/>
          <p:cNvPicPr>
            <a:picLocks noChangeAspect="1" noChangeArrowheads="1"/>
          </p:cNvPicPr>
          <p:nvPr userDrawn="1"/>
        </p:nvPicPr>
        <p:blipFill>
          <a:blip r:embed="rId3" cstate="print"/>
          <a:srcRect/>
          <a:stretch>
            <a:fillRect/>
          </a:stretch>
        </p:blipFill>
        <p:spPr bwMode="auto">
          <a:xfrm>
            <a:off x="7696200" y="3714752"/>
            <a:ext cx="1447800" cy="1050449"/>
          </a:xfrm>
          <a:prstGeom prst="rect">
            <a:avLst/>
          </a:prstGeom>
          <a:noFill/>
          <a:ln w="9525">
            <a:noFill/>
            <a:miter lim="800000"/>
            <a:headEnd/>
            <a:tailEnd/>
          </a:ln>
        </p:spPr>
      </p:pic>
      <p:pic>
        <p:nvPicPr>
          <p:cNvPr id="3" name="Picture 2" descr="logo_thestory_1c_rev.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9400" y="4763614"/>
            <a:ext cx="2257023" cy="246536"/>
          </a:xfrm>
          <a:prstGeom prst="rect">
            <a:avLst/>
          </a:prstGeom>
        </p:spPr>
      </p:pic>
    </p:spTree>
    <p:extLst>
      <p:ext uri="{BB962C8B-B14F-4D97-AF65-F5344CB8AC3E}">
        <p14:creationId xmlns:p14="http://schemas.microsoft.com/office/powerpoint/2010/main" val="1567462918"/>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spcBef>
          <a:spcPct val="0"/>
        </a:spcBef>
        <a:buNone/>
        <a:defRPr lang="en-US" sz="4000" kern="1200" dirty="0" smtClean="0">
          <a:solidFill>
            <a:srgbClr val="3A0E0C"/>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p:cNvSpPr>
            <a:spLocks/>
          </p:cNvSpPr>
          <p:nvPr userDrawn="1"/>
        </p:nvSpPr>
        <p:spPr bwMode="auto">
          <a:xfrm rot="10800000">
            <a:off x="0" y="4476750"/>
            <a:ext cx="9144000" cy="666750"/>
          </a:xfrm>
          <a:custGeom>
            <a:avLst/>
            <a:gdLst/>
            <a:ahLst/>
            <a:cxnLst>
              <a:cxn ang="0">
                <a:pos x="0" y="0"/>
              </a:cxn>
              <a:cxn ang="0">
                <a:pos x="5760" y="0"/>
              </a:cxn>
              <a:cxn ang="0">
                <a:pos x="0" y="624"/>
              </a:cxn>
              <a:cxn ang="0">
                <a:pos x="0" y="0"/>
              </a:cxn>
            </a:cxnLst>
            <a:rect l="0" t="0" r="r" b="b"/>
            <a:pathLst>
              <a:path w="5760" h="624">
                <a:moveTo>
                  <a:pt x="0" y="0"/>
                </a:moveTo>
                <a:lnTo>
                  <a:pt x="5760" y="0"/>
                </a:lnTo>
                <a:lnTo>
                  <a:pt x="0" y="624"/>
                </a:lnTo>
                <a:lnTo>
                  <a:pt x="0" y="0"/>
                </a:lnTo>
                <a:close/>
              </a:path>
            </a:pathLst>
          </a:custGeom>
          <a:solidFill>
            <a:srgbClr val="3A0E0C"/>
          </a:solidFill>
          <a:ln w="9525">
            <a:noFill/>
            <a:round/>
            <a:headEnd/>
            <a:tailEnd/>
          </a:ln>
        </p:spPr>
        <p:txBody>
          <a:bodyPr wrap="none" anchor="ctr"/>
          <a:lstStyle/>
          <a:p>
            <a:pPr>
              <a:defRPr/>
            </a:pPr>
            <a:endParaRPr lang="en-US">
              <a:solidFill>
                <a:prstClr val="black"/>
              </a:solidFill>
              <a:latin typeface="Verdana"/>
            </a:endParaRPr>
          </a:p>
        </p:txBody>
      </p:sp>
      <p:sp>
        <p:nvSpPr>
          <p:cNvPr id="8" name="Rectangle 6"/>
          <p:cNvSpPr>
            <a:spLocks noChangeArrowheads="1"/>
          </p:cNvSpPr>
          <p:nvPr userDrawn="1"/>
        </p:nvSpPr>
        <p:spPr bwMode="auto">
          <a:xfrm>
            <a:off x="0" y="0"/>
            <a:ext cx="9144000" cy="152400"/>
          </a:xfrm>
          <a:prstGeom prst="rect">
            <a:avLst/>
          </a:prstGeom>
          <a:solidFill>
            <a:srgbClr val="3A0E0C"/>
          </a:solidFill>
          <a:ln w="9525">
            <a:noFill/>
            <a:miter lim="800000"/>
            <a:headEnd/>
            <a:tailEnd/>
          </a:ln>
        </p:spPr>
        <p:txBody>
          <a:bodyPr wrap="none" anchor="ctr"/>
          <a:lstStyle/>
          <a:p>
            <a:pPr>
              <a:defRPr/>
            </a:pPr>
            <a:endParaRPr lang="en-US">
              <a:solidFill>
                <a:prstClr val="black"/>
              </a:solidFill>
              <a:latin typeface="Verdana"/>
            </a:endParaRPr>
          </a:p>
        </p:txBody>
      </p:sp>
      <p:pic>
        <p:nvPicPr>
          <p:cNvPr id="10" name="Picture 7" descr="crownpng"/>
          <p:cNvPicPr>
            <a:picLocks noChangeAspect="1" noChangeArrowheads="1"/>
          </p:cNvPicPr>
          <p:nvPr userDrawn="1"/>
        </p:nvPicPr>
        <p:blipFill>
          <a:blip r:embed="rId3" cstate="print"/>
          <a:srcRect/>
          <a:stretch>
            <a:fillRect/>
          </a:stretch>
        </p:blipFill>
        <p:spPr bwMode="auto">
          <a:xfrm>
            <a:off x="7696200" y="3714752"/>
            <a:ext cx="1447800" cy="1050449"/>
          </a:xfrm>
          <a:prstGeom prst="rect">
            <a:avLst/>
          </a:prstGeom>
          <a:noFill/>
          <a:ln w="9525">
            <a:noFill/>
            <a:miter lim="800000"/>
            <a:headEnd/>
            <a:tailEnd/>
          </a:ln>
        </p:spPr>
      </p:pic>
      <p:pic>
        <p:nvPicPr>
          <p:cNvPr id="3" name="Picture 2" descr="logo_thestory_1c_rev.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9400" y="4763614"/>
            <a:ext cx="2257023" cy="246536"/>
          </a:xfrm>
          <a:prstGeom prst="rect">
            <a:avLst/>
          </a:prstGeom>
        </p:spPr>
      </p:pic>
    </p:spTree>
    <p:extLst>
      <p:ext uri="{BB962C8B-B14F-4D97-AF65-F5344CB8AC3E}">
        <p14:creationId xmlns:p14="http://schemas.microsoft.com/office/powerpoint/2010/main" val="16113276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spcBef>
          <a:spcPct val="0"/>
        </a:spcBef>
        <a:buNone/>
        <a:defRPr lang="en-US" sz="4000" kern="1200" dirty="0" smtClean="0">
          <a:solidFill>
            <a:srgbClr val="3A0E0C"/>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png"/><Relationship Id="rId1" Type="http://schemas.openxmlformats.org/officeDocument/2006/relationships/slideLayout" Target="../slideLayouts/slideLayout3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6.png"/><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0.jpeg"/><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3.jpg"/><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5.jpg"/><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7.png"/><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9.jpeg"/><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4.jpg"/><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8.png"/><Relationship Id="rId3"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3.jpg"/><Relationship Id="rId3"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5.jpg"/><Relationship Id="rId3"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p:nvPr/>
        </p:nvSpPr>
        <p:spPr>
          <a:xfrm>
            <a:off x="1267106" y="714435"/>
            <a:ext cx="54098" cy="342639"/>
          </a:xfrm>
          <a:prstGeom prst="rect">
            <a:avLst/>
          </a:prstGeom>
          <a:noFill/>
          <a:ln>
            <a:noFill/>
          </a:ln>
        </p:spPr>
        <p:txBody>
          <a:bodyPr spcFirstLastPara="1" wrap="square" lIns="26783" tIns="26783" rIns="26783" bIns="26783" anchor="ctr" anchorCtr="0">
            <a:noAutofit/>
          </a:bodyPr>
          <a:lstStyle/>
          <a:p>
            <a:pPr algn="ctr" defTabSz="342855">
              <a:buClr>
                <a:srgbClr val="000000"/>
              </a:buClr>
              <a:buSzPts val="5000"/>
            </a:pPr>
            <a:endParaRPr sz="1900" kern="0">
              <a:solidFill>
                <a:srgbClr val="000000"/>
              </a:solidFill>
              <a:latin typeface="Helvetica Neue"/>
              <a:ea typeface="Helvetica Neue"/>
              <a:cs typeface="Helvetica Neue"/>
              <a:sym typeface="Helvetica Neue"/>
            </a:endParaRPr>
          </a:p>
        </p:txBody>
      </p:sp>
      <p:sp>
        <p:nvSpPr>
          <p:cNvPr id="59" name="Google Shape;59;p14"/>
          <p:cNvSpPr txBox="1"/>
          <p:nvPr/>
        </p:nvSpPr>
        <p:spPr>
          <a:xfrm>
            <a:off x="1151606" y="2540616"/>
            <a:ext cx="6840788" cy="2416074"/>
          </a:xfrm>
          <a:prstGeom prst="rect">
            <a:avLst/>
          </a:prstGeom>
          <a:noFill/>
          <a:ln>
            <a:noFill/>
          </a:ln>
        </p:spPr>
        <p:txBody>
          <a:bodyPr spcFirstLastPara="1" wrap="square" lIns="34278" tIns="34278" rIns="34278" bIns="34278" anchor="t" anchorCtr="0">
            <a:noAutofit/>
          </a:bodyPr>
          <a:lstStyle/>
          <a:p>
            <a:pPr algn="ctr" defTabSz="342855">
              <a:buClr>
                <a:srgbClr val="000000"/>
              </a:buClr>
            </a:pPr>
            <a:r>
              <a:rPr lang="en-US" sz="3200" kern="0" dirty="0" smtClean="0">
                <a:solidFill>
                  <a:srgbClr val="E6C08B"/>
                </a:solidFill>
                <a:latin typeface="Montserrat SemiBold"/>
                <a:ea typeface="Montserrat SemiBold"/>
                <a:cs typeface="Montserrat SemiBold"/>
                <a:sym typeface="Montserrat SemiBold"/>
              </a:rPr>
              <a:t>to</a:t>
            </a:r>
            <a:endParaRPr lang="en-US" sz="2800" kern="0" dirty="0" smtClean="0">
              <a:solidFill>
                <a:srgbClr val="E6C08B"/>
              </a:solidFill>
              <a:latin typeface="Montserrat SemiBold"/>
              <a:ea typeface="Montserrat SemiBold"/>
              <a:cs typeface="Montserrat SemiBold"/>
              <a:sym typeface="Montserrat SemiBold"/>
            </a:endParaRPr>
          </a:p>
          <a:p>
            <a:pPr algn="ctr" defTabSz="342855">
              <a:buClr>
                <a:srgbClr val="000000"/>
              </a:buClr>
            </a:pPr>
            <a:r>
              <a:rPr lang="en-US" sz="4800" kern="0" dirty="0" smtClean="0">
                <a:solidFill>
                  <a:srgbClr val="E6C08B"/>
                </a:solidFill>
                <a:latin typeface="Montserrat SemiBold"/>
                <a:ea typeface="Montserrat SemiBold"/>
                <a:cs typeface="Montserrat SemiBold"/>
                <a:sym typeface="Montserrat SemiBold"/>
              </a:rPr>
              <a:t>South </a:t>
            </a:r>
            <a:r>
              <a:rPr lang="en-US" sz="4800" kern="0" dirty="0">
                <a:solidFill>
                  <a:srgbClr val="E6C08B"/>
                </a:solidFill>
                <a:latin typeface="Montserrat SemiBold"/>
                <a:ea typeface="Montserrat SemiBold"/>
                <a:cs typeface="Montserrat SemiBold"/>
                <a:sym typeface="Montserrat SemiBold"/>
              </a:rPr>
              <a:t>Gate </a:t>
            </a:r>
            <a:r>
              <a:rPr lang="en-US" sz="4800" kern="0" dirty="0" smtClean="0">
                <a:solidFill>
                  <a:srgbClr val="E6C08B"/>
                </a:solidFill>
                <a:latin typeface="Montserrat SemiBold"/>
                <a:ea typeface="Montserrat SemiBold"/>
                <a:cs typeface="Montserrat SemiBold"/>
                <a:sym typeface="Montserrat SemiBold"/>
              </a:rPr>
              <a:t>Alliance</a:t>
            </a:r>
          </a:p>
          <a:p>
            <a:pPr algn="ctr" defTabSz="342855">
              <a:buClr>
                <a:srgbClr val="000000"/>
              </a:buClr>
            </a:pPr>
            <a:r>
              <a:rPr lang="en-US" sz="3400" kern="0" dirty="0" smtClean="0">
                <a:solidFill>
                  <a:srgbClr val="E6C08B"/>
                </a:solidFill>
                <a:latin typeface="Montserrat SemiBold"/>
                <a:ea typeface="Montserrat SemiBold"/>
                <a:cs typeface="Montserrat SemiBold"/>
                <a:sym typeface="Montserrat SemiBold"/>
              </a:rPr>
              <a:t>1436 James </a:t>
            </a:r>
            <a:r>
              <a:rPr lang="en-US" sz="3400" kern="0" dirty="0" err="1" smtClean="0">
                <a:solidFill>
                  <a:srgbClr val="E6C08B"/>
                </a:solidFill>
                <a:latin typeface="Montserrat SemiBold"/>
                <a:ea typeface="Montserrat SemiBold"/>
                <a:cs typeface="Montserrat SemiBold"/>
                <a:sym typeface="Montserrat SemiBold"/>
              </a:rPr>
              <a:t>McKevitt</a:t>
            </a:r>
            <a:r>
              <a:rPr lang="en-US" sz="3400" kern="0" dirty="0" smtClean="0">
                <a:solidFill>
                  <a:srgbClr val="E6C08B"/>
                </a:solidFill>
                <a:latin typeface="Montserrat SemiBold"/>
                <a:ea typeface="Montserrat SemiBold"/>
                <a:cs typeface="Montserrat SemiBold"/>
                <a:sym typeface="Montserrat SemiBold"/>
              </a:rPr>
              <a:t> Road SW</a:t>
            </a:r>
          </a:p>
          <a:p>
            <a:pPr algn="ctr" defTabSz="342855">
              <a:buClr>
                <a:srgbClr val="000000"/>
              </a:buClr>
            </a:pPr>
            <a:r>
              <a:rPr lang="en-US" sz="3400" kern="0" dirty="0" err="1" smtClean="0">
                <a:solidFill>
                  <a:srgbClr val="2482E9"/>
                </a:solidFill>
                <a:latin typeface="Montserrat SemiBold"/>
                <a:ea typeface="Montserrat SemiBold"/>
                <a:cs typeface="Montserrat SemiBold"/>
                <a:sym typeface="Montserrat SemiBold"/>
              </a:rPr>
              <a:t>Southgatealliance.net</a:t>
            </a:r>
            <a:endParaRPr sz="3400" kern="0" dirty="0">
              <a:solidFill>
                <a:srgbClr val="2482E9"/>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5235807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61" t="21062" r="27891" b="8852"/>
          <a:stretch/>
        </p:blipFill>
        <p:spPr>
          <a:xfrm>
            <a:off x="5405758" y="0"/>
            <a:ext cx="3232474" cy="2902120"/>
          </a:xfrm>
          <a:prstGeom prst="rect">
            <a:avLst/>
          </a:prstGeom>
        </p:spPr>
      </p:pic>
      <p:pic>
        <p:nvPicPr>
          <p:cNvPr id="6" name="Picture 5" descr="bg9fuc8lsa8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97" y="2577587"/>
            <a:ext cx="4135366" cy="2752695"/>
          </a:xfrm>
          <a:prstGeom prst="rect">
            <a:avLst/>
          </a:prstGeom>
        </p:spPr>
      </p:pic>
      <p:pic>
        <p:nvPicPr>
          <p:cNvPr id="3" name="Picture 2" descr="1036285921_0_167_1600_1032_1000x541_80_0_0_603f54e86221022317f5c294d07884c0.jpg"/>
          <p:cNvPicPr>
            <a:picLocks noChangeAspect="1"/>
          </p:cNvPicPr>
          <p:nvPr/>
        </p:nvPicPr>
        <p:blipFill rotWithShape="1">
          <a:blip r:embed="rId4">
            <a:extLst>
              <a:ext uri="{28A0092B-C50C-407E-A947-70E740481C1C}">
                <a14:useLocalDpi xmlns:a14="http://schemas.microsoft.com/office/drawing/2010/main" val="0"/>
              </a:ext>
            </a:extLst>
          </a:blip>
          <a:srcRect l="35128" r="1" b="28261"/>
          <a:stretch/>
        </p:blipFill>
        <p:spPr>
          <a:xfrm>
            <a:off x="5128763" y="2741286"/>
            <a:ext cx="4015237" cy="2402214"/>
          </a:xfrm>
          <a:prstGeom prst="rect">
            <a:avLst/>
          </a:prstGeom>
        </p:spPr>
      </p:pic>
      <p:pic>
        <p:nvPicPr>
          <p:cNvPr id="2" name="Picture 1"/>
          <p:cNvPicPr>
            <a:picLocks noChangeAspect="1"/>
          </p:cNvPicPr>
          <p:nvPr/>
        </p:nvPicPr>
        <p:blipFill>
          <a:blip r:embed="rId5"/>
          <a:stretch>
            <a:fillRect/>
          </a:stretch>
        </p:blipFill>
        <p:spPr>
          <a:xfrm>
            <a:off x="466888" y="-1"/>
            <a:ext cx="4145965" cy="3005825"/>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59166_ori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1757"/>
          <a:stretch/>
        </p:blipFill>
        <p:spPr>
          <a:xfrm>
            <a:off x="4848631" y="2251660"/>
            <a:ext cx="4295369" cy="2891840"/>
          </a:xfrm>
          <a:prstGeom prst="rect">
            <a:avLst/>
          </a:prstGeom>
        </p:spPr>
      </p:pic>
      <p:pic>
        <p:nvPicPr>
          <p:cNvPr id="2" name="Picture 1" descr="in-but-not-of-world.jpg"/>
          <p:cNvPicPr>
            <a:picLocks noChangeAspect="1"/>
          </p:cNvPicPr>
          <p:nvPr/>
        </p:nvPicPr>
        <p:blipFill rotWithShape="1">
          <a:blip r:embed="rId3">
            <a:extLst>
              <a:ext uri="{28A0092B-C50C-407E-A947-70E740481C1C}">
                <a14:useLocalDpi xmlns:a14="http://schemas.microsoft.com/office/drawing/2010/main" val="0"/>
              </a:ext>
            </a:extLst>
          </a:blip>
          <a:srcRect b="14204"/>
          <a:stretch/>
        </p:blipFill>
        <p:spPr>
          <a:xfrm>
            <a:off x="0" y="0"/>
            <a:ext cx="5813241" cy="3081897"/>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43" y="385546"/>
            <a:ext cx="7186583" cy="769441"/>
          </a:xfrm>
          <a:prstGeom prst="rect">
            <a:avLst/>
          </a:prstGeom>
          <a:noFill/>
        </p:spPr>
        <p:txBody>
          <a:bodyPr wrap="none" rtlCol="0">
            <a:spAutoFit/>
          </a:bodyPr>
          <a:lstStyle/>
          <a:p>
            <a:pPr marL="457200" indent="-457200">
              <a:buAutoNum type="arabicPeriod"/>
            </a:pPr>
            <a:r>
              <a:rPr lang="en-US" sz="2400" b="1" dirty="0" smtClean="0"/>
              <a:t>Don’t just try to blend in; STAND OUT!</a:t>
            </a:r>
          </a:p>
          <a:p>
            <a:r>
              <a:rPr lang="en-US" sz="2000" b="1" dirty="0" smtClean="0"/>
              <a:t>1.1 Stand out in the way you treat your body</a:t>
            </a:r>
            <a:endParaRPr lang="en-US" sz="2000" b="1" dirty="0"/>
          </a:p>
        </p:txBody>
      </p:sp>
      <p:pic>
        <p:nvPicPr>
          <p:cNvPr id="3" name="Picture 2" descr="stand-out-from-the-crowd-1024x5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31" y="1270115"/>
            <a:ext cx="6573780" cy="3873385"/>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43" y="385546"/>
            <a:ext cx="7186583" cy="769441"/>
          </a:xfrm>
          <a:prstGeom prst="rect">
            <a:avLst/>
          </a:prstGeom>
          <a:noFill/>
        </p:spPr>
        <p:txBody>
          <a:bodyPr wrap="none" rtlCol="0">
            <a:spAutoFit/>
          </a:bodyPr>
          <a:lstStyle/>
          <a:p>
            <a:pPr marL="457200" indent="-457200">
              <a:buAutoNum type="arabicPeriod"/>
            </a:pPr>
            <a:r>
              <a:rPr lang="en-US" sz="2400" b="1" dirty="0" smtClean="0"/>
              <a:t>Don’t just try to blend in; STAND OUT!</a:t>
            </a:r>
          </a:p>
          <a:p>
            <a:r>
              <a:rPr lang="en-US" sz="2000" b="1" dirty="0" smtClean="0"/>
              <a:t>1.1 Stand out in the way you treat your body</a:t>
            </a:r>
            <a:endParaRPr lang="en-US" sz="2000" b="1"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745" y="1634454"/>
            <a:ext cx="3289300" cy="2463800"/>
          </a:xfrm>
          <a:prstGeom prst="rect">
            <a:avLst/>
          </a:prstGeom>
        </p:spPr>
      </p:pic>
      <p:sp>
        <p:nvSpPr>
          <p:cNvPr id="5" name="TextBox 4"/>
          <p:cNvSpPr txBox="1"/>
          <p:nvPr/>
        </p:nvSpPr>
        <p:spPr>
          <a:xfrm>
            <a:off x="897174" y="4098254"/>
            <a:ext cx="6943052" cy="646331"/>
          </a:xfrm>
          <a:prstGeom prst="rect">
            <a:avLst/>
          </a:prstGeom>
          <a:noFill/>
        </p:spPr>
        <p:txBody>
          <a:bodyPr wrap="none" rtlCol="0">
            <a:spAutoFit/>
          </a:bodyPr>
          <a:lstStyle/>
          <a:p>
            <a:pPr algn="ctr"/>
            <a:r>
              <a:rPr lang="en-US" b="1" dirty="0" smtClean="0"/>
              <a:t>Never underestimate the potential of one resolution</a:t>
            </a:r>
          </a:p>
          <a:p>
            <a:pPr algn="ctr"/>
            <a:r>
              <a:rPr lang="en-US" b="1" dirty="0" smtClean="0"/>
              <a:t> to change your life.</a:t>
            </a:r>
            <a:endParaRPr lang="en-US" b="1" dirty="0"/>
          </a:p>
        </p:txBody>
      </p:sp>
      <p:sp>
        <p:nvSpPr>
          <p:cNvPr id="6" name="TextBox 5"/>
          <p:cNvSpPr txBox="1"/>
          <p:nvPr/>
        </p:nvSpPr>
        <p:spPr>
          <a:xfrm>
            <a:off x="1176558" y="1265122"/>
            <a:ext cx="6643240" cy="369332"/>
          </a:xfrm>
          <a:prstGeom prst="rect">
            <a:avLst/>
          </a:prstGeom>
          <a:noFill/>
        </p:spPr>
        <p:txBody>
          <a:bodyPr wrap="none" rtlCol="0">
            <a:spAutoFit/>
          </a:bodyPr>
          <a:lstStyle/>
          <a:p>
            <a:r>
              <a:rPr lang="en-US" b="1" dirty="0" smtClean="0"/>
              <a:t>Some battles are won before you ever fight them.</a:t>
            </a:r>
            <a:endParaRPr lang="en-US" b="1" dirty="0"/>
          </a:p>
        </p:txBody>
      </p:sp>
    </p:spTree>
    <p:extLst>
      <p:ext uri="{BB962C8B-B14F-4D97-AF65-F5344CB8AC3E}">
        <p14:creationId xmlns:p14="http://schemas.microsoft.com/office/powerpoint/2010/main" val="37093787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years-resolutio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0667" y="1836398"/>
            <a:ext cx="5184790" cy="3456527"/>
          </a:xfrm>
          <a:prstGeom prst="rect">
            <a:avLst/>
          </a:prstGeom>
        </p:spPr>
      </p:pic>
      <p:pic>
        <p:nvPicPr>
          <p:cNvPr id="3" name="Picture 2" descr="whats_your_new_years_resolution_featu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
            <a:ext cx="4706232" cy="2978225"/>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oring-God-with-Our-Bod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5143500"/>
          </a:xfrm>
          <a:prstGeom prst="rect">
            <a:avLst/>
          </a:prstGeom>
        </p:spPr>
      </p:pic>
      <p:pic>
        <p:nvPicPr>
          <p:cNvPr id="3" name="Picture 2" descr="1+Corinthians+3-16+You+Are+A+Temple+of+the+Holy+Spirit+go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691091"/>
            <a:ext cx="4018919" cy="3014189"/>
          </a:xfrm>
          <a:prstGeom prst="rect">
            <a:avLst/>
          </a:prstGeom>
        </p:spPr>
      </p:pic>
    </p:spTree>
    <p:extLst>
      <p:ext uri="{BB962C8B-B14F-4D97-AF65-F5344CB8AC3E}">
        <p14:creationId xmlns:p14="http://schemas.microsoft.com/office/powerpoint/2010/main" val="30436468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43" y="385546"/>
            <a:ext cx="7186583" cy="769441"/>
          </a:xfrm>
          <a:prstGeom prst="rect">
            <a:avLst/>
          </a:prstGeom>
          <a:noFill/>
        </p:spPr>
        <p:txBody>
          <a:bodyPr wrap="none" rtlCol="0">
            <a:spAutoFit/>
          </a:bodyPr>
          <a:lstStyle/>
          <a:p>
            <a:pPr marL="457200" indent="-457200">
              <a:buAutoNum type="arabicPeriod"/>
            </a:pPr>
            <a:r>
              <a:rPr lang="en-US" sz="2400" b="1" dirty="0" smtClean="0"/>
              <a:t>Don’t just try to blend in; STAND OUT!</a:t>
            </a:r>
          </a:p>
          <a:p>
            <a:r>
              <a:rPr lang="en-US" sz="2000" b="1" dirty="0" smtClean="0"/>
              <a:t>1.2 Stand out in the way you study</a:t>
            </a:r>
            <a:endParaRPr lang="en-US" sz="2000" b="1" dirty="0"/>
          </a:p>
        </p:txBody>
      </p:sp>
      <p:pic>
        <p:nvPicPr>
          <p:cNvPr id="4" name="Picture 3" descr="11754391_10153877929981564_8882102247356269716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2469"/>
            <a:ext cx="4761374" cy="3571031"/>
          </a:xfrm>
          <a:prstGeom prst="rect">
            <a:avLst/>
          </a:prstGeom>
        </p:spPr>
      </p:pic>
      <p:pic>
        <p:nvPicPr>
          <p:cNvPr id="5" name="Picture 4" descr="Rea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676" y="1572469"/>
            <a:ext cx="4510324" cy="3571032"/>
          </a:xfrm>
          <a:prstGeom prst="rect">
            <a:avLst/>
          </a:prstGeom>
        </p:spPr>
      </p:pic>
    </p:spTree>
    <p:extLst>
      <p:ext uri="{BB962C8B-B14F-4D97-AF65-F5344CB8AC3E}">
        <p14:creationId xmlns:p14="http://schemas.microsoft.com/office/powerpoint/2010/main" val="27978506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1-01-22 at 1.3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0750"/>
            <a:ext cx="9144000" cy="3975100"/>
          </a:xfrm>
          <a:prstGeom prst="rect">
            <a:avLst/>
          </a:prstGeom>
        </p:spPr>
      </p:pic>
      <p:sp>
        <p:nvSpPr>
          <p:cNvPr id="3" name="TextBox 2"/>
          <p:cNvSpPr txBox="1"/>
          <p:nvPr/>
        </p:nvSpPr>
        <p:spPr>
          <a:xfrm>
            <a:off x="0" y="106604"/>
            <a:ext cx="9210574" cy="523220"/>
          </a:xfrm>
          <a:prstGeom prst="rect">
            <a:avLst/>
          </a:prstGeom>
          <a:noFill/>
        </p:spPr>
        <p:txBody>
          <a:bodyPr wrap="none" rtlCol="0">
            <a:spAutoFit/>
          </a:bodyPr>
          <a:lstStyle/>
          <a:p>
            <a:r>
              <a:rPr lang="en-US" sz="2800" dirty="0" smtClean="0"/>
              <a:t>Live Chat now available on Sundays from 10:40 am </a:t>
            </a:r>
            <a:r>
              <a:rPr lang="mr-IN" sz="2800" dirty="0" smtClean="0"/>
              <a:t>–</a:t>
            </a:r>
            <a:r>
              <a:rPr lang="en-US" sz="2800" dirty="0" smtClean="0"/>
              <a:t> 11:40am</a:t>
            </a:r>
            <a:endParaRPr lang="en-US" sz="2800" dirty="0"/>
          </a:p>
        </p:txBody>
      </p:sp>
    </p:spTree>
    <p:extLst>
      <p:ext uri="{BB962C8B-B14F-4D97-AF65-F5344CB8AC3E}">
        <p14:creationId xmlns:p14="http://schemas.microsoft.com/office/powerpoint/2010/main" val="4174270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43" y="385546"/>
            <a:ext cx="7186583" cy="769441"/>
          </a:xfrm>
          <a:prstGeom prst="rect">
            <a:avLst/>
          </a:prstGeom>
          <a:noFill/>
        </p:spPr>
        <p:txBody>
          <a:bodyPr wrap="none" rtlCol="0">
            <a:spAutoFit/>
          </a:bodyPr>
          <a:lstStyle/>
          <a:p>
            <a:pPr marL="457200" indent="-457200">
              <a:buAutoNum type="arabicPeriod"/>
            </a:pPr>
            <a:r>
              <a:rPr lang="en-US" sz="2400" b="1" dirty="0" smtClean="0"/>
              <a:t>Don’t just try to blend in; STAND OUT!</a:t>
            </a:r>
          </a:p>
          <a:p>
            <a:r>
              <a:rPr lang="en-US" sz="2000" b="1" dirty="0" smtClean="0"/>
              <a:t>1.3 Stand out in the way you pray!</a:t>
            </a:r>
            <a:endParaRPr lang="en-US" sz="2000" b="1" dirty="0"/>
          </a:p>
        </p:txBody>
      </p:sp>
      <p:pic>
        <p:nvPicPr>
          <p:cNvPr id="6" name="Picture 5"/>
          <p:cNvPicPr>
            <a:picLocks noChangeAspect="1"/>
          </p:cNvPicPr>
          <p:nvPr/>
        </p:nvPicPr>
        <p:blipFill>
          <a:blip r:embed="rId2"/>
          <a:stretch>
            <a:fillRect/>
          </a:stretch>
        </p:blipFill>
        <p:spPr>
          <a:xfrm>
            <a:off x="653643" y="1172769"/>
            <a:ext cx="8490357" cy="3970731"/>
          </a:xfrm>
          <a:prstGeom prst="rect">
            <a:avLst/>
          </a:prstGeom>
        </p:spPr>
      </p:pic>
      <p:pic>
        <p:nvPicPr>
          <p:cNvPr id="3" name="Picture 2" descr="king-nebuchadnezz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186" y="1287222"/>
            <a:ext cx="2495516" cy="1803352"/>
          </a:xfrm>
          <a:prstGeom prst="rect">
            <a:avLst/>
          </a:prstGeom>
        </p:spPr>
      </p:pic>
    </p:spTree>
    <p:extLst>
      <p:ext uri="{BB962C8B-B14F-4D97-AF65-F5344CB8AC3E}">
        <p14:creationId xmlns:p14="http://schemas.microsoft.com/office/powerpoint/2010/main" val="40174741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43" y="385546"/>
            <a:ext cx="7186583" cy="769441"/>
          </a:xfrm>
          <a:prstGeom prst="rect">
            <a:avLst/>
          </a:prstGeom>
          <a:noFill/>
        </p:spPr>
        <p:txBody>
          <a:bodyPr wrap="none" rtlCol="0">
            <a:spAutoFit/>
          </a:bodyPr>
          <a:lstStyle/>
          <a:p>
            <a:pPr marL="457200" indent="-457200">
              <a:buAutoNum type="arabicPeriod"/>
            </a:pPr>
            <a:r>
              <a:rPr lang="en-US" sz="2400" b="1" dirty="0" smtClean="0"/>
              <a:t>Don’t just try to blend in; STAND OUT!</a:t>
            </a:r>
          </a:p>
          <a:p>
            <a:r>
              <a:rPr lang="en-US" sz="2000" b="1" dirty="0" smtClean="0"/>
              <a:t>1.3 Stand out in the way you pray!</a:t>
            </a:r>
            <a:endParaRPr lang="en-US" sz="2000" b="1" dirty="0"/>
          </a:p>
        </p:txBody>
      </p:sp>
      <p:pic>
        <p:nvPicPr>
          <p:cNvPr id="4" name="Picture 3" descr="sba401-scal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4988"/>
            <a:ext cx="3153418" cy="3988513"/>
          </a:xfrm>
          <a:prstGeom prst="rect">
            <a:avLst/>
          </a:prstGeom>
        </p:spPr>
      </p:pic>
      <p:pic>
        <p:nvPicPr>
          <p:cNvPr id="5" name="Picture 4" descr="a810c86d89588f7e5c2171cc8b2c76c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752" y="1154987"/>
            <a:ext cx="2506248" cy="3988514"/>
          </a:xfrm>
          <a:prstGeom prst="rect">
            <a:avLst/>
          </a:prstGeom>
        </p:spPr>
      </p:pic>
      <p:sp>
        <p:nvSpPr>
          <p:cNvPr id="7" name="Rectangle 6"/>
          <p:cNvSpPr/>
          <p:nvPr/>
        </p:nvSpPr>
        <p:spPr>
          <a:xfrm>
            <a:off x="3153418" y="1201317"/>
            <a:ext cx="3349747" cy="3416320"/>
          </a:xfrm>
          <a:prstGeom prst="rect">
            <a:avLst/>
          </a:prstGeom>
        </p:spPr>
        <p:txBody>
          <a:bodyPr wrap="square">
            <a:spAutoFit/>
          </a:bodyPr>
          <a:lstStyle/>
          <a:p>
            <a:r>
              <a:rPr lang="en-US" b="1" dirty="0"/>
              <a:t>“The king asked: are you able to tell me what I saw in my dream and interpret it?  Daniel replied, “No wise man, enchanter, magician or diviner can explain to the king the mystery he’s asked about, but </a:t>
            </a:r>
            <a:r>
              <a:rPr lang="en-US" b="1" u="sng" dirty="0"/>
              <a:t>there’s a God in heaven who </a:t>
            </a:r>
            <a:r>
              <a:rPr lang="en-US" b="1" u="sng" dirty="0" smtClean="0"/>
              <a:t>reveals mysteries</a:t>
            </a:r>
            <a:r>
              <a:rPr lang="en-US" b="1" dirty="0"/>
              <a:t>.</a:t>
            </a:r>
            <a:r>
              <a:rPr lang="en-US" b="1" dirty="0" smtClean="0"/>
              <a:t>”</a:t>
            </a:r>
          </a:p>
          <a:p>
            <a:r>
              <a:rPr lang="en-US" b="1" dirty="0" smtClean="0"/>
              <a:t> </a:t>
            </a:r>
            <a:r>
              <a:rPr lang="en-US" b="1" dirty="0"/>
              <a:t>(2:26-27).</a:t>
            </a:r>
            <a:endParaRPr lang="en-CA" dirty="0"/>
          </a:p>
        </p:txBody>
      </p:sp>
    </p:spTree>
    <p:extLst>
      <p:ext uri="{BB962C8B-B14F-4D97-AF65-F5344CB8AC3E}">
        <p14:creationId xmlns:p14="http://schemas.microsoft.com/office/powerpoint/2010/main" val="25230344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643" y="385546"/>
            <a:ext cx="7186583" cy="769441"/>
          </a:xfrm>
          <a:prstGeom prst="rect">
            <a:avLst/>
          </a:prstGeom>
          <a:noFill/>
        </p:spPr>
        <p:txBody>
          <a:bodyPr wrap="none" rtlCol="0">
            <a:spAutoFit/>
          </a:bodyPr>
          <a:lstStyle/>
          <a:p>
            <a:pPr marL="457200" indent="-457200">
              <a:buAutoNum type="arabicPeriod"/>
            </a:pPr>
            <a:r>
              <a:rPr lang="en-US" sz="2400" b="1" dirty="0" smtClean="0"/>
              <a:t>Don’t just try to blend in; STAND OUT!</a:t>
            </a:r>
          </a:p>
          <a:p>
            <a:r>
              <a:rPr lang="en-US" sz="2000" b="1" dirty="0" smtClean="0"/>
              <a:t>1.3 Stand out in the way you pray!</a:t>
            </a:r>
            <a:endParaRPr lang="en-US" sz="2000" b="1" dirty="0"/>
          </a:p>
        </p:txBody>
      </p:sp>
      <p:sp>
        <p:nvSpPr>
          <p:cNvPr id="4" name="Rectangle 3"/>
          <p:cNvSpPr/>
          <p:nvPr/>
        </p:nvSpPr>
        <p:spPr>
          <a:xfrm>
            <a:off x="653643" y="1356265"/>
            <a:ext cx="7918419" cy="2246769"/>
          </a:xfrm>
          <a:prstGeom prst="rect">
            <a:avLst/>
          </a:prstGeom>
        </p:spPr>
        <p:txBody>
          <a:bodyPr wrap="square">
            <a:spAutoFit/>
          </a:bodyPr>
          <a:lstStyle/>
          <a:p>
            <a:r>
              <a:rPr lang="en-US" sz="2000" b="1" dirty="0"/>
              <a:t>The king said to Daniel, “Surely your God is the God of gods and the Lord of kings and a revealer of mysteries, for you were able to reveal this mystery.  </a:t>
            </a:r>
            <a:r>
              <a:rPr lang="en-US" sz="2000" b="1" baseline="30000" dirty="0"/>
              <a:t>48</a:t>
            </a:r>
            <a:r>
              <a:rPr lang="en-US" sz="2000" b="1" dirty="0"/>
              <a:t> Then the king placed Daniel in a high position and lavished many gifts on him. He made him ruler over the entire province of Babylon and placed him in charge of all its wise men.   </a:t>
            </a:r>
            <a:r>
              <a:rPr lang="en-US" sz="2000" b="1" i="1" dirty="0"/>
              <a:t>Daniel 2:47-48</a:t>
            </a:r>
            <a:endParaRPr lang="en-CA" sz="2000" dirty="0"/>
          </a:p>
        </p:txBody>
      </p:sp>
      <p:sp>
        <p:nvSpPr>
          <p:cNvPr id="5" name="Rectangle 4"/>
          <p:cNvSpPr/>
          <p:nvPr/>
        </p:nvSpPr>
        <p:spPr>
          <a:xfrm>
            <a:off x="261458" y="3641513"/>
            <a:ext cx="7825042" cy="1015663"/>
          </a:xfrm>
          <a:prstGeom prst="rect">
            <a:avLst/>
          </a:prstGeom>
        </p:spPr>
        <p:txBody>
          <a:bodyPr wrap="square">
            <a:spAutoFit/>
          </a:bodyPr>
          <a:lstStyle/>
          <a:p>
            <a:pPr algn="ctr"/>
            <a:r>
              <a:rPr lang="en-US" sz="2000" b="1" dirty="0"/>
              <a:t>God honors those who honor him with their bodies, with their minds, and with their prayerful dependence on Him. </a:t>
            </a:r>
            <a:endParaRPr lang="en-US" sz="2000" b="1" dirty="0"/>
          </a:p>
        </p:txBody>
      </p:sp>
    </p:spTree>
    <p:extLst>
      <p:ext uri="{BB962C8B-B14F-4D97-AF65-F5344CB8AC3E}">
        <p14:creationId xmlns:p14="http://schemas.microsoft.com/office/powerpoint/2010/main" val="26508016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8924438" cy="461665"/>
          </a:xfrm>
          <a:prstGeom prst="rect">
            <a:avLst/>
          </a:prstGeom>
          <a:noFill/>
        </p:spPr>
        <p:txBody>
          <a:bodyPr wrap="none" rtlCol="0">
            <a:spAutoFit/>
          </a:bodyPr>
          <a:lstStyle/>
          <a:p>
            <a:r>
              <a:rPr lang="en-US" sz="2400" b="1" dirty="0" smtClean="0"/>
              <a:t>2. When the world bows down to idols, STAND UP!</a:t>
            </a:r>
            <a:endParaRPr lang="en-US" sz="2400" b="1" dirty="0"/>
          </a:p>
        </p:txBody>
      </p:sp>
      <p:pic>
        <p:nvPicPr>
          <p:cNvPr id="6" name="Picture 5" descr="Clipboar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763" y="1649910"/>
            <a:ext cx="6149237" cy="3493590"/>
          </a:xfrm>
          <a:prstGeom prst="rect">
            <a:avLst/>
          </a:prstGeom>
        </p:spPr>
      </p:pic>
      <p:sp>
        <p:nvSpPr>
          <p:cNvPr id="3" name="Rectangle 2"/>
          <p:cNvSpPr/>
          <p:nvPr/>
        </p:nvSpPr>
        <p:spPr>
          <a:xfrm>
            <a:off x="168080" y="1972481"/>
            <a:ext cx="2502520" cy="1477328"/>
          </a:xfrm>
          <a:prstGeom prst="rect">
            <a:avLst/>
          </a:prstGeom>
        </p:spPr>
        <p:txBody>
          <a:bodyPr wrap="square">
            <a:spAutoFit/>
          </a:bodyPr>
          <a:lstStyle/>
          <a:p>
            <a:pPr algn="ctr"/>
            <a:r>
              <a:rPr lang="en-US" b="1" dirty="0"/>
              <a:t>Just because everybody else is doing something doesn’t make it right! </a:t>
            </a:r>
            <a:endParaRPr lang="en-US" b="1" dirty="0"/>
          </a:p>
        </p:txBody>
      </p:sp>
      <p:sp>
        <p:nvSpPr>
          <p:cNvPr id="7" name="Rectangle 6"/>
          <p:cNvSpPr/>
          <p:nvPr/>
        </p:nvSpPr>
        <p:spPr>
          <a:xfrm>
            <a:off x="448212" y="3677276"/>
            <a:ext cx="2091658" cy="1200329"/>
          </a:xfrm>
          <a:prstGeom prst="rect">
            <a:avLst/>
          </a:prstGeom>
        </p:spPr>
        <p:txBody>
          <a:bodyPr wrap="square">
            <a:spAutoFit/>
          </a:bodyPr>
          <a:lstStyle/>
          <a:p>
            <a:r>
              <a:rPr lang="en-US" b="1" dirty="0"/>
              <a:t>J</a:t>
            </a:r>
            <a:r>
              <a:rPr lang="en-US" b="1" dirty="0" smtClean="0"/>
              <a:t>ust </a:t>
            </a:r>
            <a:r>
              <a:rPr lang="en-US" b="1" dirty="0"/>
              <a:t>because something is legal doesn’t make it right. </a:t>
            </a:r>
            <a:endParaRPr lang="en-US" b="1" dirty="0"/>
          </a:p>
        </p:txBody>
      </p:sp>
    </p:spTree>
    <p:extLst>
      <p:ext uri="{BB962C8B-B14F-4D97-AF65-F5344CB8AC3E}">
        <p14:creationId xmlns:p14="http://schemas.microsoft.com/office/powerpoint/2010/main" val="36247277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8924438" cy="461665"/>
          </a:xfrm>
          <a:prstGeom prst="rect">
            <a:avLst/>
          </a:prstGeom>
          <a:noFill/>
        </p:spPr>
        <p:txBody>
          <a:bodyPr wrap="none" rtlCol="0">
            <a:spAutoFit/>
          </a:bodyPr>
          <a:lstStyle/>
          <a:p>
            <a:r>
              <a:rPr lang="en-US" sz="2400" b="1" dirty="0" smtClean="0"/>
              <a:t>2. When the world bows down to idols, STAND UP!</a:t>
            </a:r>
            <a:endParaRPr lang="en-US" sz="2400" b="1" dirty="0"/>
          </a:p>
        </p:txBody>
      </p:sp>
      <p:pic>
        <p:nvPicPr>
          <p:cNvPr id="5" name="Picture 4"/>
          <p:cNvPicPr>
            <a:picLocks noChangeAspect="1"/>
          </p:cNvPicPr>
          <p:nvPr/>
        </p:nvPicPr>
        <p:blipFill>
          <a:blip r:embed="rId2"/>
          <a:stretch>
            <a:fillRect/>
          </a:stretch>
        </p:blipFill>
        <p:spPr>
          <a:xfrm>
            <a:off x="4766044" y="1636962"/>
            <a:ext cx="4377956" cy="2790050"/>
          </a:xfrm>
          <a:prstGeom prst="rect">
            <a:avLst/>
          </a:prstGeom>
        </p:spPr>
      </p:pic>
      <p:sp>
        <p:nvSpPr>
          <p:cNvPr id="8" name="Rectangle 7"/>
          <p:cNvSpPr/>
          <p:nvPr/>
        </p:nvSpPr>
        <p:spPr>
          <a:xfrm>
            <a:off x="3686664" y="803849"/>
            <a:ext cx="5457336" cy="646331"/>
          </a:xfrm>
          <a:prstGeom prst="rect">
            <a:avLst/>
          </a:prstGeom>
        </p:spPr>
        <p:txBody>
          <a:bodyPr wrap="square">
            <a:spAutoFit/>
          </a:bodyPr>
          <a:lstStyle/>
          <a:p>
            <a:r>
              <a:rPr lang="en-US" b="1" i="1" dirty="0"/>
              <a:t>3:15</a:t>
            </a:r>
            <a:r>
              <a:rPr lang="en-US" dirty="0"/>
              <a:t>: </a:t>
            </a:r>
            <a:r>
              <a:rPr lang="en-US" b="1" dirty="0"/>
              <a:t>“Then what god will be able to rescue you from my hand?” </a:t>
            </a:r>
            <a:endParaRPr lang="en-US" dirty="0"/>
          </a:p>
        </p:txBody>
      </p:sp>
      <p:sp>
        <p:nvSpPr>
          <p:cNvPr id="9" name="Rectangle 8"/>
          <p:cNvSpPr/>
          <p:nvPr/>
        </p:nvSpPr>
        <p:spPr>
          <a:xfrm>
            <a:off x="194044" y="1477647"/>
            <a:ext cx="4572000" cy="3416320"/>
          </a:xfrm>
          <a:prstGeom prst="rect">
            <a:avLst/>
          </a:prstGeom>
        </p:spPr>
        <p:txBody>
          <a:bodyPr>
            <a:spAutoFit/>
          </a:bodyPr>
          <a:lstStyle/>
          <a:p>
            <a:r>
              <a:rPr lang="en-US" b="1" dirty="0"/>
              <a:t>“King Nebuchadnezzar, we don’t need to defend ourselves before you in this matter. </a:t>
            </a:r>
            <a:r>
              <a:rPr lang="en-US" b="1" baseline="30000" dirty="0"/>
              <a:t>17 </a:t>
            </a:r>
            <a:r>
              <a:rPr lang="en-US" b="1" dirty="0"/>
              <a:t>If we’re thrown into the blazing furnace, the God we serve </a:t>
            </a:r>
            <a:r>
              <a:rPr lang="en-US" b="1" u="sng" dirty="0"/>
              <a:t>is able</a:t>
            </a:r>
            <a:r>
              <a:rPr lang="en-US" b="1" dirty="0"/>
              <a:t> to save us from it, and </a:t>
            </a:r>
            <a:r>
              <a:rPr lang="en-US" b="1" u="sng" dirty="0"/>
              <a:t>he will rescue us</a:t>
            </a:r>
            <a:r>
              <a:rPr lang="en-US" b="1" dirty="0"/>
              <a:t> from your hand. </a:t>
            </a:r>
            <a:r>
              <a:rPr lang="en-US" b="1" baseline="30000" dirty="0"/>
              <a:t>18</a:t>
            </a:r>
            <a:r>
              <a:rPr lang="en-US" b="1" dirty="0"/>
              <a:t> But </a:t>
            </a:r>
            <a:r>
              <a:rPr lang="en-US" b="1" u="sng" dirty="0"/>
              <a:t>even if he doesn’t</a:t>
            </a:r>
            <a:r>
              <a:rPr lang="en-US" b="1" dirty="0"/>
              <a:t>, we want you to know, O king, that we won’t serve your gods or worship the image of gold you’ve set up.”      </a:t>
            </a:r>
            <a:endParaRPr lang="en-US" b="1" dirty="0" smtClean="0"/>
          </a:p>
          <a:p>
            <a:r>
              <a:rPr lang="en-US" b="1" i="1" dirty="0" smtClean="0"/>
              <a:t>Daniel </a:t>
            </a:r>
            <a:r>
              <a:rPr lang="en-US" b="1" i="1" dirty="0"/>
              <a:t>3:6, 16-18</a:t>
            </a:r>
            <a:endParaRPr lang="en-CA" dirty="0"/>
          </a:p>
        </p:txBody>
      </p:sp>
    </p:spTree>
    <p:extLst>
      <p:ext uri="{BB962C8B-B14F-4D97-AF65-F5344CB8AC3E}">
        <p14:creationId xmlns:p14="http://schemas.microsoft.com/office/powerpoint/2010/main" val="27581575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8924438" cy="461665"/>
          </a:xfrm>
          <a:prstGeom prst="rect">
            <a:avLst/>
          </a:prstGeom>
          <a:noFill/>
        </p:spPr>
        <p:txBody>
          <a:bodyPr wrap="none" rtlCol="0">
            <a:spAutoFit/>
          </a:bodyPr>
          <a:lstStyle/>
          <a:p>
            <a:r>
              <a:rPr lang="en-US" sz="2400" b="1" dirty="0" smtClean="0"/>
              <a:t>2. When the world bows down to idols, STAND UP!</a:t>
            </a:r>
            <a:endParaRPr lang="en-US" sz="2400" b="1" dirty="0"/>
          </a:p>
        </p:txBody>
      </p:sp>
      <p:pic>
        <p:nvPicPr>
          <p:cNvPr id="3" name="Picture 2"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920" y="1034894"/>
            <a:ext cx="5548598" cy="4108605"/>
          </a:xfrm>
          <a:prstGeom prst="rect">
            <a:avLst/>
          </a:prstGeom>
        </p:spPr>
      </p:pic>
      <p:sp>
        <p:nvSpPr>
          <p:cNvPr id="6" name="Rectangle 5"/>
          <p:cNvSpPr/>
          <p:nvPr/>
        </p:nvSpPr>
        <p:spPr>
          <a:xfrm>
            <a:off x="306395" y="1342875"/>
            <a:ext cx="2831092" cy="3477875"/>
          </a:xfrm>
          <a:prstGeom prst="rect">
            <a:avLst/>
          </a:prstGeom>
        </p:spPr>
        <p:txBody>
          <a:bodyPr wrap="square">
            <a:spAutoFit/>
          </a:bodyPr>
          <a:lstStyle/>
          <a:p>
            <a:r>
              <a:rPr lang="en-US" sz="2000" b="1" dirty="0"/>
              <a:t>“Wasn’t it three men that we tied up and threw into the fire</a:t>
            </a:r>
            <a:r>
              <a:rPr lang="en-US" sz="2000" b="1" dirty="0" smtClean="0"/>
              <a:t>?  Look</a:t>
            </a:r>
            <a:r>
              <a:rPr lang="en-US" sz="2000" b="1" dirty="0"/>
              <a:t>!  I see four men walking around in the fire, unbound and unharmed, and the fourth looks like a son of the gods.”  (3:25)</a:t>
            </a:r>
            <a:endParaRPr lang="en-CA" sz="2000" dirty="0"/>
          </a:p>
        </p:txBody>
      </p:sp>
    </p:spTree>
    <p:extLst>
      <p:ext uri="{BB962C8B-B14F-4D97-AF65-F5344CB8AC3E}">
        <p14:creationId xmlns:p14="http://schemas.microsoft.com/office/powerpoint/2010/main" val="38741642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8924438" cy="461665"/>
          </a:xfrm>
          <a:prstGeom prst="rect">
            <a:avLst/>
          </a:prstGeom>
          <a:noFill/>
        </p:spPr>
        <p:txBody>
          <a:bodyPr wrap="none" rtlCol="0">
            <a:spAutoFit/>
          </a:bodyPr>
          <a:lstStyle/>
          <a:p>
            <a:r>
              <a:rPr lang="en-US" sz="2400" b="1" dirty="0" smtClean="0"/>
              <a:t>2. When the world bows down to idols, STAND UP!</a:t>
            </a:r>
            <a:endParaRPr lang="en-US" sz="2400" b="1" dirty="0"/>
          </a:p>
        </p:txBody>
      </p:sp>
      <p:sp>
        <p:nvSpPr>
          <p:cNvPr id="4" name="Rectangle 3"/>
          <p:cNvSpPr/>
          <p:nvPr/>
        </p:nvSpPr>
        <p:spPr>
          <a:xfrm>
            <a:off x="343745" y="1347453"/>
            <a:ext cx="3374241" cy="2554545"/>
          </a:xfrm>
          <a:prstGeom prst="rect">
            <a:avLst/>
          </a:prstGeom>
        </p:spPr>
        <p:txBody>
          <a:bodyPr wrap="square">
            <a:spAutoFit/>
          </a:bodyPr>
          <a:lstStyle/>
          <a:p>
            <a:r>
              <a:rPr lang="en-US" sz="2000" b="1" dirty="0"/>
              <a:t>“They trusted in him and defied the king’s command and were willing to give up their lives rather than serve or worship any god except their own.” (3:28)</a:t>
            </a:r>
            <a:endParaRPr lang="en-CA" sz="2000" dirty="0"/>
          </a:p>
        </p:txBody>
      </p:sp>
      <p:pic>
        <p:nvPicPr>
          <p:cNvPr id="5" name="Picture 4" descr="011-meshach-shadrach-abedne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986" y="1045977"/>
            <a:ext cx="5463364" cy="4097523"/>
          </a:xfrm>
          <a:prstGeom prst="rect">
            <a:avLst/>
          </a:prstGeom>
        </p:spPr>
      </p:pic>
      <p:sp>
        <p:nvSpPr>
          <p:cNvPr id="7" name="Rectangle 6"/>
          <p:cNvSpPr/>
          <p:nvPr/>
        </p:nvSpPr>
        <p:spPr>
          <a:xfrm>
            <a:off x="506577" y="4085058"/>
            <a:ext cx="3005977" cy="707886"/>
          </a:xfrm>
          <a:prstGeom prst="rect">
            <a:avLst/>
          </a:prstGeom>
        </p:spPr>
        <p:txBody>
          <a:bodyPr wrap="square">
            <a:spAutoFit/>
          </a:bodyPr>
          <a:lstStyle/>
          <a:p>
            <a:r>
              <a:rPr lang="en-US" sz="2000" b="1" i="1" dirty="0"/>
              <a:t>God honored those who honored Him!  </a:t>
            </a:r>
            <a:endParaRPr lang="en-CA" sz="2000" b="1" i="1" dirty="0"/>
          </a:p>
        </p:txBody>
      </p:sp>
    </p:spTree>
    <p:extLst>
      <p:ext uri="{BB962C8B-B14F-4D97-AF65-F5344CB8AC3E}">
        <p14:creationId xmlns:p14="http://schemas.microsoft.com/office/powerpoint/2010/main" val="4774640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pic>
        <p:nvPicPr>
          <p:cNvPr id="3" name="Picture 2" descr="ef5dbcb70919ea6ed00c4489077070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440" y="1681035"/>
            <a:ext cx="5141559" cy="3547676"/>
          </a:xfrm>
          <a:prstGeom prst="rect">
            <a:avLst/>
          </a:prstGeom>
        </p:spPr>
      </p:pic>
      <p:sp>
        <p:nvSpPr>
          <p:cNvPr id="8" name="Rectangle 7"/>
          <p:cNvSpPr/>
          <p:nvPr/>
        </p:nvSpPr>
        <p:spPr>
          <a:xfrm>
            <a:off x="5882432" y="1012193"/>
            <a:ext cx="1603774" cy="461665"/>
          </a:xfrm>
          <a:prstGeom prst="rect">
            <a:avLst/>
          </a:prstGeom>
        </p:spPr>
        <p:txBody>
          <a:bodyPr wrap="none">
            <a:spAutoFit/>
          </a:bodyPr>
          <a:lstStyle/>
          <a:p>
            <a:pPr lvl="0"/>
            <a:r>
              <a:rPr lang="en-US" sz="2400" b="1" dirty="0">
                <a:solidFill>
                  <a:prstClr val="black"/>
                </a:solidFill>
              </a:rPr>
              <a:t>Daniel 5</a:t>
            </a:r>
            <a:endParaRPr lang="en-US" sz="2400" b="1" dirty="0">
              <a:solidFill>
                <a:prstClr val="black"/>
              </a:solidFill>
            </a:endParaRPr>
          </a:p>
        </p:txBody>
      </p:sp>
      <p:sp>
        <p:nvSpPr>
          <p:cNvPr id="9" name="Rectangle 8"/>
          <p:cNvSpPr/>
          <p:nvPr/>
        </p:nvSpPr>
        <p:spPr>
          <a:xfrm>
            <a:off x="1123171" y="1012193"/>
            <a:ext cx="1603774" cy="461665"/>
          </a:xfrm>
          <a:prstGeom prst="rect">
            <a:avLst/>
          </a:prstGeom>
        </p:spPr>
        <p:txBody>
          <a:bodyPr wrap="none">
            <a:spAutoFit/>
          </a:bodyPr>
          <a:lstStyle/>
          <a:p>
            <a:pPr lvl="0"/>
            <a:r>
              <a:rPr lang="en-US" sz="2400" b="1" dirty="0">
                <a:solidFill>
                  <a:prstClr val="black"/>
                </a:solidFill>
              </a:rPr>
              <a:t>Daniel </a:t>
            </a:r>
            <a:r>
              <a:rPr lang="en-US" sz="2400" b="1" dirty="0" smtClean="0">
                <a:solidFill>
                  <a:prstClr val="black"/>
                </a:solidFill>
              </a:rPr>
              <a:t>4</a:t>
            </a:r>
            <a:endParaRPr lang="en-US" sz="2400" b="1" dirty="0">
              <a:solidFill>
                <a:prstClr val="black"/>
              </a:solidFill>
            </a:endParaRPr>
          </a:p>
        </p:txBody>
      </p:sp>
      <p:pic>
        <p:nvPicPr>
          <p:cNvPr id="10" name="Picture 9" descr="psychiatry-mental-illness-bible-nebuchadnezzar-god-struck-insanity-sin-pride.jpg"/>
          <p:cNvPicPr>
            <a:picLocks noChangeAspect="1"/>
          </p:cNvPicPr>
          <p:nvPr/>
        </p:nvPicPr>
        <p:blipFill rotWithShape="1">
          <a:blip r:embed="rId3" cstate="print">
            <a:extLst>
              <a:ext uri="{28A0092B-C50C-407E-A947-70E740481C1C}">
                <a14:useLocalDpi xmlns:a14="http://schemas.microsoft.com/office/drawing/2010/main" val="0"/>
              </a:ext>
            </a:extLst>
          </a:blip>
          <a:srcRect b="9232"/>
          <a:stretch/>
        </p:blipFill>
        <p:spPr>
          <a:xfrm>
            <a:off x="19835" y="1849139"/>
            <a:ext cx="3982605" cy="2614943"/>
          </a:xfrm>
          <a:prstGeom prst="rect">
            <a:avLst/>
          </a:prstGeom>
        </p:spPr>
      </p:pic>
    </p:spTree>
    <p:extLst>
      <p:ext uri="{BB962C8B-B14F-4D97-AF65-F5344CB8AC3E}">
        <p14:creationId xmlns:p14="http://schemas.microsoft.com/office/powerpoint/2010/main" val="17381953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sp>
        <p:nvSpPr>
          <p:cNvPr id="4" name="Rectangle 3"/>
          <p:cNvSpPr/>
          <p:nvPr/>
        </p:nvSpPr>
        <p:spPr>
          <a:xfrm>
            <a:off x="392186" y="1401155"/>
            <a:ext cx="4201992" cy="3477875"/>
          </a:xfrm>
          <a:prstGeom prst="rect">
            <a:avLst/>
          </a:prstGeom>
        </p:spPr>
        <p:txBody>
          <a:bodyPr wrap="square">
            <a:spAutoFit/>
          </a:bodyPr>
          <a:lstStyle/>
          <a:p>
            <a:r>
              <a:rPr lang="en-US" sz="2000" b="1" dirty="0" smtClean="0"/>
              <a:t>At </a:t>
            </a:r>
            <a:r>
              <a:rPr lang="en-US" sz="2000" b="1" dirty="0"/>
              <a:t>this, the administrators and the satraps tried to find grounds for charges against Daniel in his conduct of government affairs, but they were unable to do so. They could find no corruption in him, because he was trustworthy and neither corrupt nor negligent</a:t>
            </a:r>
            <a:r>
              <a:rPr lang="en-US" sz="2000" b="1" dirty="0" smtClean="0"/>
              <a:t>.  Daniel 6:4</a:t>
            </a:r>
            <a:endParaRPr lang="en-US" sz="2000" b="1" dirty="0"/>
          </a:p>
        </p:txBody>
      </p:sp>
      <p:pic>
        <p:nvPicPr>
          <p:cNvPr id="5" name="Picture 4"/>
          <p:cNvPicPr>
            <a:picLocks noChangeAspect="1"/>
          </p:cNvPicPr>
          <p:nvPr/>
        </p:nvPicPr>
        <p:blipFill>
          <a:blip r:embed="rId2"/>
          <a:stretch>
            <a:fillRect/>
          </a:stretch>
        </p:blipFill>
        <p:spPr>
          <a:xfrm>
            <a:off x="5373799" y="1291769"/>
            <a:ext cx="3811293" cy="3851731"/>
          </a:xfrm>
          <a:prstGeom prst="rect">
            <a:avLst/>
          </a:prstGeom>
        </p:spPr>
      </p:pic>
    </p:spTree>
    <p:extLst>
      <p:ext uri="{BB962C8B-B14F-4D97-AF65-F5344CB8AC3E}">
        <p14:creationId xmlns:p14="http://schemas.microsoft.com/office/powerpoint/2010/main" val="5236749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pic>
        <p:nvPicPr>
          <p:cNvPr id="5" name="Picture 4" descr="Daniel-Praying-Ch-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523" y="847211"/>
            <a:ext cx="6213469" cy="4246948"/>
          </a:xfrm>
          <a:prstGeom prst="rect">
            <a:avLst/>
          </a:prstGeom>
        </p:spPr>
      </p:pic>
    </p:spTree>
    <p:extLst>
      <p:ext uri="{BB962C8B-B14F-4D97-AF65-F5344CB8AC3E}">
        <p14:creationId xmlns:p14="http://schemas.microsoft.com/office/powerpoint/2010/main" val="5236749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pboar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85563" y="466952"/>
            <a:ext cx="4101403" cy="584776"/>
          </a:xfrm>
          <a:prstGeom prst="rect">
            <a:avLst/>
          </a:prstGeom>
          <a:noFill/>
        </p:spPr>
        <p:txBody>
          <a:bodyPr wrap="none" rtlCol="0">
            <a:spAutoFit/>
          </a:bodyPr>
          <a:lstStyle/>
          <a:p>
            <a:r>
              <a:rPr lang="en-US" sz="3200" dirty="0" smtClean="0"/>
              <a:t>Taking a Stand for God!</a:t>
            </a:r>
            <a:endParaRPr lang="en-US" sz="3200" dirty="0"/>
          </a:p>
        </p:txBody>
      </p:sp>
    </p:spTree>
    <p:extLst>
      <p:ext uri="{BB962C8B-B14F-4D97-AF65-F5344CB8AC3E}">
        <p14:creationId xmlns:p14="http://schemas.microsoft.com/office/powerpoint/2010/main" val="10779793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pic>
        <p:nvPicPr>
          <p:cNvPr id="4" name="Picture 3"/>
          <p:cNvPicPr>
            <a:picLocks noChangeAspect="1"/>
          </p:cNvPicPr>
          <p:nvPr/>
        </p:nvPicPr>
        <p:blipFill>
          <a:blip r:embed="rId2"/>
          <a:stretch>
            <a:fillRect/>
          </a:stretch>
        </p:blipFill>
        <p:spPr>
          <a:xfrm>
            <a:off x="0" y="1120690"/>
            <a:ext cx="5041922" cy="4022810"/>
          </a:xfrm>
          <a:prstGeom prst="rect">
            <a:avLst/>
          </a:prstGeom>
        </p:spPr>
      </p:pic>
      <p:pic>
        <p:nvPicPr>
          <p:cNvPr id="6" name="Picture 5" descr="20150703-Daniel-Briton-Rivie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872" y="2204024"/>
            <a:ext cx="4457128" cy="2939476"/>
          </a:xfrm>
          <a:prstGeom prst="rect">
            <a:avLst/>
          </a:prstGeom>
        </p:spPr>
      </p:pic>
      <p:sp>
        <p:nvSpPr>
          <p:cNvPr id="7" name="TextBox 6"/>
          <p:cNvSpPr txBox="1"/>
          <p:nvPr/>
        </p:nvSpPr>
        <p:spPr>
          <a:xfrm>
            <a:off x="5326140" y="894337"/>
            <a:ext cx="3485742" cy="1323439"/>
          </a:xfrm>
          <a:prstGeom prst="rect">
            <a:avLst/>
          </a:prstGeom>
          <a:noFill/>
        </p:spPr>
        <p:txBody>
          <a:bodyPr wrap="none" rtlCol="0">
            <a:spAutoFit/>
          </a:bodyPr>
          <a:lstStyle/>
          <a:p>
            <a:pPr algn="ctr"/>
            <a:r>
              <a:rPr lang="en-US" sz="2000" b="1" i="1" dirty="0" smtClean="0"/>
              <a:t>God didn’t save Daniel </a:t>
            </a:r>
          </a:p>
          <a:p>
            <a:pPr algn="ctr"/>
            <a:r>
              <a:rPr lang="en-US" sz="2000" b="1" i="1" u="sng" dirty="0"/>
              <a:t>f</a:t>
            </a:r>
            <a:r>
              <a:rPr lang="en-US" sz="2000" b="1" i="1" u="sng" dirty="0" smtClean="0"/>
              <a:t>rom</a:t>
            </a:r>
            <a:r>
              <a:rPr lang="en-US" sz="2000" b="1" i="1" dirty="0" smtClean="0"/>
              <a:t> this trial;</a:t>
            </a:r>
          </a:p>
          <a:p>
            <a:pPr algn="ctr"/>
            <a:r>
              <a:rPr lang="en-US" sz="2000" b="1" i="1" dirty="0" smtClean="0"/>
              <a:t>God saved Daniel </a:t>
            </a:r>
          </a:p>
          <a:p>
            <a:pPr algn="ctr"/>
            <a:r>
              <a:rPr lang="en-US" sz="2000" b="1" i="1" u="sng" dirty="0" smtClean="0"/>
              <a:t>through</a:t>
            </a:r>
            <a:r>
              <a:rPr lang="en-US" sz="2000" b="1" i="1" dirty="0" smtClean="0"/>
              <a:t> this trial.</a:t>
            </a:r>
            <a:endParaRPr lang="en-US" sz="2000" b="1" i="1" dirty="0"/>
          </a:p>
        </p:txBody>
      </p:sp>
    </p:spTree>
    <p:extLst>
      <p:ext uri="{BB962C8B-B14F-4D97-AF65-F5344CB8AC3E}">
        <p14:creationId xmlns:p14="http://schemas.microsoft.com/office/powerpoint/2010/main" val="18161255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sp>
        <p:nvSpPr>
          <p:cNvPr id="3" name="Rectangle 2"/>
          <p:cNvSpPr/>
          <p:nvPr/>
        </p:nvSpPr>
        <p:spPr>
          <a:xfrm>
            <a:off x="168081" y="1033462"/>
            <a:ext cx="7712988" cy="3785652"/>
          </a:xfrm>
          <a:prstGeom prst="rect">
            <a:avLst/>
          </a:prstGeom>
        </p:spPr>
        <p:txBody>
          <a:bodyPr wrap="square">
            <a:spAutoFit/>
          </a:bodyPr>
          <a:lstStyle/>
          <a:p>
            <a:r>
              <a:rPr lang="en-US" sz="2000" b="1" baseline="30000" dirty="0"/>
              <a:t>25 </a:t>
            </a:r>
            <a:r>
              <a:rPr lang="en-US" sz="2000" b="1" dirty="0"/>
              <a:t>Then King Darius wrote to all the nations and peoples of every language in all the earth:</a:t>
            </a:r>
            <a:endParaRPr lang="en-CA" sz="2000" dirty="0"/>
          </a:p>
          <a:p>
            <a:r>
              <a:rPr lang="en-US" sz="2000" b="1" dirty="0"/>
              <a:t>“May you prosper greatly! </a:t>
            </a:r>
            <a:r>
              <a:rPr lang="en-US" sz="2000" b="1" baseline="30000" dirty="0"/>
              <a:t>26 </a:t>
            </a:r>
            <a:r>
              <a:rPr lang="en-US" sz="2000" b="1" dirty="0"/>
              <a:t>“I issue a decree that in every part of my kingdom people must fear and reverence the God of Daniel. “For He is the living God and He endures forever; His kingdom won’t be destroyed, His dominion will never end. </a:t>
            </a:r>
            <a:r>
              <a:rPr lang="en-US" sz="2000" b="1" baseline="30000" dirty="0"/>
              <a:t>27 </a:t>
            </a:r>
            <a:r>
              <a:rPr lang="en-US" sz="2000" b="1" dirty="0"/>
              <a:t>He rescues and he saves; He performs signs and wonders in the heavens and on the earth.  He’s rescued Daniel from the power of the lions.” </a:t>
            </a:r>
            <a:r>
              <a:rPr lang="en-US" sz="2000" b="1" baseline="30000" dirty="0"/>
              <a:t>28</a:t>
            </a:r>
            <a:r>
              <a:rPr lang="en-US" sz="2000" b="1" dirty="0"/>
              <a:t> So </a:t>
            </a:r>
            <a:r>
              <a:rPr lang="en-US" sz="2000" b="1" u="sng" dirty="0"/>
              <a:t>Daniel prospered</a:t>
            </a:r>
            <a:r>
              <a:rPr lang="en-US" sz="2000" b="1" dirty="0"/>
              <a:t> during the reign of Darius and the reign of Cyrus the Persian.    </a:t>
            </a:r>
            <a:r>
              <a:rPr lang="en-US" sz="2000" b="1" i="1" dirty="0"/>
              <a:t>Daniel 6:25-28</a:t>
            </a:r>
            <a:endParaRPr lang="en-CA" sz="2000" dirty="0"/>
          </a:p>
        </p:txBody>
      </p:sp>
    </p:spTree>
    <p:extLst>
      <p:ext uri="{BB962C8B-B14F-4D97-AF65-F5344CB8AC3E}">
        <p14:creationId xmlns:p14="http://schemas.microsoft.com/office/powerpoint/2010/main" val="19604565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pic>
        <p:nvPicPr>
          <p:cNvPr id="4" name="Picture 3" descr="007-moody-daniel-l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954" y="1568966"/>
            <a:ext cx="4766045" cy="3574534"/>
          </a:xfrm>
          <a:prstGeom prst="rect">
            <a:avLst/>
          </a:prstGeom>
        </p:spPr>
      </p:pic>
      <p:sp>
        <p:nvSpPr>
          <p:cNvPr id="5" name="Rectangle 4"/>
          <p:cNvSpPr/>
          <p:nvPr/>
        </p:nvSpPr>
        <p:spPr>
          <a:xfrm>
            <a:off x="0" y="847211"/>
            <a:ext cx="4220667" cy="4031873"/>
          </a:xfrm>
          <a:prstGeom prst="rect">
            <a:avLst/>
          </a:prstGeom>
        </p:spPr>
        <p:txBody>
          <a:bodyPr wrap="square">
            <a:spAutoFit/>
          </a:bodyPr>
          <a:lstStyle/>
          <a:p>
            <a:r>
              <a:rPr lang="en-US" sz="1600" dirty="0"/>
              <a:t> </a:t>
            </a:r>
            <a:endParaRPr lang="en-CA" sz="1600" dirty="0"/>
          </a:p>
          <a:p>
            <a:r>
              <a:rPr lang="en-CA" sz="1600" b="1" baseline="30000" dirty="0"/>
              <a:t>17 </a:t>
            </a:r>
            <a:r>
              <a:rPr lang="en-CA" sz="1600" b="1" dirty="0"/>
              <a:t>“Now, our God, hear the prayers and petitions of your servant. For your sake, Lord, look with favor on your desolate sanctuary. </a:t>
            </a:r>
            <a:r>
              <a:rPr lang="en-CA" sz="1600" b="1" baseline="30000" dirty="0"/>
              <a:t>18 </a:t>
            </a:r>
            <a:r>
              <a:rPr lang="en-CA" sz="1600" b="1" dirty="0"/>
              <a:t>Give ear, our God, and hear; open your eyes and see the desolation of the city that bears your Name. We don’t make requests of you because we’re righteous, but because of your great mercy. </a:t>
            </a:r>
            <a:r>
              <a:rPr lang="en-CA" sz="1600" b="1" baseline="30000" dirty="0"/>
              <a:t>19 </a:t>
            </a:r>
            <a:r>
              <a:rPr lang="en-CA" sz="1600" b="1" dirty="0"/>
              <a:t>Lord, listen! Lord, forgive! Lord, hear and act! For your sake, my God, don’t delay, because your city and your people bear your Name.” (9:17-19)</a:t>
            </a:r>
            <a:endParaRPr lang="en-CA" sz="1600" dirty="0"/>
          </a:p>
        </p:txBody>
      </p:sp>
    </p:spTree>
    <p:extLst>
      <p:ext uri="{BB962C8B-B14F-4D97-AF65-F5344CB8AC3E}">
        <p14:creationId xmlns:p14="http://schemas.microsoft.com/office/powerpoint/2010/main" val="33689350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0" y="385546"/>
            <a:ext cx="9017012" cy="461665"/>
          </a:xfrm>
          <a:prstGeom prst="rect">
            <a:avLst/>
          </a:prstGeom>
          <a:noFill/>
        </p:spPr>
        <p:txBody>
          <a:bodyPr wrap="none" rtlCol="0">
            <a:spAutoFit/>
          </a:bodyPr>
          <a:lstStyle/>
          <a:p>
            <a:r>
              <a:rPr lang="en-US" sz="2400" b="1" dirty="0"/>
              <a:t>3</a:t>
            </a:r>
            <a:r>
              <a:rPr lang="en-US" sz="2400" b="1" dirty="0" smtClean="0"/>
              <a:t>. When the world pushes you down, STAND FIRM!</a:t>
            </a:r>
            <a:endParaRPr lang="en-US" sz="2400" b="1" dirty="0"/>
          </a:p>
        </p:txBody>
      </p:sp>
      <p:sp>
        <p:nvSpPr>
          <p:cNvPr id="3" name="Rectangle 2"/>
          <p:cNvSpPr/>
          <p:nvPr/>
        </p:nvSpPr>
        <p:spPr>
          <a:xfrm>
            <a:off x="941362" y="1513372"/>
            <a:ext cx="7705401" cy="707886"/>
          </a:xfrm>
          <a:prstGeom prst="rect">
            <a:avLst/>
          </a:prstGeom>
        </p:spPr>
        <p:txBody>
          <a:bodyPr wrap="square">
            <a:spAutoFit/>
          </a:bodyPr>
          <a:lstStyle/>
          <a:p>
            <a:r>
              <a:rPr lang="en-US" sz="2000" b="1" dirty="0"/>
              <a:t>1 Corinthians 16:13: “Be on your guard; </a:t>
            </a:r>
            <a:r>
              <a:rPr lang="en-US" sz="2000" b="1" u="sng" dirty="0"/>
              <a:t>stand firm </a:t>
            </a:r>
            <a:r>
              <a:rPr lang="en-US" sz="2000" b="1" dirty="0"/>
              <a:t>in the faith; be men of courage; be strong.”</a:t>
            </a:r>
            <a:endParaRPr lang="en-CA" sz="2000" dirty="0"/>
          </a:p>
        </p:txBody>
      </p:sp>
      <p:sp>
        <p:nvSpPr>
          <p:cNvPr id="6" name="Rectangle 5"/>
          <p:cNvSpPr/>
          <p:nvPr/>
        </p:nvSpPr>
        <p:spPr>
          <a:xfrm>
            <a:off x="605204" y="2961529"/>
            <a:ext cx="4027048" cy="1631216"/>
          </a:xfrm>
          <a:prstGeom prst="rect">
            <a:avLst/>
          </a:prstGeom>
        </p:spPr>
        <p:txBody>
          <a:bodyPr wrap="square">
            <a:spAutoFit/>
          </a:bodyPr>
          <a:lstStyle/>
          <a:p>
            <a:r>
              <a:rPr lang="en-CA" sz="2000" b="1" i="1" dirty="0"/>
              <a:t>Ephesians 6:</a:t>
            </a:r>
            <a:r>
              <a:rPr lang="en-CA" sz="2000" b="1" i="1" dirty="0" smtClean="0"/>
              <a:t>11</a:t>
            </a:r>
            <a:r>
              <a:rPr lang="en-CA" sz="2000" dirty="0" smtClean="0"/>
              <a:t>:</a:t>
            </a:r>
            <a:r>
              <a:rPr lang="en-CA" sz="2000" b="1" dirty="0" smtClean="0"/>
              <a:t> </a:t>
            </a:r>
            <a:r>
              <a:rPr lang="en-CA" sz="2000" b="1" dirty="0"/>
              <a:t>"Put on the full armor of God, so that you will be able to </a:t>
            </a:r>
            <a:r>
              <a:rPr lang="en-CA" sz="2000" b="1" u="sng" dirty="0"/>
              <a:t>stand firm </a:t>
            </a:r>
            <a:r>
              <a:rPr lang="en-CA" sz="2000" b="1" dirty="0"/>
              <a:t>against the schemes of the devil."</a:t>
            </a:r>
            <a:r>
              <a:rPr lang="en-CA" sz="2000" dirty="0"/>
              <a:t> </a:t>
            </a:r>
            <a:endParaRPr lang="en-US" sz="2000" dirty="0"/>
          </a:p>
        </p:txBody>
      </p:sp>
      <p:pic>
        <p:nvPicPr>
          <p:cNvPr id="7" name="Picture 6" descr="45328-15133-armor-of-g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252" y="2493551"/>
            <a:ext cx="4552840" cy="2648925"/>
          </a:xfrm>
          <a:prstGeom prst="rect">
            <a:avLst/>
          </a:prstGeom>
        </p:spPr>
      </p:pic>
    </p:spTree>
    <p:extLst>
      <p:ext uri="{BB962C8B-B14F-4D97-AF65-F5344CB8AC3E}">
        <p14:creationId xmlns:p14="http://schemas.microsoft.com/office/powerpoint/2010/main" val="11859798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693" y="149791"/>
            <a:ext cx="9144000" cy="646331"/>
          </a:xfrm>
          <a:prstGeom prst="rect">
            <a:avLst/>
          </a:prstGeom>
        </p:spPr>
        <p:txBody>
          <a:bodyPr wrap="square">
            <a:spAutoFit/>
          </a:bodyPr>
          <a:lstStyle/>
          <a:p>
            <a:pPr algn="ctr"/>
            <a:r>
              <a:rPr lang="en-US" sz="3600" b="1" dirty="0" smtClean="0"/>
              <a:t>Conclusion</a:t>
            </a:r>
            <a:endParaRPr lang="en-CA" sz="3600" dirty="0"/>
          </a:p>
        </p:txBody>
      </p:sp>
      <p:sp>
        <p:nvSpPr>
          <p:cNvPr id="2" name="TextBox 1"/>
          <p:cNvSpPr txBox="1"/>
          <p:nvPr/>
        </p:nvSpPr>
        <p:spPr>
          <a:xfrm>
            <a:off x="821723" y="1214081"/>
            <a:ext cx="5028640" cy="2862322"/>
          </a:xfrm>
          <a:prstGeom prst="rect">
            <a:avLst/>
          </a:prstGeom>
          <a:noFill/>
        </p:spPr>
        <p:txBody>
          <a:bodyPr wrap="none" rtlCol="0">
            <a:spAutoFit/>
          </a:bodyPr>
          <a:lstStyle/>
          <a:p>
            <a:r>
              <a:rPr lang="en-US" sz="3600" b="1" dirty="0" smtClean="0"/>
              <a:t>Stand out!</a:t>
            </a:r>
          </a:p>
          <a:p>
            <a:endParaRPr lang="en-US" sz="3600" b="1" dirty="0"/>
          </a:p>
          <a:p>
            <a:r>
              <a:rPr lang="en-US" sz="3600" b="1" dirty="0" smtClean="0"/>
              <a:t>	Stand up!</a:t>
            </a:r>
          </a:p>
          <a:p>
            <a:endParaRPr lang="en-US" sz="3600" b="1" dirty="0"/>
          </a:p>
          <a:p>
            <a:r>
              <a:rPr lang="en-US" sz="3600" b="1" dirty="0" smtClean="0"/>
              <a:t>		Stand Firm</a:t>
            </a:r>
            <a:r>
              <a:rPr lang="en-US" sz="3200" b="1" dirty="0" smtClean="0"/>
              <a:t>!</a:t>
            </a:r>
            <a:endParaRPr lang="en-US" sz="3200" b="1" dirty="0"/>
          </a:p>
        </p:txBody>
      </p:sp>
      <p:sp>
        <p:nvSpPr>
          <p:cNvPr id="5" name="Rectangle 4"/>
          <p:cNvSpPr/>
          <p:nvPr/>
        </p:nvSpPr>
        <p:spPr>
          <a:xfrm>
            <a:off x="5670062" y="1250890"/>
            <a:ext cx="3051404" cy="1938992"/>
          </a:xfrm>
          <a:prstGeom prst="rect">
            <a:avLst/>
          </a:prstGeom>
        </p:spPr>
        <p:txBody>
          <a:bodyPr wrap="square">
            <a:spAutoFit/>
          </a:bodyPr>
          <a:lstStyle/>
          <a:p>
            <a:r>
              <a:rPr lang="en-US" sz="2000" b="1" i="1" dirty="0"/>
              <a:t>If you want a great testimony like Daniel had, you’ll need to make it through some tests with God’s help. </a:t>
            </a:r>
            <a:endParaRPr lang="en-US" sz="2000" b="1" i="1" dirty="0"/>
          </a:p>
        </p:txBody>
      </p:sp>
    </p:spTree>
    <p:extLst>
      <p:ext uri="{BB962C8B-B14F-4D97-AF65-F5344CB8AC3E}">
        <p14:creationId xmlns:p14="http://schemas.microsoft.com/office/powerpoint/2010/main" val="23319908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693" y="149791"/>
            <a:ext cx="9144000" cy="646331"/>
          </a:xfrm>
          <a:prstGeom prst="rect">
            <a:avLst/>
          </a:prstGeom>
        </p:spPr>
        <p:txBody>
          <a:bodyPr wrap="square">
            <a:spAutoFit/>
          </a:bodyPr>
          <a:lstStyle/>
          <a:p>
            <a:pPr algn="ctr"/>
            <a:r>
              <a:rPr lang="en-US" sz="3600" b="1" dirty="0" smtClean="0"/>
              <a:t>Conclusion</a:t>
            </a:r>
            <a:endParaRPr lang="en-CA" sz="3600" dirty="0"/>
          </a:p>
        </p:txBody>
      </p:sp>
      <p:pic>
        <p:nvPicPr>
          <p:cNvPr id="2" name="Picture 1" descr="Christian-Quotes-and-Me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956" y="829456"/>
            <a:ext cx="4314044" cy="4314044"/>
          </a:xfrm>
          <a:prstGeom prst="rect">
            <a:avLst/>
          </a:prstGeom>
        </p:spPr>
      </p:pic>
    </p:spTree>
    <p:extLst>
      <p:ext uri="{BB962C8B-B14F-4D97-AF65-F5344CB8AC3E}">
        <p14:creationId xmlns:p14="http://schemas.microsoft.com/office/powerpoint/2010/main" val="31128945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693" y="149791"/>
            <a:ext cx="9144000" cy="646331"/>
          </a:xfrm>
          <a:prstGeom prst="rect">
            <a:avLst/>
          </a:prstGeom>
        </p:spPr>
        <p:txBody>
          <a:bodyPr wrap="square">
            <a:spAutoFit/>
          </a:bodyPr>
          <a:lstStyle/>
          <a:p>
            <a:pPr algn="ctr"/>
            <a:r>
              <a:rPr lang="en-US" sz="3600" b="1" dirty="0" smtClean="0"/>
              <a:t>Conclusion</a:t>
            </a:r>
            <a:endParaRPr lang="en-CA" sz="3600" dirty="0"/>
          </a:p>
        </p:txBody>
      </p:sp>
      <p:pic>
        <p:nvPicPr>
          <p:cNvPr id="2" name="Picture 1" descr="13736098_145853299179069_1425537144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726"/>
            <a:ext cx="4444773" cy="4444773"/>
          </a:xfrm>
          <a:prstGeom prst="rect">
            <a:avLst/>
          </a:prstGeom>
        </p:spPr>
      </p:pic>
      <p:pic>
        <p:nvPicPr>
          <p:cNvPr id="3" name="Picture 2" descr="Dare+To+Be+A+Dani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632203"/>
            <a:ext cx="4681728" cy="3511296"/>
          </a:xfrm>
          <a:prstGeom prst="rect">
            <a:avLst/>
          </a:prstGeom>
        </p:spPr>
      </p:pic>
    </p:spTree>
    <p:extLst>
      <p:ext uri="{BB962C8B-B14F-4D97-AF65-F5344CB8AC3E}">
        <p14:creationId xmlns:p14="http://schemas.microsoft.com/office/powerpoint/2010/main" val="31128945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2230" y="149791"/>
            <a:ext cx="9144000" cy="646331"/>
          </a:xfrm>
          <a:prstGeom prst="rect">
            <a:avLst/>
          </a:prstGeom>
        </p:spPr>
        <p:txBody>
          <a:bodyPr wrap="square">
            <a:spAutoFit/>
          </a:bodyPr>
          <a:lstStyle/>
          <a:p>
            <a:pPr algn="ctr"/>
            <a:r>
              <a:rPr lang="en-US" sz="3600" b="1" dirty="0" smtClean="0"/>
              <a:t>Conclusion</a:t>
            </a:r>
            <a:endParaRPr lang="en-CA" sz="3600" dirty="0"/>
          </a:p>
        </p:txBody>
      </p:sp>
      <p:pic>
        <p:nvPicPr>
          <p:cNvPr id="5" name="Picture 4" descr="b73e05190a734157dfc51d9215ff71c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039" y="1050528"/>
            <a:ext cx="4138961" cy="4092972"/>
          </a:xfrm>
          <a:prstGeom prst="rect">
            <a:avLst/>
          </a:prstGeom>
        </p:spPr>
      </p:pic>
      <p:pic>
        <p:nvPicPr>
          <p:cNvPr id="6" name="Picture 5" descr="Upper and Lower Sto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34" y="1486159"/>
            <a:ext cx="3451860" cy="2743200"/>
          </a:xfrm>
          <a:prstGeom prst="rect">
            <a:avLst/>
          </a:prstGeom>
        </p:spPr>
      </p:pic>
    </p:spTree>
    <p:extLst>
      <p:ext uri="{BB962C8B-B14F-4D97-AF65-F5344CB8AC3E}">
        <p14:creationId xmlns:p14="http://schemas.microsoft.com/office/powerpoint/2010/main" val="27309222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sp>
        <p:nvSpPr>
          <p:cNvPr id="2" name="Google Shape;59;p14"/>
          <p:cNvSpPr txBox="1"/>
          <p:nvPr/>
        </p:nvSpPr>
        <p:spPr>
          <a:xfrm>
            <a:off x="1151606" y="1865532"/>
            <a:ext cx="6840788" cy="2416074"/>
          </a:xfrm>
          <a:prstGeom prst="rect">
            <a:avLst/>
          </a:prstGeom>
          <a:noFill/>
          <a:ln>
            <a:noFill/>
          </a:ln>
        </p:spPr>
        <p:txBody>
          <a:bodyPr spcFirstLastPara="1" wrap="square" lIns="34278" tIns="34278" rIns="34278" bIns="34278" anchor="t" anchorCtr="0">
            <a:noAutofit/>
          </a:bodyPr>
          <a:lstStyle/>
          <a:p>
            <a:pPr algn="ctr" defTabSz="342855">
              <a:buClr>
                <a:srgbClr val="000000"/>
              </a:buClr>
            </a:pPr>
            <a:r>
              <a:rPr lang="en-US" sz="3600" kern="0" dirty="0" smtClean="0">
                <a:solidFill>
                  <a:srgbClr val="E6C08B"/>
                </a:solidFill>
                <a:latin typeface="Montserrat SemiBold"/>
                <a:ea typeface="Montserrat SemiBold"/>
                <a:cs typeface="Montserrat SemiBold"/>
                <a:sym typeface="Montserrat SemiBold"/>
              </a:rPr>
              <a:t>There will be a Zoom connect right after the service.  </a:t>
            </a:r>
          </a:p>
          <a:p>
            <a:pPr algn="ctr" defTabSz="342855">
              <a:buClr>
                <a:srgbClr val="000000"/>
              </a:buClr>
            </a:pPr>
            <a:endParaRPr lang="en-US" sz="3600" kern="0" dirty="0" smtClean="0">
              <a:solidFill>
                <a:srgbClr val="E6C08B"/>
              </a:solidFill>
              <a:latin typeface="Montserrat SemiBold"/>
              <a:ea typeface="Montserrat SemiBold"/>
              <a:cs typeface="Montserrat SemiBold"/>
              <a:sym typeface="Montserrat SemiBold"/>
            </a:endParaRPr>
          </a:p>
          <a:p>
            <a:pPr algn="ctr" defTabSz="342855">
              <a:buClr>
                <a:srgbClr val="000000"/>
              </a:buClr>
            </a:pPr>
            <a:r>
              <a:rPr lang="en-US" sz="3600" kern="0" dirty="0" smtClean="0">
                <a:solidFill>
                  <a:srgbClr val="E6C08B"/>
                </a:solidFill>
                <a:latin typeface="Montserrat SemiBold"/>
                <a:ea typeface="Montserrat SemiBold"/>
                <a:cs typeface="Montserrat SemiBold"/>
                <a:sym typeface="Montserrat SemiBold"/>
              </a:rPr>
              <a:t>If you don’t have a link, send an email to </a:t>
            </a:r>
            <a:r>
              <a:rPr lang="en-US" sz="3600" kern="0" dirty="0" err="1" smtClean="0">
                <a:solidFill>
                  <a:srgbClr val="E6C08B"/>
                </a:solidFill>
                <a:latin typeface="Montserrat SemiBold"/>
                <a:ea typeface="Montserrat SemiBold"/>
                <a:cs typeface="Montserrat SemiBold"/>
                <a:sym typeface="Montserrat SemiBold"/>
              </a:rPr>
              <a:t>wilbertgaw@gmail.com</a:t>
            </a:r>
            <a:endParaRPr lang="en-US" sz="3200" kern="0" dirty="0" smtClean="0">
              <a:solidFill>
                <a:srgbClr val="E6C08B"/>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0040685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080" y="30826"/>
            <a:ext cx="8975920" cy="4832093"/>
          </a:xfrm>
          <a:prstGeom prst="rect">
            <a:avLst/>
          </a:prstGeom>
        </p:spPr>
        <p:txBody>
          <a:bodyPr wrap="square">
            <a:spAutoFit/>
          </a:bodyPr>
          <a:lstStyle/>
          <a:p>
            <a:pPr algn="ctr"/>
            <a:r>
              <a:rPr lang="en-US" sz="2800" b="1" dirty="0"/>
              <a:t>Benediction </a:t>
            </a:r>
            <a:endParaRPr lang="en-US" sz="2800" b="1" dirty="0" smtClean="0"/>
          </a:p>
          <a:p>
            <a:pPr algn="ctr"/>
            <a:r>
              <a:rPr lang="en-US" sz="2800" b="1" dirty="0" smtClean="0"/>
              <a:t> </a:t>
            </a:r>
            <a:endParaRPr lang="en-CA" sz="2800" dirty="0"/>
          </a:p>
          <a:p>
            <a:r>
              <a:rPr lang="en-US" sz="2800" dirty="0"/>
              <a:t>May you experience the protection, peace and strength of God our heavenly Father as He enables you to stand firm in your faith.  If God is for us, who can be against us</a:t>
            </a:r>
            <a:r>
              <a:rPr lang="en-US" sz="2800" dirty="0" smtClean="0"/>
              <a:t>?</a:t>
            </a:r>
          </a:p>
          <a:p>
            <a:endParaRPr lang="en-CA" sz="2800" dirty="0"/>
          </a:p>
          <a:p>
            <a:r>
              <a:rPr lang="en-US" sz="2800" dirty="0"/>
              <a:t>May you know the love of Jesus that transforms us</a:t>
            </a:r>
            <a:r>
              <a:rPr lang="en-US" sz="2800" dirty="0" smtClean="0"/>
              <a:t>.</a:t>
            </a:r>
          </a:p>
          <a:p>
            <a:endParaRPr lang="en-CA" sz="2800" dirty="0"/>
          </a:p>
          <a:p>
            <a:r>
              <a:rPr lang="en-US" sz="2800" dirty="0"/>
              <a:t>May you follow the leading of the Holy Spirit who guides us</a:t>
            </a:r>
            <a:r>
              <a:rPr lang="en-US" sz="2800" dirty="0" smtClean="0"/>
              <a:t>.</a:t>
            </a:r>
          </a:p>
          <a:p>
            <a:r>
              <a:rPr lang="en-US" sz="2800" dirty="0" smtClean="0"/>
              <a:t>  </a:t>
            </a:r>
            <a:endParaRPr lang="en-CA" sz="2800" dirty="0"/>
          </a:p>
          <a:p>
            <a:r>
              <a:rPr lang="en-US" sz="2800" dirty="0"/>
              <a:t>May the God of all hope soon crush Satan under your </a:t>
            </a:r>
            <a:r>
              <a:rPr lang="en-US" sz="2800" dirty="0" smtClean="0"/>
              <a:t>feet!  </a:t>
            </a:r>
            <a:endParaRPr lang="en-CA" sz="2800" dirty="0"/>
          </a:p>
        </p:txBody>
      </p:sp>
    </p:spTree>
    <p:extLst>
      <p:ext uri="{BB962C8B-B14F-4D97-AF65-F5344CB8AC3E}">
        <p14:creationId xmlns:p14="http://schemas.microsoft.com/office/powerpoint/2010/main" val="470919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8537" y="272250"/>
            <a:ext cx="2874405" cy="646331"/>
          </a:xfrm>
          <a:prstGeom prst="rect">
            <a:avLst/>
          </a:prstGeom>
          <a:noFill/>
        </p:spPr>
        <p:txBody>
          <a:bodyPr wrap="none" rtlCol="0">
            <a:spAutoFit/>
          </a:bodyPr>
          <a:lstStyle/>
          <a:p>
            <a:r>
              <a:rPr lang="en-US" sz="3600" b="1" u="sng" dirty="0" smtClean="0"/>
              <a:t>Psalm 86:1-13</a:t>
            </a:r>
            <a:endParaRPr lang="en-US" sz="3600" b="1" u="sng" dirty="0"/>
          </a:p>
        </p:txBody>
      </p:sp>
      <p:sp>
        <p:nvSpPr>
          <p:cNvPr id="2" name="Rectangle 1"/>
          <p:cNvSpPr/>
          <p:nvPr/>
        </p:nvSpPr>
        <p:spPr>
          <a:xfrm>
            <a:off x="747059" y="1357848"/>
            <a:ext cx="7918823" cy="3416320"/>
          </a:xfrm>
          <a:prstGeom prst="rect">
            <a:avLst/>
          </a:prstGeom>
        </p:spPr>
        <p:txBody>
          <a:bodyPr wrap="square">
            <a:spAutoFit/>
          </a:bodyPr>
          <a:lstStyle/>
          <a:p>
            <a:r>
              <a:rPr lang="en-CA" sz="2400" b="1" baseline="30000" dirty="0"/>
              <a:t>1 </a:t>
            </a:r>
            <a:r>
              <a:rPr lang="en-CA" sz="2400" b="1" dirty="0"/>
              <a:t>Hear me, </a:t>
            </a:r>
            <a:r>
              <a:rPr lang="en-CA" sz="2400" b="1" cap="small" dirty="0"/>
              <a:t>Lord</a:t>
            </a:r>
            <a:r>
              <a:rPr lang="en-CA" sz="2400" b="1" dirty="0"/>
              <a:t>, and answer me, for I am poor and needy.</a:t>
            </a:r>
            <a:br>
              <a:rPr lang="en-CA" sz="2400" b="1" dirty="0"/>
            </a:br>
            <a:r>
              <a:rPr lang="en-CA" sz="2400" b="1" baseline="30000" dirty="0"/>
              <a:t>2 </a:t>
            </a:r>
            <a:r>
              <a:rPr lang="en-CA" sz="2400" b="1" dirty="0"/>
              <a:t>Guard my life, for I’m faithful to you; save your servant who trusts in </a:t>
            </a:r>
            <a:r>
              <a:rPr lang="en-CA" sz="2400" b="1" dirty="0" smtClean="0"/>
              <a:t>you.</a:t>
            </a:r>
            <a:r>
              <a:rPr lang="en-CA" sz="2400" b="1" dirty="0"/>
              <a:t> </a:t>
            </a:r>
            <a:r>
              <a:rPr lang="en-CA" sz="2400" b="1" dirty="0" smtClean="0"/>
              <a:t>You </a:t>
            </a:r>
            <a:r>
              <a:rPr lang="en-CA" sz="2400" b="1" dirty="0"/>
              <a:t>are my God; </a:t>
            </a:r>
            <a:endParaRPr lang="en-CA" sz="2400" dirty="0"/>
          </a:p>
          <a:p>
            <a:r>
              <a:rPr lang="en-CA" sz="2400" b="1" baseline="30000" dirty="0"/>
              <a:t>3 </a:t>
            </a:r>
            <a:r>
              <a:rPr lang="en-CA" sz="2400" b="1" dirty="0"/>
              <a:t>have mercy on me, Lord, for I call to you all day long.</a:t>
            </a:r>
            <a:br>
              <a:rPr lang="en-CA" sz="2400" b="1" dirty="0"/>
            </a:br>
            <a:r>
              <a:rPr lang="en-CA" sz="2400" b="1" baseline="30000" dirty="0"/>
              <a:t>4 </a:t>
            </a:r>
            <a:r>
              <a:rPr lang="en-CA" sz="2400" b="1" dirty="0"/>
              <a:t>Bring joy to your servant, Lord, for I put my trust in you.</a:t>
            </a:r>
            <a:endParaRPr lang="en-CA" sz="2400" dirty="0"/>
          </a:p>
          <a:p>
            <a:r>
              <a:rPr lang="en-CA" sz="2400" b="1" baseline="30000" dirty="0"/>
              <a:t>5 </a:t>
            </a:r>
            <a:r>
              <a:rPr lang="en-CA" sz="2400" b="1" dirty="0"/>
              <a:t>You, Lord, are forgiving and good, abounding in love to all who call to you.</a:t>
            </a:r>
            <a:br>
              <a:rPr lang="en-CA" sz="2400" b="1" dirty="0"/>
            </a:br>
            <a:r>
              <a:rPr lang="en-CA" sz="2400" b="1" baseline="30000" dirty="0"/>
              <a:t>6 </a:t>
            </a:r>
            <a:r>
              <a:rPr lang="en-CA" sz="2400" b="1" dirty="0"/>
              <a:t>Hear my prayer, </a:t>
            </a:r>
            <a:r>
              <a:rPr lang="en-CA" sz="2400" b="1" cap="small" dirty="0"/>
              <a:t>Lord</a:t>
            </a:r>
            <a:r>
              <a:rPr lang="en-CA" sz="2400" b="1" dirty="0"/>
              <a:t>; listen to my cry for mercy.</a:t>
            </a:r>
            <a:br>
              <a:rPr lang="en-CA" sz="2400" b="1" dirty="0"/>
            </a:br>
            <a:r>
              <a:rPr lang="en-CA" sz="2400" b="1" baseline="30000" dirty="0"/>
              <a:t>7 </a:t>
            </a:r>
            <a:r>
              <a:rPr lang="en-CA" sz="2400" b="1" dirty="0"/>
              <a:t>When I’m in distress, I call to you, because you answer me.</a:t>
            </a:r>
            <a:endParaRPr lang="en-CA" sz="2400" dirty="0"/>
          </a:p>
        </p:txBody>
      </p:sp>
    </p:spTree>
    <p:extLst>
      <p:ext uri="{BB962C8B-B14F-4D97-AF65-F5344CB8AC3E}">
        <p14:creationId xmlns:p14="http://schemas.microsoft.com/office/powerpoint/2010/main" val="19588988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txBox="1"/>
          <p:nvPr/>
        </p:nvSpPr>
        <p:spPr>
          <a:xfrm>
            <a:off x="1151606" y="4268223"/>
            <a:ext cx="6840788" cy="604125"/>
          </a:xfrm>
          <a:prstGeom prst="rect">
            <a:avLst/>
          </a:prstGeom>
          <a:noFill/>
          <a:ln>
            <a:noFill/>
          </a:ln>
        </p:spPr>
        <p:txBody>
          <a:bodyPr spcFirstLastPara="1" wrap="square" lIns="34283" tIns="34283" rIns="34283" bIns="34283" anchor="t" anchorCtr="0">
            <a:noAutofit/>
          </a:bodyPr>
          <a:lstStyle/>
          <a:p>
            <a:pPr algn="ctr" defTabSz="342900">
              <a:buClr>
                <a:srgbClr val="000000"/>
              </a:buClr>
            </a:pPr>
            <a:r>
              <a:rPr lang="en-US" sz="3400" kern="0">
                <a:solidFill>
                  <a:srgbClr val="E6C08B"/>
                </a:solidFill>
                <a:latin typeface="Montserrat SemiBold"/>
                <a:ea typeface="Montserrat SemiBold"/>
                <a:cs typeface="Montserrat SemiBold"/>
                <a:sym typeface="Montserrat SemiBold"/>
              </a:rPr>
              <a:t>FOR JOINING US!</a:t>
            </a:r>
            <a:endParaRPr sz="3400" kern="0">
              <a:solidFill>
                <a:srgbClr val="E6C08B"/>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3798540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8537" y="272250"/>
            <a:ext cx="2874405" cy="646331"/>
          </a:xfrm>
          <a:prstGeom prst="rect">
            <a:avLst/>
          </a:prstGeom>
          <a:noFill/>
        </p:spPr>
        <p:txBody>
          <a:bodyPr wrap="none" rtlCol="0">
            <a:spAutoFit/>
          </a:bodyPr>
          <a:lstStyle/>
          <a:p>
            <a:r>
              <a:rPr lang="en-US" sz="3600" b="1" u="sng" dirty="0" smtClean="0"/>
              <a:t>Psalm 86:1-13</a:t>
            </a:r>
            <a:endParaRPr lang="en-US" sz="3600" b="1" u="sng" dirty="0"/>
          </a:p>
        </p:txBody>
      </p:sp>
      <p:sp>
        <p:nvSpPr>
          <p:cNvPr id="3" name="Rectangle 2"/>
          <p:cNvSpPr/>
          <p:nvPr/>
        </p:nvSpPr>
        <p:spPr>
          <a:xfrm>
            <a:off x="268941" y="963261"/>
            <a:ext cx="8546353" cy="3785652"/>
          </a:xfrm>
          <a:prstGeom prst="rect">
            <a:avLst/>
          </a:prstGeom>
        </p:spPr>
        <p:txBody>
          <a:bodyPr wrap="square">
            <a:spAutoFit/>
          </a:bodyPr>
          <a:lstStyle/>
          <a:p>
            <a:r>
              <a:rPr lang="en-CA" sz="2400" b="1" baseline="30000" dirty="0"/>
              <a:t>8 </a:t>
            </a:r>
            <a:r>
              <a:rPr lang="en-CA" sz="2400" b="1" dirty="0"/>
              <a:t>Among the gods there is none like you, Lord; no deeds can compare with yours.</a:t>
            </a:r>
            <a:br>
              <a:rPr lang="en-CA" sz="2400" b="1" dirty="0"/>
            </a:br>
            <a:r>
              <a:rPr lang="en-CA" sz="2400" b="1" baseline="30000" dirty="0"/>
              <a:t>9 </a:t>
            </a:r>
            <a:r>
              <a:rPr lang="en-CA" sz="2400" b="1" dirty="0"/>
              <a:t>All the nations you’ve made will come and worship before you, Lord</a:t>
            </a:r>
            <a:r>
              <a:rPr lang="en-CA" sz="2400" b="1" dirty="0" smtClean="0"/>
              <a:t>;</a:t>
            </a:r>
            <a:r>
              <a:rPr lang="en-CA" sz="2400" b="1" dirty="0"/>
              <a:t> they’ll bring glory to your name.</a:t>
            </a:r>
            <a:br>
              <a:rPr lang="en-CA" sz="2400" b="1" dirty="0"/>
            </a:br>
            <a:r>
              <a:rPr lang="en-CA" sz="2400" b="1" baseline="30000" dirty="0"/>
              <a:t>10 </a:t>
            </a:r>
            <a:r>
              <a:rPr lang="en-CA" sz="2400" b="1" dirty="0"/>
              <a:t>For you are great and do marvelous deeds; you alone are God.</a:t>
            </a:r>
            <a:endParaRPr lang="en-CA" sz="2400" dirty="0"/>
          </a:p>
          <a:p>
            <a:r>
              <a:rPr lang="en-CA" sz="2400" b="1" baseline="30000" dirty="0"/>
              <a:t>11 </a:t>
            </a:r>
            <a:r>
              <a:rPr lang="en-CA" sz="2400" b="1" dirty="0"/>
              <a:t>Teach me your way, </a:t>
            </a:r>
            <a:r>
              <a:rPr lang="en-CA" sz="2400" b="1" cap="small" dirty="0"/>
              <a:t>Lord</a:t>
            </a:r>
            <a:r>
              <a:rPr lang="en-CA" sz="2400" b="1" dirty="0"/>
              <a:t>, that I may rely on your faithfulness;</a:t>
            </a:r>
            <a:br>
              <a:rPr lang="en-CA" sz="2400" b="1" dirty="0"/>
            </a:br>
            <a:r>
              <a:rPr lang="en-CA" sz="2400" b="1" dirty="0"/>
              <a:t>give me an undivided heart, that I may fear your name.</a:t>
            </a:r>
            <a:br>
              <a:rPr lang="en-CA" sz="2400" b="1" dirty="0"/>
            </a:br>
            <a:r>
              <a:rPr lang="en-CA" sz="2400" b="1" baseline="30000" dirty="0"/>
              <a:t>12 </a:t>
            </a:r>
            <a:r>
              <a:rPr lang="en-CA" sz="2400" b="1" dirty="0"/>
              <a:t>I will praise you, Lord my God, with all my heart; I will glorify your name forever.</a:t>
            </a:r>
            <a:br>
              <a:rPr lang="en-CA" sz="2400" b="1" dirty="0"/>
            </a:br>
            <a:r>
              <a:rPr lang="en-CA" sz="2400" b="1" baseline="30000" dirty="0"/>
              <a:t>13 </a:t>
            </a:r>
            <a:r>
              <a:rPr lang="en-CA" sz="2400" b="1" dirty="0"/>
              <a:t>For great is your love toward me; you’ve delivered me. </a:t>
            </a:r>
            <a:endParaRPr lang="en-CA" sz="2400" dirty="0"/>
          </a:p>
        </p:txBody>
      </p:sp>
    </p:spTree>
    <p:extLst>
      <p:ext uri="{BB962C8B-B14F-4D97-AF65-F5344CB8AC3E}">
        <p14:creationId xmlns:p14="http://schemas.microsoft.com/office/powerpoint/2010/main" val="13644642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3H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13764" y="169314"/>
            <a:ext cx="8426823" cy="7109638"/>
          </a:xfrm>
          <a:prstGeom prst="rect">
            <a:avLst/>
          </a:prstGeom>
        </p:spPr>
        <p:txBody>
          <a:bodyPr wrap="square" numCol="2">
            <a:spAutoFit/>
          </a:bodyPr>
          <a:lstStyle/>
          <a:p>
            <a:pPr algn="ctr"/>
            <a:r>
              <a:rPr lang="en-US" sz="2400" b="1" dirty="0" smtClean="0"/>
              <a:t>God</a:t>
            </a:r>
            <a:r>
              <a:rPr lang="en-US" sz="2400" b="1" dirty="0"/>
              <a:t>, I worship you… You are</a:t>
            </a:r>
            <a:r>
              <a:rPr lang="en-US" sz="2400" b="1" dirty="0" smtClean="0"/>
              <a:t>…</a:t>
            </a:r>
          </a:p>
          <a:p>
            <a:r>
              <a:rPr lang="en-US" sz="2000" b="1" dirty="0" smtClean="0"/>
              <a:t>Almighty </a:t>
            </a:r>
            <a:r>
              <a:rPr lang="en-US" sz="2000" b="1" dirty="0"/>
              <a:t>God</a:t>
            </a:r>
            <a:endParaRPr lang="en-CA" sz="2000" b="1" dirty="0">
              <a:solidFill>
                <a:srgbClr val="FFFFFF"/>
              </a:solidFill>
            </a:endParaRPr>
          </a:p>
          <a:p>
            <a:r>
              <a:rPr lang="en-US" sz="2000" b="1" dirty="0" smtClean="0">
                <a:solidFill>
                  <a:srgbClr val="FFFFFF"/>
                </a:solidFill>
              </a:rPr>
              <a:t>Beautiful</a:t>
            </a:r>
            <a:endParaRPr lang="en-CA" sz="2000" b="1" dirty="0">
              <a:solidFill>
                <a:srgbClr val="FFFFFF"/>
              </a:solidFill>
            </a:endParaRPr>
          </a:p>
          <a:p>
            <a:r>
              <a:rPr lang="en-US" sz="2000" b="1" dirty="0">
                <a:solidFill>
                  <a:srgbClr val="FFFFFF"/>
                </a:solidFill>
              </a:rPr>
              <a:t>Creator of the </a:t>
            </a:r>
            <a:r>
              <a:rPr lang="en-US" sz="2000" b="1" dirty="0" smtClean="0">
                <a:solidFill>
                  <a:srgbClr val="FFFFFF"/>
                </a:solidFill>
              </a:rPr>
              <a:t>Universe</a:t>
            </a:r>
            <a:endParaRPr lang="en-CA" sz="2000" b="1" dirty="0">
              <a:solidFill>
                <a:srgbClr val="FFFFFF"/>
              </a:solidFill>
            </a:endParaRPr>
          </a:p>
          <a:p>
            <a:r>
              <a:rPr lang="en-US" sz="2000" b="1" dirty="0" smtClean="0">
                <a:solidFill>
                  <a:srgbClr val="FFFFFF"/>
                </a:solidFill>
              </a:rPr>
              <a:t>Deliverer</a:t>
            </a:r>
            <a:endParaRPr lang="en-CA" sz="2000" b="1" dirty="0">
              <a:solidFill>
                <a:srgbClr val="FFFFFF"/>
              </a:solidFill>
            </a:endParaRPr>
          </a:p>
          <a:p>
            <a:r>
              <a:rPr lang="en-US" sz="2000" b="1" dirty="0">
                <a:solidFill>
                  <a:srgbClr val="FFFFFF"/>
                </a:solidFill>
              </a:rPr>
              <a:t>Eternal </a:t>
            </a:r>
            <a:r>
              <a:rPr lang="en-US" sz="2000" b="1" dirty="0" smtClean="0">
                <a:solidFill>
                  <a:srgbClr val="FFFFFF"/>
                </a:solidFill>
              </a:rPr>
              <a:t>One </a:t>
            </a:r>
            <a:endParaRPr lang="en-CA" sz="2000" b="1" dirty="0">
              <a:solidFill>
                <a:srgbClr val="FFFFFF"/>
              </a:solidFill>
            </a:endParaRPr>
          </a:p>
          <a:p>
            <a:r>
              <a:rPr lang="en-US" sz="2000" b="1" dirty="0">
                <a:solidFill>
                  <a:schemeClr val="bg1"/>
                </a:solidFill>
              </a:rPr>
              <a:t>Emmanuel – God with </a:t>
            </a:r>
            <a:r>
              <a:rPr lang="en-US" sz="2000" b="1" dirty="0" smtClean="0">
                <a:solidFill>
                  <a:schemeClr val="bg1"/>
                </a:solidFill>
              </a:rPr>
              <a:t>us</a:t>
            </a:r>
            <a:endParaRPr lang="en-CA" sz="2000" b="1" dirty="0">
              <a:solidFill>
                <a:schemeClr val="bg1"/>
              </a:solidFill>
            </a:endParaRPr>
          </a:p>
          <a:p>
            <a:r>
              <a:rPr lang="en-US" sz="2000" b="1" dirty="0">
                <a:solidFill>
                  <a:schemeClr val="bg1"/>
                </a:solidFill>
              </a:rPr>
              <a:t>Good, good </a:t>
            </a:r>
            <a:r>
              <a:rPr lang="en-US" sz="2000" b="1" dirty="0" smtClean="0">
                <a:solidFill>
                  <a:schemeClr val="bg1"/>
                </a:solidFill>
              </a:rPr>
              <a:t>Father</a:t>
            </a:r>
            <a:endParaRPr lang="en-CA" sz="2000" b="1" dirty="0">
              <a:solidFill>
                <a:schemeClr val="bg1"/>
              </a:solidFill>
            </a:endParaRPr>
          </a:p>
          <a:p>
            <a:r>
              <a:rPr lang="en-US" sz="2000" b="1" dirty="0" smtClean="0">
                <a:solidFill>
                  <a:schemeClr val="bg1"/>
                </a:solidFill>
              </a:rPr>
              <a:t>Holy</a:t>
            </a:r>
            <a:endParaRPr lang="en-CA" sz="2000" b="1" dirty="0">
              <a:solidFill>
                <a:schemeClr val="bg1"/>
              </a:solidFill>
            </a:endParaRPr>
          </a:p>
          <a:p>
            <a:r>
              <a:rPr lang="en-US" sz="2000" b="1" dirty="0" smtClean="0">
                <a:solidFill>
                  <a:schemeClr val="bg1"/>
                </a:solidFill>
              </a:rPr>
              <a:t>Healer</a:t>
            </a:r>
            <a:endParaRPr lang="en-CA" sz="2000" b="1" dirty="0">
              <a:solidFill>
                <a:schemeClr val="bg1"/>
              </a:solidFill>
            </a:endParaRPr>
          </a:p>
          <a:p>
            <a:r>
              <a:rPr lang="en-US" sz="2000" b="1" dirty="0" smtClean="0">
                <a:solidFill>
                  <a:schemeClr val="bg1"/>
                </a:solidFill>
              </a:rPr>
              <a:t>Immortal </a:t>
            </a:r>
            <a:endParaRPr lang="en-CA" sz="2000" b="1" dirty="0">
              <a:solidFill>
                <a:schemeClr val="bg1"/>
              </a:solidFill>
            </a:endParaRPr>
          </a:p>
          <a:p>
            <a:r>
              <a:rPr lang="en-US" sz="2000" b="1" dirty="0" smtClean="0">
                <a:solidFill>
                  <a:schemeClr val="bg1"/>
                </a:solidFill>
              </a:rPr>
              <a:t>Invisible</a:t>
            </a:r>
            <a:endParaRPr lang="en-CA" sz="2000" b="1" dirty="0">
              <a:solidFill>
                <a:schemeClr val="bg1"/>
              </a:solidFill>
            </a:endParaRPr>
          </a:p>
          <a:p>
            <a:endParaRPr lang="en-US" sz="2000" dirty="0" smtClean="0">
              <a:solidFill>
                <a:srgbClr val="FFFFFF"/>
              </a:solidFill>
            </a:endParaRPr>
          </a:p>
          <a:p>
            <a:endParaRPr lang="en-US" sz="2000" dirty="0">
              <a:solidFill>
                <a:srgbClr val="FFFFFF"/>
              </a:solidFill>
            </a:endParaRPr>
          </a:p>
          <a:p>
            <a:endParaRPr lang="en-US" sz="2000" dirty="0" smtClean="0">
              <a:solidFill>
                <a:srgbClr val="FFFFFF"/>
              </a:solidFill>
            </a:endParaRPr>
          </a:p>
          <a:p>
            <a:endParaRPr lang="en-US" sz="2000" dirty="0" smtClean="0">
              <a:solidFill>
                <a:srgbClr val="FFFFFF"/>
              </a:solidFill>
            </a:endParaRPr>
          </a:p>
          <a:p>
            <a:endParaRPr lang="en-US" sz="2000" dirty="0">
              <a:solidFill>
                <a:srgbClr val="FFFFFF"/>
              </a:solidFill>
            </a:endParaRPr>
          </a:p>
          <a:p>
            <a:r>
              <a:rPr lang="en-US" sz="2000" b="1" dirty="0"/>
              <a:t> </a:t>
            </a:r>
            <a:endParaRPr lang="en-US" sz="2000" b="1" dirty="0" smtClean="0"/>
          </a:p>
          <a:p>
            <a:endParaRPr lang="en-US" sz="2000" b="1" dirty="0"/>
          </a:p>
          <a:p>
            <a:endParaRPr lang="en-US" sz="2000" b="1" dirty="0" smtClean="0"/>
          </a:p>
          <a:p>
            <a:endParaRPr lang="en-US" sz="2000" b="1" dirty="0" smtClean="0"/>
          </a:p>
          <a:p>
            <a:endParaRPr lang="en-US" sz="2000" b="1" dirty="0"/>
          </a:p>
          <a:p>
            <a:endParaRPr lang="en-US" sz="2000" b="1" dirty="0" smtClean="0"/>
          </a:p>
          <a:p>
            <a:r>
              <a:rPr lang="en-US" sz="2000" b="1" dirty="0" smtClean="0">
                <a:solidFill>
                  <a:srgbClr val="FFFFFF"/>
                </a:solidFill>
              </a:rPr>
              <a:t>Jehovah </a:t>
            </a:r>
            <a:r>
              <a:rPr lang="en-US" sz="2000" b="1" dirty="0">
                <a:solidFill>
                  <a:srgbClr val="FFFFFF"/>
                </a:solidFill>
              </a:rPr>
              <a:t>Jireh (my provider</a:t>
            </a:r>
            <a:r>
              <a:rPr lang="en-US" sz="2000" b="1" dirty="0" smtClean="0">
                <a:solidFill>
                  <a:srgbClr val="FFFFFF"/>
                </a:solidFill>
              </a:rPr>
              <a:t>) </a:t>
            </a:r>
            <a:endParaRPr lang="en-CA" sz="2000" b="1" dirty="0">
              <a:solidFill>
                <a:srgbClr val="FFFFFF"/>
              </a:solidFill>
            </a:endParaRPr>
          </a:p>
          <a:p>
            <a:r>
              <a:rPr lang="en-US" sz="2000" b="1" dirty="0">
                <a:solidFill>
                  <a:srgbClr val="FFFFFF"/>
                </a:solidFill>
              </a:rPr>
              <a:t>King of Kings and Lord of </a:t>
            </a:r>
            <a:r>
              <a:rPr lang="en-US" sz="2000" b="1" dirty="0" smtClean="0">
                <a:solidFill>
                  <a:srgbClr val="FFFFFF"/>
                </a:solidFill>
              </a:rPr>
              <a:t>Lords </a:t>
            </a:r>
            <a:endParaRPr lang="en-CA" sz="2000" b="1" dirty="0">
              <a:solidFill>
                <a:srgbClr val="FFFFFF"/>
              </a:solidFill>
            </a:endParaRPr>
          </a:p>
          <a:p>
            <a:r>
              <a:rPr lang="en-US" sz="2000" b="1" dirty="0" smtClean="0">
                <a:solidFill>
                  <a:srgbClr val="FFFFFF"/>
                </a:solidFill>
              </a:rPr>
              <a:t>Omniscient  Omnipresent  </a:t>
            </a:r>
            <a:r>
              <a:rPr lang="en-US" sz="2000" b="1" dirty="0">
                <a:solidFill>
                  <a:srgbClr val="FFFFFF"/>
                </a:solidFill>
              </a:rPr>
              <a:t>Omnipotent</a:t>
            </a:r>
            <a:endParaRPr lang="en-CA" sz="2000" b="1" dirty="0">
              <a:solidFill>
                <a:srgbClr val="FFFFFF"/>
              </a:solidFill>
            </a:endParaRPr>
          </a:p>
          <a:p>
            <a:r>
              <a:rPr lang="en-US" sz="2000" b="1" dirty="0" smtClean="0">
                <a:solidFill>
                  <a:srgbClr val="FFFFFF"/>
                </a:solidFill>
              </a:rPr>
              <a:t>Powerful</a:t>
            </a:r>
          </a:p>
          <a:p>
            <a:r>
              <a:rPr lang="en-US" sz="2000" b="1" dirty="0" smtClean="0">
                <a:solidFill>
                  <a:srgbClr val="FFFFFF"/>
                </a:solidFill>
              </a:rPr>
              <a:t>Prince </a:t>
            </a:r>
            <a:r>
              <a:rPr lang="en-US" sz="2000" b="1" dirty="0">
                <a:solidFill>
                  <a:srgbClr val="FFFFFF"/>
                </a:solidFill>
              </a:rPr>
              <a:t>of </a:t>
            </a:r>
            <a:r>
              <a:rPr lang="en-US" sz="2000" b="1" dirty="0"/>
              <a:t>P</a:t>
            </a:r>
            <a:r>
              <a:rPr lang="en-US" sz="2000" b="1" dirty="0">
                <a:solidFill>
                  <a:srgbClr val="FFFFFF"/>
                </a:solidFill>
              </a:rPr>
              <a:t>eace </a:t>
            </a:r>
            <a:endParaRPr lang="en-CA" sz="2000" b="1" dirty="0">
              <a:solidFill>
                <a:srgbClr val="FFFFFF"/>
              </a:solidFill>
            </a:endParaRPr>
          </a:p>
          <a:p>
            <a:r>
              <a:rPr lang="en-US" sz="2000" b="1" dirty="0" smtClean="0">
                <a:solidFill>
                  <a:srgbClr val="000000"/>
                </a:solidFill>
              </a:rPr>
              <a:t>Protector</a:t>
            </a:r>
            <a:endParaRPr lang="en-CA" sz="2000" b="1" dirty="0">
              <a:solidFill>
                <a:srgbClr val="000000"/>
              </a:solidFill>
            </a:endParaRPr>
          </a:p>
          <a:p>
            <a:r>
              <a:rPr lang="en-US" sz="2000" b="1" dirty="0" smtClean="0">
                <a:solidFill>
                  <a:schemeClr val="bg1"/>
                </a:solidFill>
              </a:rPr>
              <a:t>Redeemer</a:t>
            </a:r>
            <a:endParaRPr lang="en-CA" sz="2000" b="1" dirty="0">
              <a:solidFill>
                <a:schemeClr val="bg1"/>
              </a:solidFill>
            </a:endParaRPr>
          </a:p>
          <a:p>
            <a:r>
              <a:rPr lang="en-US" sz="2000" b="1" dirty="0">
                <a:solidFill>
                  <a:schemeClr val="bg1"/>
                </a:solidFill>
              </a:rPr>
              <a:t>Rock</a:t>
            </a:r>
            <a:endParaRPr lang="en-CA" sz="2000" b="1" dirty="0">
              <a:solidFill>
                <a:schemeClr val="bg1"/>
              </a:solidFill>
            </a:endParaRPr>
          </a:p>
          <a:p>
            <a:r>
              <a:rPr lang="en-US" sz="2000" b="1" dirty="0" smtClean="0">
                <a:solidFill>
                  <a:schemeClr val="bg1"/>
                </a:solidFill>
              </a:rPr>
              <a:t>Savior </a:t>
            </a:r>
            <a:endParaRPr lang="en-CA" sz="2000" b="1" dirty="0">
              <a:solidFill>
                <a:schemeClr val="bg1"/>
              </a:solidFill>
            </a:endParaRPr>
          </a:p>
          <a:p>
            <a:r>
              <a:rPr lang="en-US" sz="2000" b="1" dirty="0">
                <a:solidFill>
                  <a:schemeClr val="bg1"/>
                </a:solidFill>
              </a:rPr>
              <a:t>Sanctifier</a:t>
            </a:r>
            <a:endParaRPr lang="en-CA" sz="2000" b="1" dirty="0">
              <a:solidFill>
                <a:schemeClr val="bg1"/>
              </a:solidFill>
            </a:endParaRPr>
          </a:p>
          <a:p>
            <a:r>
              <a:rPr lang="en-US" sz="2000" b="1" dirty="0">
                <a:solidFill>
                  <a:schemeClr val="bg1"/>
                </a:solidFill>
              </a:rPr>
              <a:t>Truth</a:t>
            </a:r>
            <a:endParaRPr lang="en-CA" sz="2000" b="1" dirty="0">
              <a:solidFill>
                <a:schemeClr val="bg1"/>
              </a:solidFill>
            </a:endParaRPr>
          </a:p>
        </p:txBody>
      </p:sp>
      <p:sp>
        <p:nvSpPr>
          <p:cNvPr id="4" name="TextBox 3"/>
          <p:cNvSpPr txBox="1"/>
          <p:nvPr/>
        </p:nvSpPr>
        <p:spPr>
          <a:xfrm>
            <a:off x="1154162" y="4464081"/>
            <a:ext cx="6647185" cy="923330"/>
          </a:xfrm>
          <a:prstGeom prst="rect">
            <a:avLst/>
          </a:prstGeom>
          <a:noFill/>
        </p:spPr>
        <p:txBody>
          <a:bodyPr wrap="none" rtlCol="0">
            <a:spAutoFit/>
          </a:bodyPr>
          <a:lstStyle/>
          <a:p>
            <a:r>
              <a:rPr lang="en-US" b="1" dirty="0"/>
              <a:t>Psalm 86:</a:t>
            </a:r>
            <a:r>
              <a:rPr lang="en-US" b="1" dirty="0" smtClean="0"/>
              <a:t>15:</a:t>
            </a:r>
            <a:r>
              <a:rPr lang="en-CA" b="1" dirty="0" smtClean="0"/>
              <a:t>“</a:t>
            </a:r>
            <a:r>
              <a:rPr lang="en-CA" b="1" dirty="0"/>
              <a:t>But you, Lord, are a compassionate and gracious God</a:t>
            </a:r>
            <a:r>
              <a:rPr lang="en-CA" b="1" dirty="0" smtClean="0"/>
              <a:t>,</a:t>
            </a:r>
          </a:p>
          <a:p>
            <a:r>
              <a:rPr lang="en-CA" b="1" dirty="0"/>
              <a:t> slow to anger, abounding in love and faithfulness.” </a:t>
            </a:r>
            <a:endParaRPr lang="en-CA" dirty="0"/>
          </a:p>
          <a:p>
            <a:endParaRPr lang="en-US" dirty="0"/>
          </a:p>
        </p:txBody>
      </p:sp>
    </p:spTree>
    <p:extLst>
      <p:ext uri="{BB962C8B-B14F-4D97-AF65-F5344CB8AC3E}">
        <p14:creationId xmlns:p14="http://schemas.microsoft.com/office/powerpoint/2010/main" val="15486047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praying-hands-cross-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550067" y="448276"/>
            <a:ext cx="5212843" cy="707886"/>
          </a:xfrm>
          <a:prstGeom prst="rect">
            <a:avLst/>
          </a:prstGeom>
          <a:noFill/>
        </p:spPr>
        <p:txBody>
          <a:bodyPr wrap="none" rtlCol="0">
            <a:spAutoFit/>
          </a:bodyPr>
          <a:lstStyle/>
          <a:p>
            <a:r>
              <a:rPr lang="en-US" sz="4000" dirty="0" smtClean="0"/>
              <a:t>God, I need prayer for</a:t>
            </a:r>
            <a:r>
              <a:rPr lang="mr-IN" sz="4000" dirty="0" smtClean="0"/>
              <a:t>…</a:t>
            </a:r>
            <a:endParaRPr lang="en-US" sz="4000" dirty="0"/>
          </a:p>
        </p:txBody>
      </p:sp>
    </p:spTree>
    <p:extLst>
      <p:ext uri="{BB962C8B-B14F-4D97-AF65-F5344CB8AC3E}">
        <p14:creationId xmlns:p14="http://schemas.microsoft.com/office/powerpoint/2010/main" val="41980086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is-your-favorite-character-bann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45649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80133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 Sto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ondervan">
      <a:majorFont>
        <a:latin typeface="Calibri"/>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he Sto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ondervan">
      <a:majorFont>
        <a:latin typeface="Calibri"/>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1229</TotalTime>
  <Words>1176</Words>
  <Application>Microsoft Macintosh PowerPoint</Application>
  <PresentationFormat>On-screen Show (16:9)</PresentationFormat>
  <Paragraphs>124</Paragraphs>
  <Slides>40</Slides>
  <Notes>3</Notes>
  <HiddenSlides>0</HiddenSlides>
  <MMClips>0</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 Black </vt:lpstr>
      <vt:lpstr>1_White</vt:lpstr>
      <vt:lpstr>2_White</vt:lpstr>
      <vt:lpstr>3_White</vt:lpstr>
      <vt:lpstr>1_The Story</vt:lpstr>
      <vt:lpstr>2_The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Gate Alliance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Perry  Friesen</dc:creator>
  <cp:lastModifiedBy>Perry  Friesen</cp:lastModifiedBy>
  <cp:revision>270</cp:revision>
  <dcterms:created xsi:type="dcterms:W3CDTF">2018-06-23T19:56:07Z</dcterms:created>
  <dcterms:modified xsi:type="dcterms:W3CDTF">2021-01-29T22:09:52Z</dcterms:modified>
</cp:coreProperties>
</file>