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handoutMasterIdLst>
    <p:handoutMasterId r:id="rId68"/>
  </p:handoutMasterIdLst>
  <p:sldIdLst>
    <p:sldId id="2229" r:id="rId5"/>
    <p:sldId id="5305" r:id="rId6"/>
    <p:sldId id="3847" r:id="rId7"/>
    <p:sldId id="3330" r:id="rId8"/>
    <p:sldId id="4558" r:id="rId9"/>
    <p:sldId id="5149" r:id="rId10"/>
    <p:sldId id="4557" r:id="rId11"/>
    <p:sldId id="5035" r:id="rId12"/>
    <p:sldId id="4725" r:id="rId13"/>
    <p:sldId id="5027" r:id="rId14"/>
    <p:sldId id="4575" r:id="rId15"/>
    <p:sldId id="5277" r:id="rId16"/>
    <p:sldId id="4979" r:id="rId17"/>
    <p:sldId id="4309" r:id="rId18"/>
    <p:sldId id="4980" r:id="rId19"/>
    <p:sldId id="5289" r:id="rId20"/>
    <p:sldId id="5279" r:id="rId21"/>
    <p:sldId id="5291" r:id="rId22"/>
    <p:sldId id="5281" r:id="rId23"/>
    <p:sldId id="5282" r:id="rId24"/>
    <p:sldId id="5283" r:id="rId25"/>
    <p:sldId id="5296" r:id="rId26"/>
    <p:sldId id="5285" r:id="rId27"/>
    <p:sldId id="5300" r:id="rId28"/>
    <p:sldId id="5287" r:id="rId29"/>
    <p:sldId id="5288" r:id="rId30"/>
    <p:sldId id="5278" r:id="rId31"/>
    <p:sldId id="5290" r:id="rId32"/>
    <p:sldId id="5280" r:id="rId33"/>
    <p:sldId id="5307" r:id="rId34"/>
    <p:sldId id="5306" r:id="rId35"/>
    <p:sldId id="5308" r:id="rId36"/>
    <p:sldId id="5309" r:id="rId37"/>
    <p:sldId id="5292" r:id="rId38"/>
    <p:sldId id="5293" r:id="rId39"/>
    <p:sldId id="5294" r:id="rId40"/>
    <p:sldId id="5310" r:id="rId41"/>
    <p:sldId id="5311" r:id="rId42"/>
    <p:sldId id="5297" r:id="rId43"/>
    <p:sldId id="5295" r:id="rId44"/>
    <p:sldId id="5284" r:id="rId45"/>
    <p:sldId id="5298" r:id="rId46"/>
    <p:sldId id="5299" r:id="rId47"/>
    <p:sldId id="5312" r:id="rId48"/>
    <p:sldId id="5314" r:id="rId49"/>
    <p:sldId id="5313" r:id="rId50"/>
    <p:sldId id="5301" r:id="rId51"/>
    <p:sldId id="5302" r:id="rId52"/>
    <p:sldId id="5303" r:id="rId53"/>
    <p:sldId id="5315" r:id="rId54"/>
    <p:sldId id="5316" r:id="rId55"/>
    <p:sldId id="5317" r:id="rId56"/>
    <p:sldId id="5318" r:id="rId57"/>
    <p:sldId id="5304" r:id="rId58"/>
    <p:sldId id="5174" r:id="rId59"/>
    <p:sldId id="4562" r:id="rId60"/>
    <p:sldId id="5319" r:id="rId61"/>
    <p:sldId id="4882" r:id="rId62"/>
    <p:sldId id="4685" r:id="rId63"/>
    <p:sldId id="5038" r:id="rId64"/>
    <p:sldId id="5037" r:id="rId65"/>
    <p:sldId id="5270" r:id="rId66"/>
    <p:sldId id="4690" r:id="rId6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Norris" initials="J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7C5840"/>
    <a:srgbClr val="FF0066"/>
    <a:srgbClr val="BB581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23031-4BD6-4E7E-A7D3-29023F31F02E}" v="2" dt="2020-12-31T13:45:08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Norris" userId="7f1bb283-d01f-4df4-b5a2-138804b6717a" providerId="ADAL" clId="{E6D23031-4BD6-4E7E-A7D3-29023F31F02E}"/>
    <pc:docChg chg="undo custSel addSld delSld modSld sldOrd modHandout">
      <pc:chgData name="Jeff Norris" userId="7f1bb283-d01f-4df4-b5a2-138804b6717a" providerId="ADAL" clId="{E6D23031-4BD6-4E7E-A7D3-29023F31F02E}" dt="2020-12-31T14:38:44.883" v="2646" actId="20577"/>
      <pc:docMkLst>
        <pc:docMk/>
      </pc:docMkLst>
      <pc:sldChg chg="modSp mod">
        <pc:chgData name="Jeff Norris" userId="7f1bb283-d01f-4df4-b5a2-138804b6717a" providerId="ADAL" clId="{E6D23031-4BD6-4E7E-A7D3-29023F31F02E}" dt="2020-12-31T14:38:44.883" v="2646" actId="20577"/>
        <pc:sldMkLst>
          <pc:docMk/>
          <pc:sldMk cId="2478085349" sldId="4562"/>
        </pc:sldMkLst>
        <pc:spChg chg="mod">
          <ac:chgData name="Jeff Norris" userId="7f1bb283-d01f-4df4-b5a2-138804b6717a" providerId="ADAL" clId="{E6D23031-4BD6-4E7E-A7D3-29023F31F02E}" dt="2020-12-31T14:38:44.883" v="2646" actId="20577"/>
          <ac:spMkLst>
            <pc:docMk/>
            <pc:sldMk cId="2478085349" sldId="4562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E6D23031-4BD6-4E7E-A7D3-29023F31F02E}" dt="2020-12-30T19:01:52.130" v="49" actId="20577"/>
        <pc:sldMkLst>
          <pc:docMk/>
          <pc:sldMk cId="187417870" sldId="4575"/>
        </pc:sldMkLst>
        <pc:spChg chg="mod">
          <ac:chgData name="Jeff Norris" userId="7f1bb283-d01f-4df4-b5a2-138804b6717a" providerId="ADAL" clId="{E6D23031-4BD6-4E7E-A7D3-29023F31F02E}" dt="2020-12-30T19:01:52.130" v="49" actId="20577"/>
          <ac:spMkLst>
            <pc:docMk/>
            <pc:sldMk cId="187417870" sldId="4575"/>
            <ac:spMk id="2" creationId="{D7D876D4-9C4A-4E91-B53E-1F3C0862DFF4}"/>
          </ac:spMkLst>
        </pc:spChg>
      </pc:sldChg>
      <pc:sldChg chg="modSp del mod">
        <pc:chgData name="Jeff Norris" userId="7f1bb283-d01f-4df4-b5a2-138804b6717a" providerId="ADAL" clId="{E6D23031-4BD6-4E7E-A7D3-29023F31F02E}" dt="2020-12-31T14:06:03.834" v="2636" actId="47"/>
        <pc:sldMkLst>
          <pc:docMk/>
          <pc:sldMk cId="4096229654" sldId="4610"/>
        </pc:sldMkLst>
        <pc:spChg chg="mod">
          <ac:chgData name="Jeff Norris" userId="7f1bb283-d01f-4df4-b5a2-138804b6717a" providerId="ADAL" clId="{E6D23031-4BD6-4E7E-A7D3-29023F31F02E}" dt="2020-12-31T13:43:51.970" v="1796" actId="6549"/>
          <ac:spMkLst>
            <pc:docMk/>
            <pc:sldMk cId="4096229654" sldId="4610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E6D23031-4BD6-4E7E-A7D3-29023F31F02E}" dt="2020-12-31T13:52:14.239" v="2036" actId="20577"/>
        <pc:sldMkLst>
          <pc:docMk/>
          <pc:sldMk cId="692752046" sldId="4685"/>
        </pc:sldMkLst>
        <pc:spChg chg="mod">
          <ac:chgData name="Jeff Norris" userId="7f1bb283-d01f-4df4-b5a2-138804b6717a" providerId="ADAL" clId="{E6D23031-4BD6-4E7E-A7D3-29023F31F02E}" dt="2020-12-31T13:52:14.239" v="2036" actId="20577"/>
          <ac:spMkLst>
            <pc:docMk/>
            <pc:sldMk cId="692752046" sldId="4685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E6D23031-4BD6-4E7E-A7D3-29023F31F02E}" dt="2020-12-31T13:49:42.150" v="1951" actId="1035"/>
        <pc:sldMkLst>
          <pc:docMk/>
          <pc:sldMk cId="3979683243" sldId="4882"/>
        </pc:sldMkLst>
        <pc:spChg chg="mod">
          <ac:chgData name="Jeff Norris" userId="7f1bb283-d01f-4df4-b5a2-138804b6717a" providerId="ADAL" clId="{E6D23031-4BD6-4E7E-A7D3-29023F31F02E}" dt="2020-12-31T13:49:42.150" v="1951" actId="1035"/>
          <ac:spMkLst>
            <pc:docMk/>
            <pc:sldMk cId="3979683243" sldId="4882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E6D23031-4BD6-4E7E-A7D3-29023F31F02E}" dt="2020-12-30T19:02:22.923" v="76" actId="20577"/>
        <pc:sldMkLst>
          <pc:docMk/>
          <pc:sldMk cId="44068410" sldId="4979"/>
        </pc:sldMkLst>
        <pc:spChg chg="mod">
          <ac:chgData name="Jeff Norris" userId="7f1bb283-d01f-4df4-b5a2-138804b6717a" providerId="ADAL" clId="{E6D23031-4BD6-4E7E-A7D3-29023F31F02E}" dt="2020-12-30T19:02:22.923" v="76" actId="20577"/>
          <ac:spMkLst>
            <pc:docMk/>
            <pc:sldMk cId="44068410" sldId="4979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E6D23031-4BD6-4E7E-A7D3-29023F31F02E}" dt="2020-12-31T13:55:19.608" v="2211" actId="20577"/>
        <pc:sldMkLst>
          <pc:docMk/>
          <pc:sldMk cId="1928805788" sldId="5037"/>
        </pc:sldMkLst>
        <pc:spChg chg="mod">
          <ac:chgData name="Jeff Norris" userId="7f1bb283-d01f-4df4-b5a2-138804b6717a" providerId="ADAL" clId="{E6D23031-4BD6-4E7E-A7D3-29023F31F02E}" dt="2020-12-31T13:55:19.608" v="2211" actId="20577"/>
          <ac:spMkLst>
            <pc:docMk/>
            <pc:sldMk cId="1928805788" sldId="5037"/>
            <ac:spMk id="2" creationId="{D7D876D4-9C4A-4E91-B53E-1F3C0862DFF4}"/>
          </ac:spMkLst>
        </pc:spChg>
      </pc:sldChg>
      <pc:sldChg chg="modSp mod">
        <pc:chgData name="Jeff Norris" userId="7f1bb283-d01f-4df4-b5a2-138804b6717a" providerId="ADAL" clId="{E6D23031-4BD6-4E7E-A7D3-29023F31F02E}" dt="2020-12-31T13:53:51.563" v="2139" actId="5793"/>
        <pc:sldMkLst>
          <pc:docMk/>
          <pc:sldMk cId="3994531515" sldId="5038"/>
        </pc:sldMkLst>
        <pc:spChg chg="mod">
          <ac:chgData name="Jeff Norris" userId="7f1bb283-d01f-4df4-b5a2-138804b6717a" providerId="ADAL" clId="{E6D23031-4BD6-4E7E-A7D3-29023F31F02E}" dt="2020-12-31T13:53:51.563" v="2139" actId="5793"/>
          <ac:spMkLst>
            <pc:docMk/>
            <pc:sldMk cId="3994531515" sldId="5038"/>
            <ac:spMk id="2" creationId="{D7D876D4-9C4A-4E91-B53E-1F3C0862DFF4}"/>
          </ac:spMkLst>
        </pc:spChg>
      </pc:sldChg>
      <pc:sldChg chg="del">
        <pc:chgData name="Jeff Norris" userId="7f1bb283-d01f-4df4-b5a2-138804b6717a" providerId="ADAL" clId="{E6D23031-4BD6-4E7E-A7D3-29023F31F02E}" dt="2020-12-31T13:43:25.799" v="1789" actId="47"/>
        <pc:sldMkLst>
          <pc:docMk/>
          <pc:sldMk cId="145902567" sldId="5260"/>
        </pc:sldMkLst>
      </pc:sldChg>
      <pc:sldChg chg="del">
        <pc:chgData name="Jeff Norris" userId="7f1bb283-d01f-4df4-b5a2-138804b6717a" providerId="ADAL" clId="{E6D23031-4BD6-4E7E-A7D3-29023F31F02E}" dt="2020-12-31T13:43:35.175" v="1791" actId="47"/>
        <pc:sldMkLst>
          <pc:docMk/>
          <pc:sldMk cId="2133097760" sldId="5267"/>
        </pc:sldMkLst>
      </pc:sldChg>
      <pc:sldChg chg="del">
        <pc:chgData name="Jeff Norris" userId="7f1bb283-d01f-4df4-b5a2-138804b6717a" providerId="ADAL" clId="{E6D23031-4BD6-4E7E-A7D3-29023F31F02E}" dt="2020-12-31T13:43:35.870" v="1792" actId="47"/>
        <pc:sldMkLst>
          <pc:docMk/>
          <pc:sldMk cId="2109243248" sldId="5268"/>
        </pc:sldMkLst>
      </pc:sldChg>
      <pc:sldChg chg="del">
        <pc:chgData name="Jeff Norris" userId="7f1bb283-d01f-4df4-b5a2-138804b6717a" providerId="ADAL" clId="{E6D23031-4BD6-4E7E-A7D3-29023F31F02E}" dt="2020-12-31T13:43:36.833" v="1793" actId="47"/>
        <pc:sldMkLst>
          <pc:docMk/>
          <pc:sldMk cId="2380102686" sldId="5269"/>
        </pc:sldMkLst>
      </pc:sldChg>
      <pc:sldChg chg="modSp mod">
        <pc:chgData name="Jeff Norris" userId="7f1bb283-d01f-4df4-b5a2-138804b6717a" providerId="ADAL" clId="{E6D23031-4BD6-4E7E-A7D3-29023F31F02E}" dt="2020-12-31T14:04:02.199" v="2567" actId="20577"/>
        <pc:sldMkLst>
          <pc:docMk/>
          <pc:sldMk cId="1865166228" sldId="5270"/>
        </pc:sldMkLst>
        <pc:spChg chg="mod">
          <ac:chgData name="Jeff Norris" userId="7f1bb283-d01f-4df4-b5a2-138804b6717a" providerId="ADAL" clId="{E6D23031-4BD6-4E7E-A7D3-29023F31F02E}" dt="2020-12-31T14:04:02.199" v="2567" actId="20577"/>
          <ac:spMkLst>
            <pc:docMk/>
            <pc:sldMk cId="1865166228" sldId="5270"/>
            <ac:spMk id="2" creationId="{D7D876D4-9C4A-4E91-B53E-1F3C0862DFF4}"/>
          </ac:spMkLst>
        </pc:spChg>
      </pc:sldChg>
      <pc:sldChg chg="del">
        <pc:chgData name="Jeff Norris" userId="7f1bb283-d01f-4df4-b5a2-138804b6717a" providerId="ADAL" clId="{E6D23031-4BD6-4E7E-A7D3-29023F31F02E}" dt="2020-12-31T13:43:40.142" v="1794" actId="47"/>
        <pc:sldMkLst>
          <pc:docMk/>
          <pc:sldMk cId="719294394" sldId="5275"/>
        </pc:sldMkLst>
      </pc:sldChg>
      <pc:sldChg chg="del">
        <pc:chgData name="Jeff Norris" userId="7f1bb283-d01f-4df4-b5a2-138804b6717a" providerId="ADAL" clId="{E6D23031-4BD6-4E7E-A7D3-29023F31F02E}" dt="2020-12-31T13:43:41.857" v="1795" actId="47"/>
        <pc:sldMkLst>
          <pc:docMk/>
          <pc:sldMk cId="2985004592" sldId="5276"/>
        </pc:sldMkLst>
      </pc:sldChg>
      <pc:sldChg chg="addSp modSp mod">
        <pc:chgData name="Jeff Norris" userId="7f1bb283-d01f-4df4-b5a2-138804b6717a" providerId="ADAL" clId="{E6D23031-4BD6-4E7E-A7D3-29023F31F02E}" dt="2020-12-30T19:25:56.179" v="606" actId="14100"/>
        <pc:sldMkLst>
          <pc:docMk/>
          <pc:sldMk cId="791040516" sldId="5277"/>
        </pc:sldMkLst>
        <pc:spChg chg="add mod">
          <ac:chgData name="Jeff Norris" userId="7f1bb283-d01f-4df4-b5a2-138804b6717a" providerId="ADAL" clId="{E6D23031-4BD6-4E7E-A7D3-29023F31F02E}" dt="2020-12-30T19:25:56.179" v="606" actId="14100"/>
          <ac:spMkLst>
            <pc:docMk/>
            <pc:sldMk cId="791040516" sldId="5277"/>
            <ac:spMk id="3" creationId="{5EA29C57-88E5-46D8-BDF7-F1B939A3170A}"/>
          </ac:spMkLst>
        </pc:spChg>
      </pc:sldChg>
      <pc:sldChg chg="ord">
        <pc:chgData name="Jeff Norris" userId="7f1bb283-d01f-4df4-b5a2-138804b6717a" providerId="ADAL" clId="{E6D23031-4BD6-4E7E-A7D3-29023F31F02E}" dt="2020-12-30T19:04:23.636" v="126"/>
        <pc:sldMkLst>
          <pc:docMk/>
          <pc:sldMk cId="1636507479" sldId="5278"/>
        </pc:sldMkLst>
      </pc:sldChg>
      <pc:sldChg chg="ord">
        <pc:chgData name="Jeff Norris" userId="7f1bb283-d01f-4df4-b5a2-138804b6717a" providerId="ADAL" clId="{E6D23031-4BD6-4E7E-A7D3-29023F31F02E}" dt="2020-12-30T19:04:52.828" v="130"/>
        <pc:sldMkLst>
          <pc:docMk/>
          <pc:sldMk cId="1466910027" sldId="5280"/>
        </pc:sldMkLst>
      </pc:sldChg>
      <pc:sldChg chg="ord">
        <pc:chgData name="Jeff Norris" userId="7f1bb283-d01f-4df4-b5a2-138804b6717a" providerId="ADAL" clId="{E6D23031-4BD6-4E7E-A7D3-29023F31F02E}" dt="2020-12-30T19:09:01.245" v="215"/>
        <pc:sldMkLst>
          <pc:docMk/>
          <pc:sldMk cId="2077172269" sldId="5284"/>
        </pc:sldMkLst>
      </pc:sldChg>
      <pc:sldChg chg="del">
        <pc:chgData name="Jeff Norris" userId="7f1bb283-d01f-4df4-b5a2-138804b6717a" providerId="ADAL" clId="{E6D23031-4BD6-4E7E-A7D3-29023F31F02E}" dt="2020-12-31T13:43:26.455" v="1790" actId="47"/>
        <pc:sldMkLst>
          <pc:docMk/>
          <pc:sldMk cId="3858470548" sldId="5286"/>
        </pc:sldMkLst>
      </pc:sldChg>
      <pc:sldChg chg="modSp add mod">
        <pc:chgData name="Jeff Norris" userId="7f1bb283-d01f-4df4-b5a2-138804b6717a" providerId="ADAL" clId="{E6D23031-4BD6-4E7E-A7D3-29023F31F02E}" dt="2020-12-30T19:07:08.897" v="188" actId="20577"/>
        <pc:sldMkLst>
          <pc:docMk/>
          <pc:sldMk cId="4041379401" sldId="5287"/>
        </pc:sldMkLst>
        <pc:spChg chg="mod">
          <ac:chgData name="Jeff Norris" userId="7f1bb283-d01f-4df4-b5a2-138804b6717a" providerId="ADAL" clId="{E6D23031-4BD6-4E7E-A7D3-29023F31F02E}" dt="2020-12-30T19:07:08.897" v="188" actId="20577"/>
          <ac:spMkLst>
            <pc:docMk/>
            <pc:sldMk cId="4041379401" sldId="5287"/>
            <ac:spMk id="2" creationId="{D7D876D4-9C4A-4E91-B53E-1F3C0862DFF4}"/>
          </ac:spMkLst>
        </pc:spChg>
      </pc:sldChg>
      <pc:sldChg chg="add ord">
        <pc:chgData name="Jeff Norris" userId="7f1bb283-d01f-4df4-b5a2-138804b6717a" providerId="ADAL" clId="{E6D23031-4BD6-4E7E-A7D3-29023F31F02E}" dt="2020-12-30T19:04:23.636" v="126"/>
        <pc:sldMkLst>
          <pc:docMk/>
          <pc:sldMk cId="3765530463" sldId="5288"/>
        </pc:sldMkLst>
      </pc:sldChg>
      <pc:sldChg chg="add">
        <pc:chgData name="Jeff Norris" userId="7f1bb283-d01f-4df4-b5a2-138804b6717a" providerId="ADAL" clId="{E6D23031-4BD6-4E7E-A7D3-29023F31F02E}" dt="2020-12-30T19:04:12.066" v="124" actId="2890"/>
        <pc:sldMkLst>
          <pc:docMk/>
          <pc:sldMk cId="1838019028" sldId="5289"/>
        </pc:sldMkLst>
      </pc:sldChg>
      <pc:sldChg chg="add ord">
        <pc:chgData name="Jeff Norris" userId="7f1bb283-d01f-4df4-b5a2-138804b6717a" providerId="ADAL" clId="{E6D23031-4BD6-4E7E-A7D3-29023F31F02E}" dt="2020-12-30T19:04:52.828" v="130"/>
        <pc:sldMkLst>
          <pc:docMk/>
          <pc:sldMk cId="3661057135" sldId="5290"/>
        </pc:sldMkLst>
      </pc:sldChg>
      <pc:sldChg chg="add">
        <pc:chgData name="Jeff Norris" userId="7f1bb283-d01f-4df4-b5a2-138804b6717a" providerId="ADAL" clId="{E6D23031-4BD6-4E7E-A7D3-29023F31F02E}" dt="2020-12-30T19:04:35.324" v="128" actId="2890"/>
        <pc:sldMkLst>
          <pc:docMk/>
          <pc:sldMk cId="2408525721" sldId="5291"/>
        </pc:sldMkLst>
      </pc:sldChg>
      <pc:sldChg chg="modSp add mod ord">
        <pc:chgData name="Jeff Norris" userId="7f1bb283-d01f-4df4-b5a2-138804b6717a" providerId="ADAL" clId="{E6D23031-4BD6-4E7E-A7D3-29023F31F02E}" dt="2020-12-30T19:07:17.266" v="189" actId="20577"/>
        <pc:sldMkLst>
          <pc:docMk/>
          <pc:sldMk cId="368569153" sldId="5292"/>
        </pc:sldMkLst>
        <pc:spChg chg="mod">
          <ac:chgData name="Jeff Norris" userId="7f1bb283-d01f-4df4-b5a2-138804b6717a" providerId="ADAL" clId="{E6D23031-4BD6-4E7E-A7D3-29023F31F02E}" dt="2020-12-30T19:07:17.266" v="189" actId="20577"/>
          <ac:spMkLst>
            <pc:docMk/>
            <pc:sldMk cId="368569153" sldId="5292"/>
            <ac:spMk id="2" creationId="{D7D876D4-9C4A-4E91-B53E-1F3C0862DFF4}"/>
          </ac:spMkLst>
        </pc:spChg>
      </pc:sldChg>
      <pc:sldChg chg="add ord">
        <pc:chgData name="Jeff Norris" userId="7f1bb283-d01f-4df4-b5a2-138804b6717a" providerId="ADAL" clId="{E6D23031-4BD6-4E7E-A7D3-29023F31F02E}" dt="2020-12-30T19:06:46.628" v="179"/>
        <pc:sldMkLst>
          <pc:docMk/>
          <pc:sldMk cId="1368694276" sldId="5293"/>
        </pc:sldMkLst>
      </pc:sldChg>
      <pc:sldChg chg="modSp add mod">
        <pc:chgData name="Jeff Norris" userId="7f1bb283-d01f-4df4-b5a2-138804b6717a" providerId="ADAL" clId="{E6D23031-4BD6-4E7E-A7D3-29023F31F02E}" dt="2020-12-31T13:26:07.027" v="1226" actId="20577"/>
        <pc:sldMkLst>
          <pc:docMk/>
          <pc:sldMk cId="4276346290" sldId="5294"/>
        </pc:sldMkLst>
        <pc:spChg chg="mod">
          <ac:chgData name="Jeff Norris" userId="7f1bb283-d01f-4df4-b5a2-138804b6717a" providerId="ADAL" clId="{E6D23031-4BD6-4E7E-A7D3-29023F31F02E}" dt="2020-12-31T13:26:07.027" v="1226" actId="20577"/>
          <ac:spMkLst>
            <pc:docMk/>
            <pc:sldMk cId="4276346290" sldId="5294"/>
            <ac:spMk id="2" creationId="{D7D876D4-9C4A-4E91-B53E-1F3C0862DFF4}"/>
          </ac:spMkLst>
        </pc:spChg>
      </pc:sldChg>
      <pc:sldChg chg="add ord">
        <pc:chgData name="Jeff Norris" userId="7f1bb283-d01f-4df4-b5a2-138804b6717a" providerId="ADAL" clId="{E6D23031-4BD6-4E7E-A7D3-29023F31F02E}" dt="2020-12-30T19:09:01.245" v="215"/>
        <pc:sldMkLst>
          <pc:docMk/>
          <pc:sldMk cId="1415860222" sldId="5295"/>
        </pc:sldMkLst>
      </pc:sldChg>
      <pc:sldChg chg="add">
        <pc:chgData name="Jeff Norris" userId="7f1bb283-d01f-4df4-b5a2-138804b6717a" providerId="ADAL" clId="{E6D23031-4BD6-4E7E-A7D3-29023F31F02E}" dt="2020-12-30T19:08:50.724" v="213" actId="2890"/>
        <pc:sldMkLst>
          <pc:docMk/>
          <pc:sldMk cId="1329729020" sldId="5296"/>
        </pc:sldMkLst>
      </pc:sldChg>
      <pc:sldChg chg="modSp add mod ord">
        <pc:chgData name="Jeff Norris" userId="7f1bb283-d01f-4df4-b5a2-138804b6717a" providerId="ADAL" clId="{E6D23031-4BD6-4E7E-A7D3-29023F31F02E}" dt="2020-12-30T19:21:49.906" v="468" actId="20577"/>
        <pc:sldMkLst>
          <pc:docMk/>
          <pc:sldMk cId="3198774481" sldId="5297"/>
        </pc:sldMkLst>
        <pc:spChg chg="mod">
          <ac:chgData name="Jeff Norris" userId="7f1bb283-d01f-4df4-b5a2-138804b6717a" providerId="ADAL" clId="{E6D23031-4BD6-4E7E-A7D3-29023F31F02E}" dt="2020-12-30T19:21:49.906" v="468" actId="20577"/>
          <ac:spMkLst>
            <pc:docMk/>
            <pc:sldMk cId="3198774481" sldId="5297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36:31.676" v="1527" actId="20577"/>
        <pc:sldMkLst>
          <pc:docMk/>
          <pc:sldMk cId="1102425250" sldId="5298"/>
        </pc:sldMkLst>
        <pc:spChg chg="mod">
          <ac:chgData name="Jeff Norris" userId="7f1bb283-d01f-4df4-b5a2-138804b6717a" providerId="ADAL" clId="{E6D23031-4BD6-4E7E-A7D3-29023F31F02E}" dt="2020-12-31T13:36:31.676" v="1527" actId="20577"/>
          <ac:spMkLst>
            <pc:docMk/>
            <pc:sldMk cId="1102425250" sldId="5298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35:40.412" v="1469" actId="1036"/>
        <pc:sldMkLst>
          <pc:docMk/>
          <pc:sldMk cId="3465124547" sldId="5299"/>
        </pc:sldMkLst>
        <pc:spChg chg="mod">
          <ac:chgData name="Jeff Norris" userId="7f1bb283-d01f-4df4-b5a2-138804b6717a" providerId="ADAL" clId="{E6D23031-4BD6-4E7E-A7D3-29023F31F02E}" dt="2020-12-31T13:35:40.412" v="1469" actId="1036"/>
          <ac:spMkLst>
            <pc:docMk/>
            <pc:sldMk cId="3465124547" sldId="5299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0T19:18:57.316" v="397" actId="20577"/>
        <pc:sldMkLst>
          <pc:docMk/>
          <pc:sldMk cId="2617038498" sldId="5300"/>
        </pc:sldMkLst>
        <pc:spChg chg="mod">
          <ac:chgData name="Jeff Norris" userId="7f1bb283-d01f-4df4-b5a2-138804b6717a" providerId="ADAL" clId="{E6D23031-4BD6-4E7E-A7D3-29023F31F02E}" dt="2020-12-30T19:18:57.316" v="397" actId="20577"/>
          <ac:spMkLst>
            <pc:docMk/>
            <pc:sldMk cId="2617038498" sldId="5300"/>
            <ac:spMk id="2" creationId="{D7D876D4-9C4A-4E91-B53E-1F3C0862DFF4}"/>
          </ac:spMkLst>
        </pc:spChg>
      </pc:sldChg>
      <pc:sldChg chg="modSp add mod ord">
        <pc:chgData name="Jeff Norris" userId="7f1bb283-d01f-4df4-b5a2-138804b6717a" providerId="ADAL" clId="{E6D23031-4BD6-4E7E-A7D3-29023F31F02E}" dt="2020-12-31T13:37:47.418" v="1613" actId="255"/>
        <pc:sldMkLst>
          <pc:docMk/>
          <pc:sldMk cId="2868684223" sldId="5301"/>
        </pc:sldMkLst>
        <pc:spChg chg="mod">
          <ac:chgData name="Jeff Norris" userId="7f1bb283-d01f-4df4-b5a2-138804b6717a" providerId="ADAL" clId="{E6D23031-4BD6-4E7E-A7D3-29023F31F02E}" dt="2020-12-31T13:37:47.418" v="1613" actId="255"/>
          <ac:spMkLst>
            <pc:docMk/>
            <pc:sldMk cId="2868684223" sldId="5301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0T19:21:02.954" v="447" actId="114"/>
        <pc:sldMkLst>
          <pc:docMk/>
          <pc:sldMk cId="3231484421" sldId="5302"/>
        </pc:sldMkLst>
        <pc:spChg chg="mod">
          <ac:chgData name="Jeff Norris" userId="7f1bb283-d01f-4df4-b5a2-138804b6717a" providerId="ADAL" clId="{E6D23031-4BD6-4E7E-A7D3-29023F31F02E}" dt="2020-12-30T19:21:02.954" v="447" actId="114"/>
          <ac:spMkLst>
            <pc:docMk/>
            <pc:sldMk cId="3231484421" sldId="5302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38:26.588" v="1643" actId="1036"/>
        <pc:sldMkLst>
          <pc:docMk/>
          <pc:sldMk cId="2078019061" sldId="5303"/>
        </pc:sldMkLst>
        <pc:spChg chg="mod">
          <ac:chgData name="Jeff Norris" userId="7f1bb283-d01f-4df4-b5a2-138804b6717a" providerId="ADAL" clId="{E6D23031-4BD6-4E7E-A7D3-29023F31F02E}" dt="2020-12-31T13:38:26.588" v="1643" actId="1036"/>
          <ac:spMkLst>
            <pc:docMk/>
            <pc:sldMk cId="2078019061" sldId="5303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0T19:24:14.290" v="531" actId="1035"/>
        <pc:sldMkLst>
          <pc:docMk/>
          <pc:sldMk cId="2272790081" sldId="5304"/>
        </pc:sldMkLst>
        <pc:spChg chg="mod">
          <ac:chgData name="Jeff Norris" userId="7f1bb283-d01f-4df4-b5a2-138804b6717a" providerId="ADAL" clId="{E6D23031-4BD6-4E7E-A7D3-29023F31F02E}" dt="2020-12-30T19:24:14.290" v="531" actId="1035"/>
          <ac:spMkLst>
            <pc:docMk/>
            <pc:sldMk cId="2272790081" sldId="5304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0T19:24:52.890" v="567" actId="20577"/>
        <pc:sldMkLst>
          <pc:docMk/>
          <pc:sldMk cId="2913222760" sldId="5305"/>
        </pc:sldMkLst>
        <pc:spChg chg="mod">
          <ac:chgData name="Jeff Norris" userId="7f1bb283-d01f-4df4-b5a2-138804b6717a" providerId="ADAL" clId="{E6D23031-4BD6-4E7E-A7D3-29023F31F02E}" dt="2020-12-30T19:24:52.890" v="567" actId="20577"/>
          <ac:spMkLst>
            <pc:docMk/>
            <pc:sldMk cId="2913222760" sldId="5305"/>
            <ac:spMk id="4" creationId="{0E51DC46-8A45-4E48-9058-77B1F9155B7D}"/>
          </ac:spMkLst>
        </pc:spChg>
      </pc:sldChg>
      <pc:sldChg chg="modSp add mod">
        <pc:chgData name="Jeff Norris" userId="7f1bb283-d01f-4df4-b5a2-138804b6717a" providerId="ADAL" clId="{E6D23031-4BD6-4E7E-A7D3-29023F31F02E}" dt="2020-12-31T13:09:28.142" v="905" actId="20577"/>
        <pc:sldMkLst>
          <pc:docMk/>
          <pc:sldMk cId="2363641179" sldId="5306"/>
        </pc:sldMkLst>
        <pc:spChg chg="mod">
          <ac:chgData name="Jeff Norris" userId="7f1bb283-d01f-4df4-b5a2-138804b6717a" providerId="ADAL" clId="{E6D23031-4BD6-4E7E-A7D3-29023F31F02E}" dt="2020-12-31T13:09:28.142" v="905" actId="20577"/>
          <ac:spMkLst>
            <pc:docMk/>
            <pc:sldMk cId="2363641179" sldId="5306"/>
            <ac:spMk id="2" creationId="{D7D876D4-9C4A-4E91-B53E-1F3C0862DFF4}"/>
          </ac:spMkLst>
        </pc:spChg>
      </pc:sldChg>
      <pc:sldChg chg="modSp add del mod">
        <pc:chgData name="Jeff Norris" userId="7f1bb283-d01f-4df4-b5a2-138804b6717a" providerId="ADAL" clId="{E6D23031-4BD6-4E7E-A7D3-29023F31F02E}" dt="2020-12-30T19:31:21.352" v="613" actId="2890"/>
        <pc:sldMkLst>
          <pc:docMk/>
          <pc:sldMk cId="4201996991" sldId="5306"/>
        </pc:sldMkLst>
        <pc:spChg chg="mod">
          <ac:chgData name="Jeff Norris" userId="7f1bb283-d01f-4df4-b5a2-138804b6717a" providerId="ADAL" clId="{E6D23031-4BD6-4E7E-A7D3-29023F31F02E}" dt="2020-12-30T19:31:19.374" v="612" actId="20577"/>
          <ac:spMkLst>
            <pc:docMk/>
            <pc:sldMk cId="4201996991" sldId="5306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0T19:32:55.250" v="656" actId="1035"/>
        <pc:sldMkLst>
          <pc:docMk/>
          <pc:sldMk cId="3483648234" sldId="5307"/>
        </pc:sldMkLst>
        <pc:spChg chg="mod">
          <ac:chgData name="Jeff Norris" userId="7f1bb283-d01f-4df4-b5a2-138804b6717a" providerId="ADAL" clId="{E6D23031-4BD6-4E7E-A7D3-29023F31F02E}" dt="2020-12-30T19:32:55.250" v="656" actId="1035"/>
          <ac:spMkLst>
            <pc:docMk/>
            <pc:sldMk cId="3483648234" sldId="5307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10:53.165" v="975" actId="255"/>
        <pc:sldMkLst>
          <pc:docMk/>
          <pc:sldMk cId="847744464" sldId="5308"/>
        </pc:sldMkLst>
        <pc:spChg chg="mod">
          <ac:chgData name="Jeff Norris" userId="7f1bb283-d01f-4df4-b5a2-138804b6717a" providerId="ADAL" clId="{E6D23031-4BD6-4E7E-A7D3-29023F31F02E}" dt="2020-12-31T13:10:53.165" v="975" actId="255"/>
          <ac:spMkLst>
            <pc:docMk/>
            <pc:sldMk cId="847744464" sldId="5308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24:54.843" v="1169" actId="20577"/>
        <pc:sldMkLst>
          <pc:docMk/>
          <pc:sldMk cId="1106076632" sldId="5309"/>
        </pc:sldMkLst>
        <pc:spChg chg="mod">
          <ac:chgData name="Jeff Norris" userId="7f1bb283-d01f-4df4-b5a2-138804b6717a" providerId="ADAL" clId="{E6D23031-4BD6-4E7E-A7D3-29023F31F02E}" dt="2020-12-31T13:24:54.843" v="1169" actId="20577"/>
          <ac:spMkLst>
            <pc:docMk/>
            <pc:sldMk cId="1106076632" sldId="5309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28:00.547" v="1333" actId="114"/>
        <pc:sldMkLst>
          <pc:docMk/>
          <pc:sldMk cId="3354500837" sldId="5310"/>
        </pc:sldMkLst>
        <pc:spChg chg="mod">
          <ac:chgData name="Jeff Norris" userId="7f1bb283-d01f-4df4-b5a2-138804b6717a" providerId="ADAL" clId="{E6D23031-4BD6-4E7E-A7D3-29023F31F02E}" dt="2020-12-31T13:28:00.547" v="1333" actId="114"/>
          <ac:spMkLst>
            <pc:docMk/>
            <pc:sldMk cId="3354500837" sldId="5310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29:19.021" v="1426" actId="20577"/>
        <pc:sldMkLst>
          <pc:docMk/>
          <pc:sldMk cId="2575015875" sldId="5311"/>
        </pc:sldMkLst>
        <pc:spChg chg="mod">
          <ac:chgData name="Jeff Norris" userId="7f1bb283-d01f-4df4-b5a2-138804b6717a" providerId="ADAL" clId="{E6D23031-4BD6-4E7E-A7D3-29023F31F02E}" dt="2020-12-31T13:29:19.021" v="1426" actId="20577"/>
          <ac:spMkLst>
            <pc:docMk/>
            <pc:sldMk cId="2575015875" sldId="5311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36:43.429" v="1528" actId="20577"/>
        <pc:sldMkLst>
          <pc:docMk/>
          <pc:sldMk cId="4135189795" sldId="5312"/>
        </pc:sldMkLst>
        <pc:spChg chg="mod">
          <ac:chgData name="Jeff Norris" userId="7f1bb283-d01f-4df4-b5a2-138804b6717a" providerId="ADAL" clId="{E6D23031-4BD6-4E7E-A7D3-29023F31F02E}" dt="2020-12-31T13:36:43.429" v="1528" actId="20577"/>
          <ac:spMkLst>
            <pc:docMk/>
            <pc:sldMk cId="4135189795" sldId="5312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37:16.061" v="1570" actId="1036"/>
        <pc:sldMkLst>
          <pc:docMk/>
          <pc:sldMk cId="992961844" sldId="5313"/>
        </pc:sldMkLst>
        <pc:spChg chg="mod">
          <ac:chgData name="Jeff Norris" userId="7f1bb283-d01f-4df4-b5a2-138804b6717a" providerId="ADAL" clId="{E6D23031-4BD6-4E7E-A7D3-29023F31F02E}" dt="2020-12-31T13:37:16.061" v="1570" actId="1036"/>
          <ac:spMkLst>
            <pc:docMk/>
            <pc:sldMk cId="992961844" sldId="5313"/>
            <ac:spMk id="2" creationId="{D7D876D4-9C4A-4E91-B53E-1F3C0862DFF4}"/>
          </ac:spMkLst>
        </pc:spChg>
      </pc:sldChg>
      <pc:sldChg chg="modSp add mod ord">
        <pc:chgData name="Jeff Norris" userId="7f1bb283-d01f-4df4-b5a2-138804b6717a" providerId="ADAL" clId="{E6D23031-4BD6-4E7E-A7D3-29023F31F02E}" dt="2020-12-31T13:37:08.019" v="1554" actId="1036"/>
        <pc:sldMkLst>
          <pc:docMk/>
          <pc:sldMk cId="1667865388" sldId="5314"/>
        </pc:sldMkLst>
        <pc:spChg chg="mod">
          <ac:chgData name="Jeff Norris" userId="7f1bb283-d01f-4df4-b5a2-138804b6717a" providerId="ADAL" clId="{E6D23031-4BD6-4E7E-A7D3-29023F31F02E}" dt="2020-12-31T13:37:08.019" v="1554" actId="1036"/>
          <ac:spMkLst>
            <pc:docMk/>
            <pc:sldMk cId="1667865388" sldId="5314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39:52.790" v="1716" actId="20577"/>
        <pc:sldMkLst>
          <pc:docMk/>
          <pc:sldMk cId="1402549526" sldId="5315"/>
        </pc:sldMkLst>
        <pc:spChg chg="mod">
          <ac:chgData name="Jeff Norris" userId="7f1bb283-d01f-4df4-b5a2-138804b6717a" providerId="ADAL" clId="{E6D23031-4BD6-4E7E-A7D3-29023F31F02E}" dt="2020-12-31T13:39:52.790" v="1716" actId="20577"/>
          <ac:spMkLst>
            <pc:docMk/>
            <pc:sldMk cId="1402549526" sldId="5315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3:40:52.705" v="1769" actId="313"/>
        <pc:sldMkLst>
          <pc:docMk/>
          <pc:sldMk cId="184228969" sldId="5316"/>
        </pc:sldMkLst>
        <pc:spChg chg="mod">
          <ac:chgData name="Jeff Norris" userId="7f1bb283-d01f-4df4-b5a2-138804b6717a" providerId="ADAL" clId="{E6D23031-4BD6-4E7E-A7D3-29023F31F02E}" dt="2020-12-31T13:40:52.705" v="1769" actId="313"/>
          <ac:spMkLst>
            <pc:docMk/>
            <pc:sldMk cId="184228969" sldId="5316"/>
            <ac:spMk id="2" creationId="{D7D876D4-9C4A-4E91-B53E-1F3C0862DFF4}"/>
          </ac:spMkLst>
        </pc:spChg>
      </pc:sldChg>
      <pc:sldChg chg="modSp add mod ord">
        <pc:chgData name="Jeff Norris" userId="7f1bb283-d01f-4df4-b5a2-138804b6717a" providerId="ADAL" clId="{E6D23031-4BD6-4E7E-A7D3-29023F31F02E}" dt="2020-12-31T13:42:51.575" v="1788" actId="20577"/>
        <pc:sldMkLst>
          <pc:docMk/>
          <pc:sldMk cId="4040552942" sldId="5317"/>
        </pc:sldMkLst>
        <pc:spChg chg="mod">
          <ac:chgData name="Jeff Norris" userId="7f1bb283-d01f-4df4-b5a2-138804b6717a" providerId="ADAL" clId="{E6D23031-4BD6-4E7E-A7D3-29023F31F02E}" dt="2020-12-31T13:42:51.575" v="1788" actId="20577"/>
          <ac:spMkLst>
            <pc:docMk/>
            <pc:sldMk cId="4040552942" sldId="5317"/>
            <ac:spMk id="2" creationId="{D7D876D4-9C4A-4E91-B53E-1F3C0862DFF4}"/>
          </ac:spMkLst>
        </pc:spChg>
      </pc:sldChg>
      <pc:sldChg chg="modSp add mod">
        <pc:chgData name="Jeff Norris" userId="7f1bb283-d01f-4df4-b5a2-138804b6717a" providerId="ADAL" clId="{E6D23031-4BD6-4E7E-A7D3-29023F31F02E}" dt="2020-12-31T14:05:33.488" v="2635" actId="20577"/>
        <pc:sldMkLst>
          <pc:docMk/>
          <pc:sldMk cId="2186243568" sldId="5318"/>
        </pc:sldMkLst>
        <pc:spChg chg="mod">
          <ac:chgData name="Jeff Norris" userId="7f1bb283-d01f-4df4-b5a2-138804b6717a" providerId="ADAL" clId="{E6D23031-4BD6-4E7E-A7D3-29023F31F02E}" dt="2020-12-31T14:05:33.488" v="2635" actId="20577"/>
          <ac:spMkLst>
            <pc:docMk/>
            <pc:sldMk cId="2186243568" sldId="5318"/>
            <ac:spMk id="2" creationId="{D7D876D4-9C4A-4E91-B53E-1F3C0862DFF4}"/>
          </ac:spMkLst>
        </pc:spChg>
      </pc:sldChg>
      <pc:sldChg chg="add">
        <pc:chgData name="Jeff Norris" userId="7f1bb283-d01f-4df4-b5a2-138804b6717a" providerId="ADAL" clId="{E6D23031-4BD6-4E7E-A7D3-29023F31F02E}" dt="2020-12-31T14:38:35.709" v="2637" actId="2890"/>
        <pc:sldMkLst>
          <pc:docMk/>
          <pc:sldMk cId="2192393233" sldId="53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CB8D958-3EA9-41BF-9C44-52469E12CDA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137AABD-8874-413F-99DF-370D9223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00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9255-45FA-44E3-BF2A-D05C9072B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5B797-0EC1-4253-9578-BC6E0601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F3069-1BBA-4673-8A99-D42A59C3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FC495-161B-43CF-B17E-08E4D5EA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DFD46-F6C6-464F-86CC-7ABAFC88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94C2-2F8D-47EF-A54C-A44325A2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B2E0A-C49D-4C7B-886F-D200A65F7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12E-527E-4134-8331-B36CC89B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22626-E6B6-4CBE-9286-CD693355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C62F1-0568-46CB-B509-835C104B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D3E98-457C-40DD-B48E-08FC7DAF6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F5FE2-EB36-4687-AC1C-8D1757B92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9BCA-A498-4E78-886B-5D4BC65C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DCB39-2075-4907-9339-3AD3562A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24814-FEEC-47C9-9211-3606A5C5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023B9-6874-4CB1-97FD-1F799C67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F473B-619E-4B9C-A016-95F292663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8FD88-AE75-4C61-B570-545FCE37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F7BB4-6346-44D9-B2CA-FAFFDC00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B78F3-40DA-478F-B139-17E2310B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0735-1DB4-4997-84B6-B496608A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15D00-DCAB-4AC8-8A46-FF073B90A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A1CDE-5651-4396-99FF-82029073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FC89B-2386-4DE4-B4BB-C95D213C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226B-38EA-449F-A20D-CF8FAE5E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8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1EEF-3BFC-4BD2-8C1D-1733E73D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07AB9-8D4F-4B3E-A078-CF2EECD1C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C0227-30BF-4ED8-9358-F80DF6E9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477B5-698C-4202-81E1-A3072A15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C8EF4-293C-4742-9293-953848B2B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716EA-D6D1-44E6-9207-3CFA5958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1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5E53-8450-4772-A61C-894D7741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B736A-72FD-4712-B95F-CF4D11C1F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49DE-7EF1-4E04-937F-ECE6F7AF3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C7031-A367-4A42-A61D-EB85276A4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42491-A522-42B7-84C0-524C82869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35127-D2E5-4939-9921-A87B2AA4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C6BC0-A886-49DC-9D5E-7B0B1A30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A896E-24CD-4A28-91EF-EC0F839B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F18E-A2F3-4316-8480-8C124804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957B5-06E0-49F0-BDCE-CFE1965B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93C93-37DB-4C07-B2E8-BB9678EF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5E87B-15E0-414F-A61F-2EE194F6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5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3C8F4-BF1E-4EA6-8440-FE6F84AB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C9712-547C-48E6-8D93-E7734C7C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4D2D4-3717-4424-849C-A91D3958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2917-5A62-4D96-B3AF-9D6ABA98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601C-502F-42D5-B109-20A69AE5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9B0D2-64B0-4275-90A1-35E341D81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FC4E5-7B77-4681-978F-BC64F2EA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C6D07-6775-436F-AC66-79856961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F8FF6-89BB-4528-B749-5F9EE1A0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4CD8-E897-4DAC-8CA8-828EB63E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C180A-E410-4045-8AAD-FF7D1E590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59AE4-ECBB-4E5C-9EEE-581AF54BB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9DB46-84E4-4035-A196-51EAE0B1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BB4A8-3CAB-4E58-B29C-C3472D0C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E7DCA-A1AF-4B1F-8A25-914C7AA6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21497-6498-4ABB-8344-1F83E7F1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1BCE8-5CB3-4DF8-A6AC-BD6D2185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FC6-531A-448B-A08C-27527888A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03F6-3818-48D8-AC9C-F76A2EFD6323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4DBC0-95A5-4AE9-B8CC-E86E9EC12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67B5C-2C6A-41FB-B478-FC38C2E72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E7AE4-65AF-40B2-A3A0-EB70188C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50B1DCF5-D52A-41AF-9325-A2858D68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" y="-444143"/>
            <a:ext cx="10788073" cy="6077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1DC46-8A45-4E48-9058-77B1F9155B7D}"/>
              </a:ext>
            </a:extLst>
          </p:cNvPr>
          <p:cNvSpPr txBox="1"/>
          <p:nvPr/>
        </p:nvSpPr>
        <p:spPr>
          <a:xfrm>
            <a:off x="0" y="380704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Welcome, Welcome</a:t>
            </a:r>
          </a:p>
          <a:p>
            <a:pPr algn="ctr"/>
            <a:r>
              <a:rPr lang="en-US" sz="9600" b="1" dirty="0"/>
              <a:t>Welcome</a:t>
            </a:r>
            <a:r>
              <a:rPr lang="en-US" sz="9600" b="1" dirty="0">
                <a:sym typeface="Wingdings" panose="05000000000000000000" pitchFamily="2" charset="2"/>
              </a:rPr>
              <a:t>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17225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208260"/>
            <a:ext cx="1219199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i="1" dirty="0">
                <a:solidFill>
                  <a:srgbClr val="FF0000"/>
                </a:solidFill>
                <a:cs typeface="Courier New" panose="02070309020205020404" pitchFamily="49" charset="0"/>
              </a:rPr>
              <a:t>ONLY </a:t>
            </a:r>
          </a:p>
          <a:p>
            <a:pPr algn="ctr"/>
            <a:r>
              <a:rPr lang="en-US" sz="9600" b="1" i="1" dirty="0">
                <a:cs typeface="Courier New" panose="02070309020205020404" pitchFamily="49" charset="0"/>
              </a:rPr>
              <a:t>Through the </a:t>
            </a:r>
          </a:p>
          <a:p>
            <a:pPr algn="ctr"/>
            <a:r>
              <a:rPr lang="en-US" sz="9600" b="1" i="1" dirty="0">
                <a:cs typeface="Courier New" panose="02070309020205020404" pitchFamily="49" charset="0"/>
              </a:rPr>
              <a:t>Holy Spirit’s</a:t>
            </a:r>
          </a:p>
          <a:p>
            <a:pPr algn="ctr"/>
            <a:r>
              <a:rPr lang="en-US" sz="9600" b="1" i="1" dirty="0">
                <a:cs typeface="Courier New" panose="02070309020205020404" pitchFamily="49" charset="0"/>
              </a:rPr>
              <a:t>Filling/Empowerment</a:t>
            </a:r>
          </a:p>
        </p:txBody>
      </p:sp>
    </p:spTree>
    <p:extLst>
      <p:ext uri="{BB962C8B-B14F-4D97-AF65-F5344CB8AC3E}">
        <p14:creationId xmlns:p14="http://schemas.microsoft.com/office/powerpoint/2010/main" val="59166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255473"/>
            <a:ext cx="1219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The C&amp;MA’s</a:t>
            </a:r>
          </a:p>
          <a:p>
            <a:pPr algn="ctr"/>
            <a:r>
              <a:rPr lang="en-US" sz="9600" u="sng" dirty="0">
                <a:cs typeface="Courier New" panose="02070309020205020404" pitchFamily="49" charset="0"/>
              </a:rPr>
              <a:t>40 Days of Prayer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Beginning </a:t>
            </a:r>
          </a:p>
          <a:p>
            <a:pPr algn="ctr"/>
            <a:r>
              <a:rPr lang="en-US" sz="9600" dirty="0">
                <a:cs typeface="Courier New" panose="02070309020205020404" pitchFamily="49" charset="0"/>
              </a:rPr>
              <a:t>January 3, 2020</a:t>
            </a:r>
          </a:p>
        </p:txBody>
      </p:sp>
    </p:spTree>
    <p:extLst>
      <p:ext uri="{BB962C8B-B14F-4D97-AF65-F5344CB8AC3E}">
        <p14:creationId xmlns:p14="http://schemas.microsoft.com/office/powerpoint/2010/main" val="18741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809147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u="sng" dirty="0">
                <a:cs typeface="Courier New" panose="02070309020205020404" pitchFamily="49" charset="0"/>
              </a:rPr>
              <a:t>Today’s</a:t>
            </a:r>
          </a:p>
          <a:p>
            <a:pPr algn="ctr"/>
            <a:r>
              <a:rPr lang="en-US" sz="14000" u="sng" dirty="0">
                <a:cs typeface="Courier New" panose="02070309020205020404" pitchFamily="49" charset="0"/>
              </a:rPr>
              <a:t>Message: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29C57-88E5-46D8-BDF7-F1B939A3170A}"/>
              </a:ext>
            </a:extLst>
          </p:cNvPr>
          <p:cNvSpPr txBox="1"/>
          <p:nvPr/>
        </p:nvSpPr>
        <p:spPr>
          <a:xfrm>
            <a:off x="8380602" y="6048853"/>
            <a:ext cx="381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Outline is from 40 Days of Prayer</a:t>
            </a:r>
          </a:p>
        </p:txBody>
      </p:sp>
    </p:spTree>
    <p:extLst>
      <p:ext uri="{BB962C8B-B14F-4D97-AF65-F5344CB8AC3E}">
        <p14:creationId xmlns:p14="http://schemas.microsoft.com/office/powerpoint/2010/main" val="79104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671829"/>
            <a:ext cx="121919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i="1" u="sng" dirty="0">
                <a:cs typeface="Courier New" panose="02070309020205020404" pitchFamily="49" charset="0"/>
              </a:rPr>
              <a:t>The Holiness </a:t>
            </a:r>
          </a:p>
          <a:p>
            <a:pPr algn="ctr"/>
            <a:r>
              <a:rPr lang="en-US" sz="12500" b="1" i="1" u="sng" dirty="0">
                <a:cs typeface="Courier New" panose="02070309020205020404" pitchFamily="49" charset="0"/>
              </a:rPr>
              <a:t>of God </a:t>
            </a:r>
          </a:p>
        </p:txBody>
      </p:sp>
    </p:spTree>
    <p:extLst>
      <p:ext uri="{BB962C8B-B14F-4D97-AF65-F5344CB8AC3E}">
        <p14:creationId xmlns:p14="http://schemas.microsoft.com/office/powerpoint/2010/main" val="4406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625393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Isaiah 6:1-8</a:t>
            </a:r>
          </a:p>
        </p:txBody>
      </p:sp>
    </p:spTree>
    <p:extLst>
      <p:ext uri="{BB962C8B-B14F-4D97-AF65-F5344CB8AC3E}">
        <p14:creationId xmlns:p14="http://schemas.microsoft.com/office/powerpoint/2010/main" val="114842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>
                <a:cs typeface="Courier New" panose="02070309020205020404" pitchFamily="49" charset="0"/>
              </a:rPr>
              <a:t>“In the year that King Uzziah died, I saw the Lord seated on a throne, high and exalted, and the train of his robe filled the temple. </a:t>
            </a:r>
          </a:p>
        </p:txBody>
      </p:sp>
    </p:spTree>
    <p:extLst>
      <p:ext uri="{BB962C8B-B14F-4D97-AF65-F5344CB8AC3E}">
        <p14:creationId xmlns:p14="http://schemas.microsoft.com/office/powerpoint/2010/main" val="216150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cs typeface="Courier New" panose="02070309020205020404" pitchFamily="49" charset="0"/>
              </a:rPr>
              <a:t>Above him were seraphs, each with six wings: With two wings they covered their faces, with two they covered their feet, and with two they were flying. </a:t>
            </a:r>
            <a:endParaRPr lang="en-US" sz="8800" i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1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And they were calling to one another:</a:t>
            </a:r>
          </a:p>
        </p:txBody>
      </p:sp>
    </p:spTree>
    <p:extLst>
      <p:ext uri="{BB962C8B-B14F-4D97-AF65-F5344CB8AC3E}">
        <p14:creationId xmlns:p14="http://schemas.microsoft.com/office/powerpoint/2010/main" val="315226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4478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‘Holy, holy, holy is the Lord Almighty;</a:t>
            </a: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the whole earth is full of his glory.’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4 At the sound of their voices the doorposts and thresholds shook and the temple was filled with smoke.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5 "Woe to me!" I cried. "I am ruined! For I am a man of unclean lips, and I live among a people of unclean lips, and my eyes have seen the King, the Lord Almighty."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6 Then one of the seraphs flew to me with a live coal in his hand, which he had taken with tongs from the altar. 7 With it he touched my mouth and said, "See, this has touched your lips; your guilt is taken away and your sin atoned for."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8 Then I heard the voice of the Lord saying, "Whom shall I send? And who will go for us?”</a:t>
            </a:r>
          </a:p>
        </p:txBody>
      </p:sp>
    </p:spTree>
    <p:extLst>
      <p:ext uri="{BB962C8B-B14F-4D97-AF65-F5344CB8AC3E}">
        <p14:creationId xmlns:p14="http://schemas.microsoft.com/office/powerpoint/2010/main" val="2408525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36597"/>
            <a:ext cx="12191999" cy="393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At the sound of their voices the doorposts and thresholds shook and the temple was filled with smoke.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5 "Woe to me!" I cried. "I am ruined! For I am a man of unclean lips, and I live among a people of unclean lips, and my eyes have seen the King, the Lord Almighty."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6 Then one of the seraphs flew to me with a live coal in his hand, which he had taken with tongs from the altar. 7 With it he touched my mouth and said, "See, this has touched your lips; your guilt is taken away and your sin atoned for."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8 Then I heard the voice of the Lord saying, "Whom shall I send? And who will go for us?”</a:t>
            </a:r>
          </a:p>
        </p:txBody>
      </p:sp>
    </p:spTree>
    <p:extLst>
      <p:ext uri="{BB962C8B-B14F-4D97-AF65-F5344CB8AC3E}">
        <p14:creationId xmlns:p14="http://schemas.microsoft.com/office/powerpoint/2010/main" val="295981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50B1DCF5-D52A-41AF-9325-A2858D68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" y="-444143"/>
            <a:ext cx="10788073" cy="6077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1DC46-8A45-4E48-9058-77B1F9155B7D}"/>
              </a:ext>
            </a:extLst>
          </p:cNvPr>
          <p:cNvSpPr txBox="1"/>
          <p:nvPr/>
        </p:nvSpPr>
        <p:spPr>
          <a:xfrm>
            <a:off x="0" y="380704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Let’s Welcome the Lord’s Presence</a:t>
            </a:r>
          </a:p>
        </p:txBody>
      </p:sp>
    </p:spTree>
    <p:extLst>
      <p:ext uri="{BB962C8B-B14F-4D97-AF65-F5344CB8AC3E}">
        <p14:creationId xmlns:p14="http://schemas.microsoft.com/office/powerpoint/2010/main" val="2913222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68229"/>
            <a:ext cx="121919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cs typeface="Courier New" panose="02070309020205020404" pitchFamily="49" charset="0"/>
              </a:rPr>
              <a:t>‘Woe to me!’ I cried. ‘I am ruined! For I am a man of unclean lips, and I live among a people of unclean lips, and my eyes have seen the King, the Lord Almighty.’</a:t>
            </a:r>
          </a:p>
        </p:txBody>
      </p:sp>
    </p:spTree>
    <p:extLst>
      <p:ext uri="{BB962C8B-B14F-4D97-AF65-F5344CB8AC3E}">
        <p14:creationId xmlns:p14="http://schemas.microsoft.com/office/powerpoint/2010/main" val="158748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Then one of the seraphs flew to me with a live coal in his hand, which he had taken with tongs from the altar. </a:t>
            </a:r>
          </a:p>
        </p:txBody>
      </p:sp>
    </p:spTree>
    <p:extLst>
      <p:ext uri="{BB962C8B-B14F-4D97-AF65-F5344CB8AC3E}">
        <p14:creationId xmlns:p14="http://schemas.microsoft.com/office/powerpoint/2010/main" val="249059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139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With it he touched my mouth and said, ‘See, this has touched your lips; your guilt is taken away and your sin atoned for.’</a:t>
            </a:r>
          </a:p>
        </p:txBody>
      </p:sp>
    </p:spTree>
    <p:extLst>
      <p:ext uri="{BB962C8B-B14F-4D97-AF65-F5344CB8AC3E}">
        <p14:creationId xmlns:p14="http://schemas.microsoft.com/office/powerpoint/2010/main" val="1329729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555351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Then I heard the voice of the Lord saying, ‘Whom shall I send? And who will go for </a:t>
            </a:r>
            <a:r>
              <a:rPr lang="en-US" sz="8800" i="1">
                <a:cs typeface="Courier New" panose="02070309020205020404" pitchFamily="49" charset="0"/>
              </a:rPr>
              <a:t>us?’ </a:t>
            </a:r>
            <a:endParaRPr lang="en-US" sz="8800" i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60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555351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And I said, </a:t>
            </a: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‘Here am I. Send me!’ </a:t>
            </a:r>
          </a:p>
        </p:txBody>
      </p:sp>
    </p:spTree>
    <p:extLst>
      <p:ext uri="{BB962C8B-B14F-4D97-AF65-F5344CB8AC3E}">
        <p14:creationId xmlns:p14="http://schemas.microsoft.com/office/powerpoint/2010/main" val="2617038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555351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A Vision 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of God’s Holiness</a:t>
            </a:r>
          </a:p>
          <a:p>
            <a:pPr algn="ctr"/>
            <a:endParaRPr lang="en-US" sz="8800" dirty="0">
              <a:cs typeface="Courier New" panose="02070309020205020404" pitchFamily="49" charset="0"/>
            </a:endParaRP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Verses 1-4</a:t>
            </a:r>
          </a:p>
        </p:txBody>
      </p:sp>
    </p:spTree>
    <p:extLst>
      <p:ext uri="{BB962C8B-B14F-4D97-AF65-F5344CB8AC3E}">
        <p14:creationId xmlns:p14="http://schemas.microsoft.com/office/powerpoint/2010/main" val="4041379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>
                <a:cs typeface="Courier New" panose="02070309020205020404" pitchFamily="49" charset="0"/>
              </a:rPr>
              <a:t>“In the year that King Uzziah died, I saw the Lord seated on a throne, high and exalted, and the train of his robe filled the temple. </a:t>
            </a:r>
          </a:p>
        </p:txBody>
      </p:sp>
    </p:spTree>
    <p:extLst>
      <p:ext uri="{BB962C8B-B14F-4D97-AF65-F5344CB8AC3E}">
        <p14:creationId xmlns:p14="http://schemas.microsoft.com/office/powerpoint/2010/main" val="3765530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cs typeface="Courier New" panose="02070309020205020404" pitchFamily="49" charset="0"/>
              </a:rPr>
              <a:t>Above him were seraphs, each with six wings: With two wings they covered their faces, with two they covered their feet, and with two they were flying. </a:t>
            </a:r>
            <a:endParaRPr lang="en-US" sz="8800" i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07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And they were calling to one another:</a:t>
            </a:r>
          </a:p>
        </p:txBody>
      </p:sp>
    </p:spTree>
    <p:extLst>
      <p:ext uri="{BB962C8B-B14F-4D97-AF65-F5344CB8AC3E}">
        <p14:creationId xmlns:p14="http://schemas.microsoft.com/office/powerpoint/2010/main" val="3661057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4478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‘Holy, holy, holy is the Lord Almighty;</a:t>
            </a: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the whole earth is full of his glory.’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4 At the sound of their voices the doorposts and thresholds shook and the temple was filled with smoke.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5 "Woe to me!" I cried. "I am ruined! For I am a man of unclean lips, and I live among a people of unclean lips, and my eyes have seen the King, the Lord Almighty."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6 Then one of the seraphs flew to me with a live coal in his hand, which he had taken with tongs from the altar. 7 With it he touched my mouth and said, "See, this has touched your lips; your guilt is taken away and your sin atoned for."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8 Then I heard the voice of the Lord saying, "Whom shall I send? And who will go for us?”</a:t>
            </a:r>
          </a:p>
        </p:txBody>
      </p:sp>
    </p:spTree>
    <p:extLst>
      <p:ext uri="{BB962C8B-B14F-4D97-AF65-F5344CB8AC3E}">
        <p14:creationId xmlns:p14="http://schemas.microsoft.com/office/powerpoint/2010/main" val="146691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50B1DCF5-D52A-41AF-9325-A2858D68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" y="-444143"/>
            <a:ext cx="10788073" cy="6077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1DC46-8A45-4E48-9058-77B1F9155B7D}"/>
              </a:ext>
            </a:extLst>
          </p:cNvPr>
          <p:cNvSpPr txBox="1"/>
          <p:nvPr/>
        </p:nvSpPr>
        <p:spPr>
          <a:xfrm>
            <a:off x="0" y="375043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u="sng" dirty="0"/>
              <a:t>“Living and Loving</a:t>
            </a:r>
          </a:p>
          <a:p>
            <a:pPr algn="ctr"/>
            <a:r>
              <a:rPr lang="en-US" sz="9600" b="1" i="1" u="sng" dirty="0"/>
              <a:t>Like Jesus”</a:t>
            </a:r>
          </a:p>
        </p:txBody>
      </p:sp>
    </p:spTree>
    <p:extLst>
      <p:ext uri="{BB962C8B-B14F-4D97-AF65-F5344CB8AC3E}">
        <p14:creationId xmlns:p14="http://schemas.microsoft.com/office/powerpoint/2010/main" val="729717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8407"/>
            <a:ext cx="1219199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At the sound of their voices the doorposts and thresholds shook and the temple was filled with smoke. </a:t>
            </a:r>
          </a:p>
          <a:p>
            <a:pPr algn="ctr"/>
            <a:endParaRPr lang="en-US" sz="8800" i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48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Holy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The root meaning from the Hebrew and Greek is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to be separate or set apart, complete, without flaw or fault.</a:t>
            </a:r>
          </a:p>
          <a:p>
            <a:pPr algn="ctr"/>
            <a:endParaRPr lang="en-US" sz="8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41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cs typeface="Courier New" panose="02070309020205020404" pitchFamily="49" charset="0"/>
              </a:rPr>
              <a:t>God is above and separate from creation. God not only created what was made but He also sustains all things. He has no sin or short comings.</a:t>
            </a:r>
          </a:p>
          <a:p>
            <a:pPr algn="ctr"/>
            <a:endParaRPr lang="en-US" sz="8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4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cs typeface="Courier New" panose="02070309020205020404" pitchFamily="49" charset="0"/>
              </a:rPr>
              <a:t>“…Holy, Holy, Holy…”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The three-fold repetition is a linguistic device/tool used to emphasize completeness. The totality of God’s holiness. </a:t>
            </a:r>
          </a:p>
          <a:p>
            <a:pPr algn="ctr"/>
            <a:endParaRPr lang="en-US" sz="8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76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555351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Isaiah’s Response 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to God’s Holiness</a:t>
            </a:r>
          </a:p>
          <a:p>
            <a:pPr algn="ctr"/>
            <a:endParaRPr lang="en-US" sz="8800" dirty="0">
              <a:cs typeface="Courier New" panose="02070309020205020404" pitchFamily="49" charset="0"/>
            </a:endParaRP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Verse 5</a:t>
            </a:r>
          </a:p>
        </p:txBody>
      </p:sp>
    </p:spTree>
    <p:extLst>
      <p:ext uri="{BB962C8B-B14F-4D97-AF65-F5344CB8AC3E}">
        <p14:creationId xmlns:p14="http://schemas.microsoft.com/office/powerpoint/2010/main" val="368569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68229"/>
            <a:ext cx="121919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>
                <a:cs typeface="Courier New" panose="02070309020205020404" pitchFamily="49" charset="0"/>
              </a:rPr>
              <a:t>‘Woe to me!’ I cried. ‘I am ruined! For I am a man of unclean lips, and I live among a people of unclean lips, and my eyes have seen the King, the Lord Almighty.’</a:t>
            </a:r>
          </a:p>
        </p:txBody>
      </p:sp>
    </p:spTree>
    <p:extLst>
      <p:ext uri="{BB962C8B-B14F-4D97-AF65-F5344CB8AC3E}">
        <p14:creationId xmlns:p14="http://schemas.microsoft.com/office/powerpoint/2010/main" val="1368694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999408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cs typeface="Courier New" panose="02070309020205020404" pitchFamily="49" charset="0"/>
              </a:rPr>
              <a:t>Self-Awareness- realization of his fallenness/sinfulness.</a:t>
            </a:r>
          </a:p>
          <a:p>
            <a:pPr algn="ctr"/>
            <a:endParaRPr lang="en-US" sz="7200" dirty="0">
              <a:cs typeface="Courier New" panose="02070309020205020404" pitchFamily="49" charset="0"/>
            </a:endParaRP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Fear &amp; Reverence</a:t>
            </a:r>
          </a:p>
        </p:txBody>
      </p:sp>
    </p:spTree>
    <p:extLst>
      <p:ext uri="{BB962C8B-B14F-4D97-AF65-F5344CB8AC3E}">
        <p14:creationId xmlns:p14="http://schemas.microsoft.com/office/powerpoint/2010/main" val="4276346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999408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cs typeface="Courier New" panose="02070309020205020404" pitchFamily="49" charset="0"/>
              </a:rPr>
              <a:t>Adam &amp; Eve after sinning in the Garden of Eden.</a:t>
            </a:r>
          </a:p>
          <a:p>
            <a:pPr algn="ctr"/>
            <a:r>
              <a:rPr lang="en-US" sz="7200" i="1" dirty="0">
                <a:cs typeface="Courier New" panose="02070309020205020404" pitchFamily="49" charset="0"/>
              </a:rPr>
              <a:t>“…I was afraid because I was naked and so I hid…”</a:t>
            </a:r>
          </a:p>
        </p:txBody>
      </p:sp>
    </p:spTree>
    <p:extLst>
      <p:ext uri="{BB962C8B-B14F-4D97-AF65-F5344CB8AC3E}">
        <p14:creationId xmlns:p14="http://schemas.microsoft.com/office/powerpoint/2010/main" val="3354500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999408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cs typeface="Courier New" panose="02070309020205020404" pitchFamily="49" charset="0"/>
              </a:rPr>
              <a:t>Whenever we get a view of God’s true holiness, we also get a view of our true fallenness.</a:t>
            </a:r>
            <a:endParaRPr lang="en-US" sz="7200" i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15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555351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God’s Response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to Isaiah</a:t>
            </a:r>
          </a:p>
          <a:p>
            <a:pPr algn="ctr"/>
            <a:endParaRPr lang="en-US" sz="8800" dirty="0">
              <a:cs typeface="Courier New" panose="02070309020205020404" pitchFamily="49" charset="0"/>
            </a:endParaRP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Verses 6-7</a:t>
            </a:r>
          </a:p>
        </p:txBody>
      </p:sp>
    </p:spTree>
    <p:extLst>
      <p:ext uri="{BB962C8B-B14F-4D97-AF65-F5344CB8AC3E}">
        <p14:creationId xmlns:p14="http://schemas.microsoft.com/office/powerpoint/2010/main" val="319877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50B1DCF5-D52A-41AF-9325-A2858D68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" y="-470268"/>
            <a:ext cx="10788073" cy="6025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530743-A7E4-4A0F-83B5-32A5DB9816A4}"/>
              </a:ext>
            </a:extLst>
          </p:cNvPr>
          <p:cNvSpPr txBox="1"/>
          <p:nvPr/>
        </p:nvSpPr>
        <p:spPr>
          <a:xfrm>
            <a:off x="0" y="3761128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u="sng" dirty="0"/>
              <a:t>Inviting Others to Do the Same</a:t>
            </a:r>
          </a:p>
        </p:txBody>
      </p:sp>
    </p:spTree>
    <p:extLst>
      <p:ext uri="{BB962C8B-B14F-4D97-AF65-F5344CB8AC3E}">
        <p14:creationId xmlns:p14="http://schemas.microsoft.com/office/powerpoint/2010/main" val="2915511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07517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Then one of the seraphs flew to me with a live coal in his hand, which he had taken with tongs from the altar. </a:t>
            </a:r>
          </a:p>
        </p:txBody>
      </p:sp>
    </p:spTree>
    <p:extLst>
      <p:ext uri="{BB962C8B-B14F-4D97-AF65-F5344CB8AC3E}">
        <p14:creationId xmlns:p14="http://schemas.microsoft.com/office/powerpoint/2010/main" val="1415860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139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With it he touched my mouth and said, ‘See, this has touched your lips; your guilt is taken away and your sin atoned for.’</a:t>
            </a:r>
          </a:p>
        </p:txBody>
      </p:sp>
    </p:spTree>
    <p:extLst>
      <p:ext uri="{BB962C8B-B14F-4D97-AF65-F5344CB8AC3E}">
        <p14:creationId xmlns:p14="http://schemas.microsoft.com/office/powerpoint/2010/main" val="2077172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598070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God sent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an intermediary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to help Isaiah</a:t>
            </a:r>
          </a:p>
        </p:txBody>
      </p:sp>
    </p:spTree>
    <p:extLst>
      <p:ext uri="{BB962C8B-B14F-4D97-AF65-F5344CB8AC3E}">
        <p14:creationId xmlns:p14="http://schemas.microsoft.com/office/powerpoint/2010/main" val="1102425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093724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In similar fashion,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God sent Jesus as our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intermediary</a:t>
            </a:r>
          </a:p>
        </p:txBody>
      </p:sp>
    </p:spTree>
    <p:extLst>
      <p:ext uri="{BB962C8B-B14F-4D97-AF65-F5344CB8AC3E}">
        <p14:creationId xmlns:p14="http://schemas.microsoft.com/office/powerpoint/2010/main" val="3465124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139"/>
            <a:ext cx="12191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Isa 53:12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Therefore, I will give him a portion among the great, 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and he will divide the spoils with the strong, </a:t>
            </a:r>
          </a:p>
        </p:txBody>
      </p:sp>
    </p:spTree>
    <p:extLst>
      <p:ext uri="{BB962C8B-B14F-4D97-AF65-F5344CB8AC3E}">
        <p14:creationId xmlns:p14="http://schemas.microsoft.com/office/powerpoint/2010/main" val="4135189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50242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because he poured out his life unto death,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and was numbered with the transgressors.</a:t>
            </a:r>
          </a:p>
        </p:txBody>
      </p:sp>
    </p:spTree>
    <p:extLst>
      <p:ext uri="{BB962C8B-B14F-4D97-AF65-F5344CB8AC3E}">
        <p14:creationId xmlns:p14="http://schemas.microsoft.com/office/powerpoint/2010/main" val="1667865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41701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For he bore the sin of many, and made intercession for the transgressors.</a:t>
            </a:r>
          </a:p>
        </p:txBody>
      </p:sp>
    </p:spTree>
    <p:extLst>
      <p:ext uri="{BB962C8B-B14F-4D97-AF65-F5344CB8AC3E}">
        <p14:creationId xmlns:p14="http://schemas.microsoft.com/office/powerpoint/2010/main" val="992961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677"/>
            <a:ext cx="1219199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God’s Invitation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&amp;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Isaiah’s Response</a:t>
            </a:r>
          </a:p>
          <a:p>
            <a:pPr algn="ctr"/>
            <a:endParaRPr lang="en-US" sz="5400" dirty="0">
              <a:cs typeface="Courier New" panose="02070309020205020404" pitchFamily="49" charset="0"/>
            </a:endParaRP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Verse 8</a:t>
            </a:r>
          </a:p>
        </p:txBody>
      </p:sp>
    </p:spTree>
    <p:extLst>
      <p:ext uri="{BB962C8B-B14F-4D97-AF65-F5344CB8AC3E}">
        <p14:creationId xmlns:p14="http://schemas.microsoft.com/office/powerpoint/2010/main" val="2868684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555351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Then I heard the voice of the Lord saying, ‘Whom shall I send? And who will go for us?’</a:t>
            </a:r>
          </a:p>
        </p:txBody>
      </p:sp>
    </p:spTree>
    <p:extLst>
      <p:ext uri="{BB962C8B-B14F-4D97-AF65-F5344CB8AC3E}">
        <p14:creationId xmlns:p14="http://schemas.microsoft.com/office/powerpoint/2010/main" val="3231484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234860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cs typeface="Courier New" panose="02070309020205020404" pitchFamily="49" charset="0"/>
              </a:rPr>
              <a:t>And I said, </a:t>
            </a:r>
          </a:p>
          <a:p>
            <a:pPr algn="ctr"/>
            <a:r>
              <a:rPr lang="en-US" sz="8800" i="1" dirty="0">
                <a:cs typeface="Courier New" panose="02070309020205020404" pitchFamily="49" charset="0"/>
              </a:rPr>
              <a:t>‘Here am I. Send me!’</a:t>
            </a:r>
          </a:p>
        </p:txBody>
      </p:sp>
    </p:spTree>
    <p:extLst>
      <p:ext uri="{BB962C8B-B14F-4D97-AF65-F5344CB8AC3E}">
        <p14:creationId xmlns:p14="http://schemas.microsoft.com/office/powerpoint/2010/main" val="207801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208260"/>
            <a:ext cx="1219199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cs typeface="Courier New" panose="02070309020205020404" pitchFamily="49" charset="0"/>
              </a:rPr>
              <a:t>Current Events</a:t>
            </a:r>
          </a:p>
          <a:p>
            <a:pPr algn="ctr"/>
            <a:r>
              <a:rPr lang="en-US" sz="6600" dirty="0">
                <a:cs typeface="Courier New" panose="02070309020205020404" pitchFamily="49" charset="0"/>
              </a:rPr>
              <a:t>and</a:t>
            </a:r>
          </a:p>
          <a:p>
            <a:pPr algn="ctr"/>
            <a:r>
              <a:rPr lang="en-US" sz="12500" b="1" i="1" dirty="0">
                <a:cs typeface="Courier New" panose="02070309020205020404" pitchFamily="49" charset="0"/>
              </a:rPr>
              <a:t>Living and Loving </a:t>
            </a:r>
          </a:p>
          <a:p>
            <a:pPr algn="ctr"/>
            <a:r>
              <a:rPr lang="en-US" sz="12500" b="1" i="1" dirty="0">
                <a:cs typeface="Courier New" panose="02070309020205020404" pitchFamily="49" charset="0"/>
              </a:rPr>
              <a:t>Like Jesus</a:t>
            </a:r>
          </a:p>
        </p:txBody>
      </p:sp>
    </p:spTree>
    <p:extLst>
      <p:ext uri="{BB962C8B-B14F-4D97-AF65-F5344CB8AC3E}">
        <p14:creationId xmlns:p14="http://schemas.microsoft.com/office/powerpoint/2010/main" val="3949263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234860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God invited Isaiah to participate in His plan of redemption. </a:t>
            </a:r>
          </a:p>
        </p:txBody>
      </p:sp>
    </p:spTree>
    <p:extLst>
      <p:ext uri="{BB962C8B-B14F-4D97-AF65-F5344CB8AC3E}">
        <p14:creationId xmlns:p14="http://schemas.microsoft.com/office/powerpoint/2010/main" val="1402549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234860"/>
            <a:ext cx="12191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Isaiah’s response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“Here am I. Send me!”</a:t>
            </a:r>
          </a:p>
        </p:txBody>
      </p:sp>
    </p:spTree>
    <p:extLst>
      <p:ext uri="{BB962C8B-B14F-4D97-AF65-F5344CB8AC3E}">
        <p14:creationId xmlns:p14="http://schemas.microsoft.com/office/powerpoint/2010/main" val="1842289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234860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God is inviting us to participate in His plan of redemption. </a:t>
            </a:r>
          </a:p>
        </p:txBody>
      </p:sp>
    </p:spTree>
    <p:extLst>
      <p:ext uri="{BB962C8B-B14F-4D97-AF65-F5344CB8AC3E}">
        <p14:creationId xmlns:p14="http://schemas.microsoft.com/office/powerpoint/2010/main" val="4040552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234860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Courier New" panose="02070309020205020404" pitchFamily="49" charset="0"/>
              </a:rPr>
              <a:t>2 Corinthians 5:11-21</a:t>
            </a:r>
          </a:p>
          <a:p>
            <a:pPr algn="ctr"/>
            <a:r>
              <a:rPr lang="en-US" sz="8800" dirty="0">
                <a:cs typeface="Courier New" panose="02070309020205020404" pitchFamily="49" charset="0"/>
              </a:rPr>
              <a:t>We have a ministry of reconciliation</a:t>
            </a:r>
            <a:r>
              <a:rPr lang="en-US" sz="8800" dirty="0">
                <a:cs typeface="Courier New" panose="02070309020205020404" pitchFamily="49" charset="0"/>
                <a:sym typeface="Wingdings" panose="05000000000000000000" pitchFamily="2" charset="2"/>
              </a:rPr>
              <a:t>!!!</a:t>
            </a:r>
            <a:endParaRPr lang="en-US" sz="8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43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253347"/>
            <a:ext cx="12191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>
                <a:cs typeface="Courier New" panose="02070309020205020404" pitchFamily="49" charset="0"/>
              </a:rPr>
              <a:t>What is </a:t>
            </a:r>
          </a:p>
          <a:p>
            <a:pPr algn="ctr"/>
            <a:r>
              <a:rPr lang="en-US" sz="12500" dirty="0">
                <a:cs typeface="Courier New" panose="02070309020205020404" pitchFamily="49" charset="0"/>
              </a:rPr>
              <a:t>Our</a:t>
            </a:r>
          </a:p>
          <a:p>
            <a:pPr algn="ctr"/>
            <a:r>
              <a:rPr lang="en-US" sz="12500" dirty="0">
                <a:cs typeface="Courier New" panose="02070309020205020404" pitchFamily="49" charset="0"/>
              </a:rPr>
              <a:t>Response?</a:t>
            </a:r>
          </a:p>
        </p:txBody>
      </p:sp>
    </p:spTree>
    <p:extLst>
      <p:ext uri="{BB962C8B-B14F-4D97-AF65-F5344CB8AC3E}">
        <p14:creationId xmlns:p14="http://schemas.microsoft.com/office/powerpoint/2010/main" val="2272790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1" y="1567547"/>
            <a:ext cx="1219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ourier New" panose="02070309020205020404" pitchFamily="49" charset="0"/>
              </a:rPr>
              <a:t>Prayer</a:t>
            </a:r>
            <a:endParaRPr lang="en-US" sz="7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33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665180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cs typeface="Courier New" panose="02070309020205020404" pitchFamily="49" charset="0"/>
              </a:rPr>
              <a:t>Communion</a:t>
            </a:r>
            <a:endParaRPr lang="en-US" sz="115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853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665180"/>
            <a:ext cx="121919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cs typeface="Courier New" panose="02070309020205020404" pitchFamily="49" charset="0"/>
              </a:rPr>
              <a:t>Table Talk</a:t>
            </a:r>
          </a:p>
          <a:p>
            <a:pPr algn="ctr"/>
            <a:r>
              <a:rPr lang="en-US" sz="11500" b="1" dirty="0">
                <a:cs typeface="Courier New" panose="02070309020205020404" pitchFamily="49" charset="0"/>
              </a:rPr>
              <a:t>(Discussion Points)</a:t>
            </a:r>
            <a:endParaRPr lang="en-US" sz="115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932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1" y="697407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Isaiah 6 begins with “In the year that King Uzziah died…” what may be some parallels to our current events? </a:t>
            </a:r>
          </a:p>
        </p:txBody>
      </p:sp>
    </p:spTree>
    <p:extLst>
      <p:ext uri="{BB962C8B-B14F-4D97-AF65-F5344CB8AC3E}">
        <p14:creationId xmlns:p14="http://schemas.microsoft.com/office/powerpoint/2010/main" val="39796832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351860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 In your own words, what are some of the implications of “…Holy, Holy, Holy…”?</a:t>
            </a:r>
          </a:p>
        </p:txBody>
      </p:sp>
    </p:spTree>
    <p:extLst>
      <p:ext uri="{BB962C8B-B14F-4D97-AF65-F5344CB8AC3E}">
        <p14:creationId xmlns:p14="http://schemas.microsoft.com/office/powerpoint/2010/main" val="69275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208260"/>
            <a:ext cx="12191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i="1">
                <a:solidFill>
                  <a:srgbClr val="FF0000"/>
                </a:solidFill>
                <a:cs typeface="Courier New" panose="02070309020205020404" pitchFamily="49" charset="0"/>
              </a:rPr>
              <a:t>Let’s </a:t>
            </a:r>
          </a:p>
          <a:p>
            <a:pPr algn="ctr"/>
            <a:r>
              <a:rPr lang="en-US" sz="12500" b="1" i="1">
                <a:solidFill>
                  <a:srgbClr val="FF0000"/>
                </a:solidFill>
                <a:cs typeface="Courier New" panose="02070309020205020404" pitchFamily="49" charset="0"/>
              </a:rPr>
              <a:t>keep our eyes on JESUS!!!</a:t>
            </a:r>
            <a:endParaRPr lang="en-US" sz="9600" b="1" i="1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04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004138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 What do you think about Isaiah’s response to seeing God’s majesty and spender? </a:t>
            </a:r>
          </a:p>
        </p:txBody>
      </p:sp>
    </p:spTree>
    <p:extLst>
      <p:ext uri="{BB962C8B-B14F-4D97-AF65-F5344CB8AC3E}">
        <p14:creationId xmlns:p14="http://schemas.microsoft.com/office/powerpoint/2010/main" val="39945315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616722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</a:t>
            </a:r>
          </a:p>
          <a:p>
            <a:pPr algn="ctr"/>
            <a:r>
              <a:rPr lang="en-US" sz="7200" dirty="0">
                <a:cs typeface="Courier New" panose="02070309020205020404" pitchFamily="49" charset="0"/>
              </a:rPr>
              <a:t>As you consider God’s response to Isaiah, what thoughts come to mind?</a:t>
            </a:r>
          </a:p>
        </p:txBody>
      </p:sp>
    </p:spTree>
    <p:extLst>
      <p:ext uri="{BB962C8B-B14F-4D97-AF65-F5344CB8AC3E}">
        <p14:creationId xmlns:p14="http://schemas.microsoft.com/office/powerpoint/2010/main" val="19288057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206519"/>
            <a:ext cx="121919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cs typeface="Courier New" panose="02070309020205020404" pitchFamily="49" charset="0"/>
              </a:rPr>
              <a:t>Please Consider</a:t>
            </a:r>
          </a:p>
          <a:p>
            <a:pPr algn="ctr"/>
            <a:r>
              <a:rPr lang="en-US" sz="6600" dirty="0">
                <a:cs typeface="Courier New" panose="02070309020205020404" pitchFamily="49" charset="0"/>
              </a:rPr>
              <a:t>What are some parallels between God’s invitation to Isaiah, Isaiah’s response and our invitation and response via our ministry of reconciliation (2 Cor 5:11-21)?</a:t>
            </a:r>
          </a:p>
        </p:txBody>
      </p:sp>
    </p:spTree>
    <p:extLst>
      <p:ext uri="{BB962C8B-B14F-4D97-AF65-F5344CB8AC3E}">
        <p14:creationId xmlns:p14="http://schemas.microsoft.com/office/powerpoint/2010/main" val="1865166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1" y="1567547"/>
            <a:ext cx="12191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Courier New" panose="02070309020205020404" pitchFamily="49" charset="0"/>
              </a:rPr>
              <a:t>Benediction</a:t>
            </a:r>
            <a:endParaRPr lang="en-US" sz="15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9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-96561"/>
            <a:ext cx="1219199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u="sng" dirty="0">
                <a:cs typeface="Courier New" panose="02070309020205020404" pitchFamily="49" charset="0"/>
              </a:rPr>
              <a:t>God </a:t>
            </a:r>
          </a:p>
          <a:p>
            <a:pPr algn="ctr"/>
            <a:r>
              <a:rPr lang="en-US" sz="15000" b="1" u="sng" dirty="0">
                <a:cs typeface="Courier New" panose="02070309020205020404" pitchFamily="49" charset="0"/>
              </a:rPr>
              <a:t>is still on </a:t>
            </a:r>
          </a:p>
          <a:p>
            <a:pPr algn="ctr"/>
            <a:r>
              <a:rPr lang="en-US" sz="15000" b="1" u="sng" dirty="0">
                <a:cs typeface="Courier New" panose="02070309020205020404" pitchFamily="49" charset="0"/>
              </a:rPr>
              <a:t>the Throne!!!</a:t>
            </a:r>
            <a:endParaRPr lang="en-US" sz="15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7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21176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Love </a:t>
            </a:r>
          </a:p>
          <a:p>
            <a:pPr algn="ctr"/>
            <a:r>
              <a:rPr lang="en-US" sz="200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God!!!</a:t>
            </a:r>
          </a:p>
        </p:txBody>
      </p:sp>
    </p:spTree>
    <p:extLst>
      <p:ext uri="{BB962C8B-B14F-4D97-AF65-F5344CB8AC3E}">
        <p14:creationId xmlns:p14="http://schemas.microsoft.com/office/powerpoint/2010/main" val="416166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876D4-9C4A-4E91-B53E-1F3C0862DFF4}"/>
              </a:ext>
            </a:extLst>
          </p:cNvPr>
          <p:cNvSpPr txBox="1"/>
          <p:nvPr/>
        </p:nvSpPr>
        <p:spPr>
          <a:xfrm>
            <a:off x="0" y="121176"/>
            <a:ext cx="12191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i="1" u="sng" dirty="0">
                <a:solidFill>
                  <a:srgbClr val="FF0000"/>
                </a:solidFill>
                <a:cs typeface="Courier New" panose="02070309020205020404" pitchFamily="49" charset="0"/>
              </a:rPr>
              <a:t>Love Others!</a:t>
            </a:r>
          </a:p>
        </p:txBody>
      </p:sp>
    </p:spTree>
    <p:extLst>
      <p:ext uri="{BB962C8B-B14F-4D97-AF65-F5344CB8AC3E}">
        <p14:creationId xmlns:p14="http://schemas.microsoft.com/office/powerpoint/2010/main" val="406754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661D459427F49BEE8FD8E4D0FD068" ma:contentTypeVersion="11" ma:contentTypeDescription="Create a new document." ma:contentTypeScope="" ma:versionID="3866068f3b0b1a8a04ea03d353a98bb0">
  <xsd:schema xmlns:xsd="http://www.w3.org/2001/XMLSchema" xmlns:xs="http://www.w3.org/2001/XMLSchema" xmlns:p="http://schemas.microsoft.com/office/2006/metadata/properties" xmlns:ns2="5ef312f7-fb44-480f-a0e0-0b71e76dd6c6" xmlns:ns3="8cbfac63-ab16-4e8d-b4b2-a0ec5f4b3141" targetNamespace="http://schemas.microsoft.com/office/2006/metadata/properties" ma:root="true" ma:fieldsID="28a093f8e52ce8ba4bb6f1d21023e637" ns2:_="" ns3:_="">
    <xsd:import namespace="5ef312f7-fb44-480f-a0e0-0b71e76dd6c6"/>
    <xsd:import namespace="8cbfac63-ab16-4e8d-b4b2-a0ec5f4b31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312f7-fb44-480f-a0e0-0b71e76dd6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fac63-ab16-4e8d-b4b2-a0ec5f4b31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D3E846-6C08-4F30-AE0E-856BC3BB4C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051973-98C5-4B74-B2D6-CFD780DAC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312f7-fb44-480f-a0e0-0b71e76dd6c6"/>
    <ds:schemaRef ds:uri="8cbfac63-ab16-4e8d-b4b2-a0ec5f4b3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7863B2-27CC-4BC8-B38E-BC70A04F0CE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8cbfac63-ab16-4e8d-b4b2-a0ec5f4b3141"/>
    <ds:schemaRef ds:uri="5ef312f7-fb44-480f-a0e0-0b71e76dd6c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1399</Words>
  <Application>Microsoft Office PowerPoint</Application>
  <PresentationFormat>Widescreen</PresentationFormat>
  <Paragraphs>144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Norris</dc:creator>
  <cp:lastModifiedBy>Jeff Norris</cp:lastModifiedBy>
  <cp:revision>14</cp:revision>
  <cp:lastPrinted>2020-12-31T13:45:11Z</cp:lastPrinted>
  <dcterms:created xsi:type="dcterms:W3CDTF">2020-11-02T16:32:03Z</dcterms:created>
  <dcterms:modified xsi:type="dcterms:W3CDTF">2020-12-31T14:38:53Z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0x01010055F661D459427F49BEE8FD8E4D0FD068</vt:lpwstr>
  </property>
</Properties>
</file>