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318" r:id="rId4"/>
    <p:sldId id="262" r:id="rId5"/>
    <p:sldId id="319" r:id="rId6"/>
    <p:sldId id="305" r:id="rId7"/>
    <p:sldId id="317" r:id="rId8"/>
    <p:sldId id="288" r:id="rId9"/>
    <p:sldId id="320" r:id="rId10"/>
    <p:sldId id="321" r:id="rId11"/>
    <p:sldId id="322" r:id="rId12"/>
    <p:sldId id="323" r:id="rId13"/>
    <p:sldId id="324" r:id="rId14"/>
    <p:sldId id="311" r:id="rId15"/>
    <p:sldId id="304" r:id="rId16"/>
    <p:sldId id="310" r:id="rId17"/>
    <p:sldId id="326" r:id="rId18"/>
    <p:sldId id="327" r:id="rId19"/>
    <p:sldId id="282" r:id="rId20"/>
    <p:sldId id="328" r:id="rId21"/>
    <p:sldId id="325" r:id="rId22"/>
    <p:sldId id="312" r:id="rId23"/>
    <p:sldId id="330" r:id="rId24"/>
    <p:sldId id="31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38" d="100"/>
          <a:sy n="38" d="100"/>
        </p:scale>
        <p:origin x="66" y="8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8983F-8D4D-4924-80D9-9A05FF1DCF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A6D5D09E-788A-4D5E-A24F-51236D83E5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06A39B14-8FDB-4D6C-9F0A-7A9732089232}"/>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A4326685-B4E0-4AD0-B55F-5EB07C9DC55E}"/>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43A611AC-A86E-4BBB-920C-4F7262722E72}"/>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3202900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FD4A-BE7A-48F6-82BF-18AFF7A02D55}"/>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0A59C622-20CD-48BE-B5CC-E30C31F2C3B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F56F166F-9566-4A86-9A13-7A226A4C6422}"/>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37867A66-10C4-45BC-BE6B-46684C7E09D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92CBD4AF-07E8-46AC-90B6-A1414D3F1D88}"/>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2300947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F043F-2BF1-4F86-956E-35E5ACC3F3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A3C3DD79-DF7A-4C28-AA49-FD9FA55F7F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47CA3BA-0909-43A2-9059-87CE199D7E43}"/>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428F3B0A-9B5E-4B25-A8B3-189D2A1F24D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64A3BB85-BC2E-4385-BA01-C0FAF3F22E5B}"/>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2384405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CCC1F-1589-4230-A29B-6DCDDCE24289}"/>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C1262D71-C6CC-4FE4-943C-1ADB450F418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0058C991-326D-4879-9796-6537C56565C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159B5360-E2F7-4681-92F7-FC2E6F34421C}"/>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6" name="Footer Placeholder 5">
            <a:extLst>
              <a:ext uri="{FF2B5EF4-FFF2-40B4-BE49-F238E27FC236}">
                <a16:creationId xmlns:a16="http://schemas.microsoft.com/office/drawing/2014/main" id="{03DC7CE4-191F-476A-BFD9-5F793F08E517}"/>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407C6B73-73C4-4C01-A109-04506EC56EA6}"/>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1762504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5D2FF-07AA-4686-9D45-6C0E53689DDB}"/>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EFC15867-3978-4436-A5CB-3B7039301C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815BD4C-7263-43CB-A727-BF07E2F1F67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A3244240-99A1-4E6E-B761-83315B5BBA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71F33B7-F28A-47A0-9C0F-0A8F29654E1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E4F8B90B-C140-4A06-BFA9-8DACB6FFC4FE}"/>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8" name="Footer Placeholder 7">
            <a:extLst>
              <a:ext uri="{FF2B5EF4-FFF2-40B4-BE49-F238E27FC236}">
                <a16:creationId xmlns:a16="http://schemas.microsoft.com/office/drawing/2014/main" id="{5F6EA35C-8956-4C5E-9125-BE2E890ECB17}"/>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2BB5B2CF-969C-4D9D-8E96-D7CF3F3EFB8C}"/>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2267751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AD2FE-CF4F-4DF9-A081-EFA059A50531}"/>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D3F82E8D-45B8-4131-8469-8D4C4B915BC3}"/>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4" name="Footer Placeholder 3">
            <a:extLst>
              <a:ext uri="{FF2B5EF4-FFF2-40B4-BE49-F238E27FC236}">
                <a16:creationId xmlns:a16="http://schemas.microsoft.com/office/drawing/2014/main" id="{5D67D783-043F-4C74-B680-41084A0050F4}"/>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C2179CF3-55C8-4042-A114-9A198AFE33B9}"/>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2746474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1A5FFD-34E9-498B-9C31-0DBD4B15AE6F}"/>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3" name="Footer Placeholder 2">
            <a:extLst>
              <a:ext uri="{FF2B5EF4-FFF2-40B4-BE49-F238E27FC236}">
                <a16:creationId xmlns:a16="http://schemas.microsoft.com/office/drawing/2014/main" id="{FDF3646A-A212-43D6-B033-F70072427C2F}"/>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148C40B-7B5E-473E-A9AF-BB4EE1B76705}"/>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1427841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94AD5-DDB2-4CF1-8317-994CA17807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3534B5E-B408-40D5-A300-BFF89F9E44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0D6E14F7-5D72-4425-8B28-0BA7D23C01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0B91B26-43B4-4C85-BF23-9F2560992A0F}"/>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6" name="Footer Placeholder 5">
            <a:extLst>
              <a:ext uri="{FF2B5EF4-FFF2-40B4-BE49-F238E27FC236}">
                <a16:creationId xmlns:a16="http://schemas.microsoft.com/office/drawing/2014/main" id="{8E973A0A-C2B2-42FE-B170-42D338DB8675}"/>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72516851-C07C-4EEE-A2D6-53376008641C}"/>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36393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97180-F271-4EB5-8851-A105C4E2D2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D662EDB1-52E1-4D8E-918A-2843BAEDE4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607ADEEE-C805-44E2-9A0F-38F0C282F2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73A3D8-002E-42D3-8F96-FA0508B7BF32}"/>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6" name="Footer Placeholder 5">
            <a:extLst>
              <a:ext uri="{FF2B5EF4-FFF2-40B4-BE49-F238E27FC236}">
                <a16:creationId xmlns:a16="http://schemas.microsoft.com/office/drawing/2014/main" id="{F1BBDD08-C499-412F-B645-188138F8B24C}"/>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6C030FE4-2848-4299-AFB9-39E995E3371E}"/>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2623749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F9516-E0A9-41D5-BDA3-B7123A8D2CB7}"/>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34EABD16-D3B1-42BE-B97A-2D956527A84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2AD62F6C-DD6D-4227-8136-A7D81BC5177B}"/>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5703D69B-4ABE-4AF7-A70B-42E9CD7B23AA}"/>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96DEF1AA-74E6-4FC9-9AFC-3A1690BFB200}"/>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3955194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D1B4A8-874E-4720-AFB8-E8C4823B87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B90A29C5-F0C6-4E0F-971E-7A0EF49EDB7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9EC7B4B-B899-4E90-96FF-26C018A809F7}"/>
              </a:ext>
            </a:extLst>
          </p:cNvPr>
          <p:cNvSpPr>
            <a:spLocks noGrp="1"/>
          </p:cNvSpPr>
          <p:nvPr>
            <p:ph type="dt" sz="half" idx="10"/>
          </p:nvPr>
        </p:nvSpPr>
        <p:spPr/>
        <p:txBody>
          <a:body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1BA24EB7-2C3C-4CC8-AE6D-55D782AAA13B}"/>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7B22643-F49A-4AE1-A659-F243BF6C56C9}"/>
              </a:ext>
            </a:extLst>
          </p:cNvPr>
          <p:cNvSpPr>
            <a:spLocks noGrp="1"/>
          </p:cNvSpPr>
          <p:nvPr>
            <p:ph type="sldNum" sz="quarter" idx="12"/>
          </p:nvPr>
        </p:nvSpPr>
        <p:spPr/>
        <p:txBody>
          <a:bodyPr/>
          <a:lstStyle/>
          <a:p>
            <a:fld id="{A9899C58-FDAB-4251-9910-2B72395CA8E3}" type="slidenum">
              <a:rPr lang="en-CA" smtClean="0"/>
              <a:t>‹#›</a:t>
            </a:fld>
            <a:endParaRPr lang="en-CA"/>
          </a:p>
        </p:txBody>
      </p:sp>
    </p:spTree>
    <p:extLst>
      <p:ext uri="{BB962C8B-B14F-4D97-AF65-F5344CB8AC3E}">
        <p14:creationId xmlns:p14="http://schemas.microsoft.com/office/powerpoint/2010/main" val="3431228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2D4F2F-E637-4F6C-B9C6-25A9857431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1F3D5AEB-22D4-46A8-853D-175CAEF482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E802D9AD-0BB2-4675-B63C-5057198D81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552FF1-840B-4DD9-B87D-7CAAFE5A617C}" type="datetimeFigureOut">
              <a:rPr lang="en-CA" smtClean="0"/>
              <a:t>27/11/2017</a:t>
            </a:fld>
            <a:endParaRPr lang="en-CA"/>
          </a:p>
        </p:txBody>
      </p:sp>
      <p:sp>
        <p:nvSpPr>
          <p:cNvPr id="5" name="Footer Placeholder 4">
            <a:extLst>
              <a:ext uri="{FF2B5EF4-FFF2-40B4-BE49-F238E27FC236}">
                <a16:creationId xmlns:a16="http://schemas.microsoft.com/office/drawing/2014/main" id="{0881978C-F8D9-4A37-8197-AA8A433DA0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9C63853A-6BED-4562-90C1-06A258B69A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899C58-FDAB-4251-9910-2B72395CA8E3}" type="slidenum">
              <a:rPr lang="en-CA" smtClean="0"/>
              <a:t>‹#›</a:t>
            </a:fld>
            <a:endParaRPr lang="en-CA"/>
          </a:p>
        </p:txBody>
      </p:sp>
    </p:spTree>
    <p:extLst>
      <p:ext uri="{BB962C8B-B14F-4D97-AF65-F5344CB8AC3E}">
        <p14:creationId xmlns:p14="http://schemas.microsoft.com/office/powerpoint/2010/main" val="4264232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D871F-E58A-49B4-A928-E3EDA31DD1EE}"/>
              </a:ext>
            </a:extLst>
          </p:cNvPr>
          <p:cNvSpPr>
            <a:spLocks noGrp="1"/>
          </p:cNvSpPr>
          <p:nvPr>
            <p:ph type="ctrTitle"/>
          </p:nvPr>
        </p:nvSpPr>
        <p:spPr/>
        <p:txBody>
          <a:bodyPr/>
          <a:lstStyle/>
          <a:p>
            <a:endParaRPr lang="en-CA"/>
          </a:p>
        </p:txBody>
      </p:sp>
      <p:sp>
        <p:nvSpPr>
          <p:cNvPr id="3" name="Subtitle 2">
            <a:extLst>
              <a:ext uri="{FF2B5EF4-FFF2-40B4-BE49-F238E27FC236}">
                <a16:creationId xmlns:a16="http://schemas.microsoft.com/office/drawing/2014/main" id="{25426269-1C37-4E00-BAC4-4A1D918C6F3F}"/>
              </a:ext>
            </a:extLst>
          </p:cNvPr>
          <p:cNvSpPr>
            <a:spLocks noGrp="1"/>
          </p:cNvSpPr>
          <p:nvPr>
            <p:ph type="subTitle" idx="1"/>
          </p:nvPr>
        </p:nvSpPr>
        <p:spPr/>
        <p:txBody>
          <a:bodyPr/>
          <a:lstStyle/>
          <a:p>
            <a:endParaRPr lang="en-CA"/>
          </a:p>
        </p:txBody>
      </p:sp>
      <p:pic>
        <p:nvPicPr>
          <p:cNvPr id="5" name="Picture 4">
            <a:extLst>
              <a:ext uri="{FF2B5EF4-FFF2-40B4-BE49-F238E27FC236}">
                <a16:creationId xmlns:a16="http://schemas.microsoft.com/office/drawing/2014/main" id="{127C6884-03E7-4999-9955-8095408BFC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a:extLst>
              <a:ext uri="{FF2B5EF4-FFF2-40B4-BE49-F238E27FC236}">
                <a16:creationId xmlns:a16="http://schemas.microsoft.com/office/drawing/2014/main" id="{DFDE3890-958B-4AF0-BEA7-023215B48B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4999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730C-3435-49B4-A3FC-4C740F8E8C6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67067E39-39F2-4F3A-9C68-B36CF5FFF3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TextBox 2">
            <a:extLst>
              <a:ext uri="{FF2B5EF4-FFF2-40B4-BE49-F238E27FC236}">
                <a16:creationId xmlns:a16="http://schemas.microsoft.com/office/drawing/2014/main" id="{B9E559CC-73C3-4E28-8F58-C6691628DD9D}"/>
              </a:ext>
            </a:extLst>
          </p:cNvPr>
          <p:cNvSpPr txBox="1"/>
          <p:nvPr/>
        </p:nvSpPr>
        <p:spPr>
          <a:xfrm>
            <a:off x="1969477" y="2828835"/>
            <a:ext cx="8253046" cy="646331"/>
          </a:xfrm>
          <a:prstGeom prst="rect">
            <a:avLst/>
          </a:prstGeom>
          <a:noFill/>
        </p:spPr>
        <p:txBody>
          <a:bodyPr wrap="square" rtlCol="0">
            <a:spAutoFit/>
          </a:bodyPr>
          <a:lstStyle/>
          <a:p>
            <a:pPr algn="ctr"/>
            <a:r>
              <a:rPr lang="en-CA" sz="3600" b="1" dirty="0">
                <a:solidFill>
                  <a:schemeClr val="bg1"/>
                </a:solidFill>
                <a:latin typeface="Lato" panose="020F0502020204030203" pitchFamily="34" charset="0"/>
              </a:rPr>
              <a:t>What do our prayers reveal about us?</a:t>
            </a:r>
          </a:p>
        </p:txBody>
      </p:sp>
      <p:pic>
        <p:nvPicPr>
          <p:cNvPr id="6" name="Picture 5">
            <a:extLst>
              <a:ext uri="{FF2B5EF4-FFF2-40B4-BE49-F238E27FC236}">
                <a16:creationId xmlns:a16="http://schemas.microsoft.com/office/drawing/2014/main" id="{4238A7FC-5066-4A13-9ADD-F91D356D82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016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730C-3435-49B4-A3FC-4C740F8E8C6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67067E39-39F2-4F3A-9C68-B36CF5FFF3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TextBox 2">
            <a:extLst>
              <a:ext uri="{FF2B5EF4-FFF2-40B4-BE49-F238E27FC236}">
                <a16:creationId xmlns:a16="http://schemas.microsoft.com/office/drawing/2014/main" id="{B9E559CC-73C3-4E28-8F58-C6691628DD9D}"/>
              </a:ext>
            </a:extLst>
          </p:cNvPr>
          <p:cNvSpPr txBox="1"/>
          <p:nvPr/>
        </p:nvSpPr>
        <p:spPr>
          <a:xfrm>
            <a:off x="1969477" y="2828835"/>
            <a:ext cx="8253046" cy="646331"/>
          </a:xfrm>
          <a:prstGeom prst="rect">
            <a:avLst/>
          </a:prstGeom>
          <a:noFill/>
        </p:spPr>
        <p:txBody>
          <a:bodyPr wrap="square" rtlCol="0">
            <a:spAutoFit/>
          </a:bodyPr>
          <a:lstStyle/>
          <a:p>
            <a:pPr algn="ctr"/>
            <a:r>
              <a:rPr lang="en-CA" sz="3600" b="1" dirty="0">
                <a:solidFill>
                  <a:schemeClr val="bg1"/>
                </a:solidFill>
                <a:latin typeface="Lato" panose="020F0502020204030203" pitchFamily="34" charset="0"/>
              </a:rPr>
              <a:t>John 17: Listening to Jesus Pray</a:t>
            </a:r>
          </a:p>
        </p:txBody>
      </p:sp>
      <p:pic>
        <p:nvPicPr>
          <p:cNvPr id="6" name="Picture 5" descr="A close up of a logo&#10;&#10;Description generated with very high confidence">
            <a:extLst>
              <a:ext uri="{FF2B5EF4-FFF2-40B4-BE49-F238E27FC236}">
                <a16:creationId xmlns:a16="http://schemas.microsoft.com/office/drawing/2014/main" id="{3C1F9925-E0B0-4F8D-9E5B-8544EF0116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7586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1969477" y="1690688"/>
            <a:ext cx="8253046" cy="3785652"/>
          </a:xfrm>
          <a:prstGeom prst="rect">
            <a:avLst/>
          </a:prstGeom>
          <a:noFill/>
        </p:spPr>
        <p:txBody>
          <a:bodyPr wrap="square" rtlCol="0">
            <a:spAutoFit/>
          </a:bodyPr>
          <a:lstStyle/>
          <a:p>
            <a:r>
              <a:rPr lang="en-CA" sz="4000" dirty="0">
                <a:solidFill>
                  <a:schemeClr val="bg1"/>
                </a:solidFill>
                <a:latin typeface="Lato" panose="020F0502020204030203" pitchFamily="34" charset="0"/>
              </a:rPr>
              <a:t>And I will do whatever you ask in my name, so that the Son may bring glory to the Father. You may ask me for anything in my name, and I will do it. </a:t>
            </a:r>
          </a:p>
          <a:p>
            <a:r>
              <a:rPr lang="en-US" sz="4000" dirty="0">
                <a:solidFill>
                  <a:schemeClr val="bg1"/>
                </a:solidFill>
                <a:latin typeface="Lato" panose="020F0502020204030203" pitchFamily="34" charset="0"/>
              </a:rPr>
              <a:t>					John 14:13-14</a:t>
            </a:r>
            <a:endParaRPr lang="en-CA" sz="4000" dirty="0">
              <a:solidFill>
                <a:schemeClr val="bg1"/>
              </a:solidFill>
              <a:latin typeface="Lato" panose="020F0502020204030203" pitchFamily="34" charset="0"/>
            </a:endParaRPr>
          </a:p>
        </p:txBody>
      </p:sp>
      <p:pic>
        <p:nvPicPr>
          <p:cNvPr id="6" name="Picture 5" descr="A screenshot of a cell phone&#10;&#10;Description generated with very high confidence">
            <a:extLst>
              <a:ext uri="{FF2B5EF4-FFF2-40B4-BE49-F238E27FC236}">
                <a16:creationId xmlns:a16="http://schemas.microsoft.com/office/drawing/2014/main" id="{B2B821F3-F7C3-4FBD-A192-96909CA13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0784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730C-3435-49B4-A3FC-4C740F8E8C6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67067E39-39F2-4F3A-9C68-B36CF5FFF3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TextBox 2">
            <a:extLst>
              <a:ext uri="{FF2B5EF4-FFF2-40B4-BE49-F238E27FC236}">
                <a16:creationId xmlns:a16="http://schemas.microsoft.com/office/drawing/2014/main" id="{B9E559CC-73C3-4E28-8F58-C6691628DD9D}"/>
              </a:ext>
            </a:extLst>
          </p:cNvPr>
          <p:cNvSpPr txBox="1"/>
          <p:nvPr/>
        </p:nvSpPr>
        <p:spPr>
          <a:xfrm>
            <a:off x="1969477" y="2828835"/>
            <a:ext cx="8253046" cy="646331"/>
          </a:xfrm>
          <a:prstGeom prst="rect">
            <a:avLst/>
          </a:prstGeom>
          <a:noFill/>
        </p:spPr>
        <p:txBody>
          <a:bodyPr wrap="square" rtlCol="0">
            <a:spAutoFit/>
          </a:bodyPr>
          <a:lstStyle/>
          <a:p>
            <a:pPr algn="ctr"/>
            <a:r>
              <a:rPr lang="en-CA" sz="3600" b="1" dirty="0">
                <a:solidFill>
                  <a:schemeClr val="bg1"/>
                </a:solidFill>
                <a:latin typeface="Lato" panose="020F0502020204030203" pitchFamily="34" charset="0"/>
              </a:rPr>
              <a:t>John 17: 1-5</a:t>
            </a:r>
          </a:p>
        </p:txBody>
      </p:sp>
      <p:pic>
        <p:nvPicPr>
          <p:cNvPr id="6" name="Picture 5" descr="A screenshot of a cell phone&#10;&#10;Description generated with very high confidence">
            <a:extLst>
              <a:ext uri="{FF2B5EF4-FFF2-40B4-BE49-F238E27FC236}">
                <a16:creationId xmlns:a16="http://schemas.microsoft.com/office/drawing/2014/main" id="{C07AFECA-D4D1-4284-8379-7B61486540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8406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730C-3435-49B4-A3FC-4C740F8E8C6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67067E39-39F2-4F3A-9C68-B36CF5FFF3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TextBox 2">
            <a:extLst>
              <a:ext uri="{FF2B5EF4-FFF2-40B4-BE49-F238E27FC236}">
                <a16:creationId xmlns:a16="http://schemas.microsoft.com/office/drawing/2014/main" id="{B9E559CC-73C3-4E28-8F58-C6691628DD9D}"/>
              </a:ext>
            </a:extLst>
          </p:cNvPr>
          <p:cNvSpPr txBox="1"/>
          <p:nvPr/>
        </p:nvSpPr>
        <p:spPr>
          <a:xfrm>
            <a:off x="1969477" y="2828835"/>
            <a:ext cx="8253046" cy="1200329"/>
          </a:xfrm>
          <a:prstGeom prst="rect">
            <a:avLst/>
          </a:prstGeom>
          <a:noFill/>
        </p:spPr>
        <p:txBody>
          <a:bodyPr wrap="square" rtlCol="0">
            <a:spAutoFit/>
          </a:bodyPr>
          <a:lstStyle/>
          <a:p>
            <a:r>
              <a:rPr lang="en-CA" sz="3600" dirty="0">
                <a:solidFill>
                  <a:schemeClr val="bg1"/>
                </a:solidFill>
                <a:latin typeface="Lato" panose="020F0502020204030203" pitchFamily="34" charset="0"/>
              </a:rPr>
              <a:t>“Glorify your Son, that your Son may glorify you. “</a:t>
            </a:r>
          </a:p>
        </p:txBody>
      </p:sp>
      <p:pic>
        <p:nvPicPr>
          <p:cNvPr id="6" name="Picture 5" descr="A close up of a sign&#10;&#10;Description generated with very high confidence">
            <a:extLst>
              <a:ext uri="{FF2B5EF4-FFF2-40B4-BE49-F238E27FC236}">
                <a16:creationId xmlns:a16="http://schemas.microsoft.com/office/drawing/2014/main" id="{CB8C77CD-7E99-4AE0-A963-32A4E23A8A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6833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C735-FB11-45CB-94A3-ED834C69EF68}"/>
              </a:ext>
            </a:extLst>
          </p:cNvPr>
          <p:cNvSpPr>
            <a:spLocks noGrp="1"/>
          </p:cNvSpPr>
          <p:nvPr>
            <p:ph type="title"/>
          </p:nvPr>
        </p:nvSpPr>
        <p:spPr/>
        <p:txBody>
          <a:bodyPr/>
          <a:lstStyle/>
          <a:p>
            <a:endParaRPr lang="en-CA"/>
          </a:p>
        </p:txBody>
      </p:sp>
      <p:pic>
        <p:nvPicPr>
          <p:cNvPr id="17" name="Content Placeholder 16">
            <a:extLst>
              <a:ext uri="{FF2B5EF4-FFF2-40B4-BE49-F238E27FC236}">
                <a16:creationId xmlns:a16="http://schemas.microsoft.com/office/drawing/2014/main" id="{E041869D-6D75-4365-A7E8-41779DE175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4" name="Picture 3">
            <a:extLst>
              <a:ext uri="{FF2B5EF4-FFF2-40B4-BE49-F238E27FC236}">
                <a16:creationId xmlns:a16="http://schemas.microsoft.com/office/drawing/2014/main" id="{3380D826-9778-4EFD-B794-DC9D88664E83}"/>
              </a:ext>
            </a:extLst>
          </p:cNvPr>
          <p:cNvPicPr>
            <a:picLocks noChangeAspect="1"/>
          </p:cNvPicPr>
          <p:nvPr/>
        </p:nvPicPr>
        <p:blipFill>
          <a:blip r:embed="rId3"/>
          <a:stretch>
            <a:fillRect/>
          </a:stretch>
        </p:blipFill>
        <p:spPr>
          <a:xfrm>
            <a:off x="3423683" y="0"/>
            <a:ext cx="6549655" cy="6865466"/>
          </a:xfrm>
          <a:prstGeom prst="rect">
            <a:avLst/>
          </a:prstGeom>
        </p:spPr>
      </p:pic>
      <p:pic>
        <p:nvPicPr>
          <p:cNvPr id="5" name="Picture 4">
            <a:extLst>
              <a:ext uri="{FF2B5EF4-FFF2-40B4-BE49-F238E27FC236}">
                <a16:creationId xmlns:a16="http://schemas.microsoft.com/office/drawing/2014/main" id="{ACE93BC2-D1E9-4710-B46A-BFE91F5DCD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3063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35782" y="365125"/>
            <a:ext cx="9560031" cy="1107996"/>
          </a:xfrm>
          <a:prstGeom prst="rect">
            <a:avLst/>
          </a:prstGeom>
          <a:noFill/>
        </p:spPr>
        <p:txBody>
          <a:bodyPr wrap="square" rtlCol="0">
            <a:spAutoFit/>
          </a:bodyPr>
          <a:lstStyle/>
          <a:p>
            <a:r>
              <a:rPr lang="en-CA" sz="6600" b="1" dirty="0">
                <a:solidFill>
                  <a:schemeClr val="bg1"/>
                </a:solidFill>
                <a:latin typeface="NOVA" pitchFamily="50" charset="0"/>
              </a:rPr>
              <a:t>God’s Glory</a:t>
            </a:r>
          </a:p>
        </p:txBody>
      </p:sp>
      <p:sp>
        <p:nvSpPr>
          <p:cNvPr id="6" name="TextBox 5">
            <a:extLst>
              <a:ext uri="{FF2B5EF4-FFF2-40B4-BE49-F238E27FC236}">
                <a16:creationId xmlns:a16="http://schemas.microsoft.com/office/drawing/2014/main" id="{7472E6A1-1783-43CF-ADF0-65E0EA9A6484}"/>
              </a:ext>
            </a:extLst>
          </p:cNvPr>
          <p:cNvSpPr txBox="1"/>
          <p:nvPr/>
        </p:nvSpPr>
        <p:spPr>
          <a:xfrm>
            <a:off x="2414954" y="1867686"/>
            <a:ext cx="8938845" cy="1938992"/>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Who God is</a:t>
            </a:r>
          </a:p>
          <a:p>
            <a:pPr marL="742950" indent="-742950">
              <a:buAutoNum type="arabicParenR"/>
            </a:pPr>
            <a:r>
              <a:rPr lang="en-CA" sz="4000" b="1" dirty="0">
                <a:solidFill>
                  <a:schemeClr val="bg1"/>
                </a:solidFill>
                <a:latin typeface="Lato" panose="020F0502020204030203" pitchFamily="34" charset="0"/>
              </a:rPr>
              <a:t>The Honour that’s due God </a:t>
            </a:r>
            <a:r>
              <a:rPr lang="en-CA" sz="4000" b="1" i="1" dirty="0">
                <a:solidFill>
                  <a:schemeClr val="bg1"/>
                </a:solidFill>
                <a:latin typeface="Lato" panose="020F0502020204030203" pitchFamily="34" charset="0"/>
              </a:rPr>
              <a:t>because </a:t>
            </a:r>
            <a:r>
              <a:rPr lang="en-CA" sz="4000" b="1" dirty="0">
                <a:solidFill>
                  <a:schemeClr val="bg1"/>
                </a:solidFill>
                <a:latin typeface="Lato" panose="020F0502020204030203" pitchFamily="34" charset="0"/>
              </a:rPr>
              <a:t>of who he is.</a:t>
            </a:r>
          </a:p>
        </p:txBody>
      </p:sp>
      <p:pic>
        <p:nvPicPr>
          <p:cNvPr id="7" name="Picture 6" descr="A picture containing building&#10;&#10;Description generated with high confidence">
            <a:extLst>
              <a:ext uri="{FF2B5EF4-FFF2-40B4-BE49-F238E27FC236}">
                <a16:creationId xmlns:a16="http://schemas.microsoft.com/office/drawing/2014/main" id="{8C56691F-18E3-407D-BE62-F36D222E27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3760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C735-FB11-45CB-94A3-ED834C69EF68}"/>
              </a:ext>
            </a:extLst>
          </p:cNvPr>
          <p:cNvSpPr>
            <a:spLocks noGrp="1"/>
          </p:cNvSpPr>
          <p:nvPr>
            <p:ph type="title"/>
          </p:nvPr>
        </p:nvSpPr>
        <p:spPr/>
        <p:txBody>
          <a:bodyPr/>
          <a:lstStyle/>
          <a:p>
            <a:endParaRPr lang="en-CA"/>
          </a:p>
        </p:txBody>
      </p:sp>
      <p:pic>
        <p:nvPicPr>
          <p:cNvPr id="17" name="Content Placeholder 16">
            <a:extLst>
              <a:ext uri="{FF2B5EF4-FFF2-40B4-BE49-F238E27FC236}">
                <a16:creationId xmlns:a16="http://schemas.microsoft.com/office/drawing/2014/main" id="{E041869D-6D75-4365-A7E8-41779DE175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3" name="Picture 2">
            <a:extLst>
              <a:ext uri="{FF2B5EF4-FFF2-40B4-BE49-F238E27FC236}">
                <a16:creationId xmlns:a16="http://schemas.microsoft.com/office/drawing/2014/main" id="{79D1D55C-BBAC-4381-877A-EC986E2109E1}"/>
              </a:ext>
            </a:extLst>
          </p:cNvPr>
          <p:cNvPicPr>
            <a:picLocks noChangeAspect="1"/>
          </p:cNvPicPr>
          <p:nvPr/>
        </p:nvPicPr>
        <p:blipFill>
          <a:blip r:embed="rId3"/>
          <a:stretch>
            <a:fillRect/>
          </a:stretch>
        </p:blipFill>
        <p:spPr>
          <a:xfrm>
            <a:off x="2372833" y="-5316"/>
            <a:ext cx="9151088" cy="6863316"/>
          </a:xfrm>
          <a:prstGeom prst="rect">
            <a:avLst/>
          </a:prstGeom>
        </p:spPr>
      </p:pic>
      <p:pic>
        <p:nvPicPr>
          <p:cNvPr id="5" name="Picture 4" descr="A screenshot of a cell phone&#10;&#10;Description generated with very high confidence">
            <a:extLst>
              <a:ext uri="{FF2B5EF4-FFF2-40B4-BE49-F238E27FC236}">
                <a16:creationId xmlns:a16="http://schemas.microsoft.com/office/drawing/2014/main" id="{0B6C97F7-73E5-415A-83D2-7D28F677A6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5696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C735-FB11-45CB-94A3-ED834C69EF68}"/>
              </a:ext>
            </a:extLst>
          </p:cNvPr>
          <p:cNvSpPr>
            <a:spLocks noGrp="1"/>
          </p:cNvSpPr>
          <p:nvPr>
            <p:ph type="title"/>
          </p:nvPr>
        </p:nvSpPr>
        <p:spPr/>
        <p:txBody>
          <a:bodyPr/>
          <a:lstStyle/>
          <a:p>
            <a:endParaRPr lang="en-CA"/>
          </a:p>
        </p:txBody>
      </p:sp>
      <p:pic>
        <p:nvPicPr>
          <p:cNvPr id="17" name="Content Placeholder 16">
            <a:extLst>
              <a:ext uri="{FF2B5EF4-FFF2-40B4-BE49-F238E27FC236}">
                <a16:creationId xmlns:a16="http://schemas.microsoft.com/office/drawing/2014/main" id="{E041869D-6D75-4365-A7E8-41779DE175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4" name="Picture 3">
            <a:extLst>
              <a:ext uri="{FF2B5EF4-FFF2-40B4-BE49-F238E27FC236}">
                <a16:creationId xmlns:a16="http://schemas.microsoft.com/office/drawing/2014/main" id="{126E9BD1-9EBE-4E24-90E9-3862A6A50CA4}"/>
              </a:ext>
            </a:extLst>
          </p:cNvPr>
          <p:cNvPicPr>
            <a:picLocks noChangeAspect="1"/>
          </p:cNvPicPr>
          <p:nvPr/>
        </p:nvPicPr>
        <p:blipFill>
          <a:blip r:embed="rId3"/>
          <a:stretch>
            <a:fillRect/>
          </a:stretch>
        </p:blipFill>
        <p:spPr>
          <a:xfrm>
            <a:off x="2417135" y="0"/>
            <a:ext cx="9144000" cy="6858000"/>
          </a:xfrm>
          <a:prstGeom prst="rect">
            <a:avLst/>
          </a:prstGeom>
        </p:spPr>
      </p:pic>
      <p:pic>
        <p:nvPicPr>
          <p:cNvPr id="5" name="Picture 4">
            <a:extLst>
              <a:ext uri="{FF2B5EF4-FFF2-40B4-BE49-F238E27FC236}">
                <a16:creationId xmlns:a16="http://schemas.microsoft.com/office/drawing/2014/main" id="{78E30827-033C-46CF-829D-258D781734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8752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C735-FB11-45CB-94A3-ED834C69EF68}"/>
              </a:ext>
            </a:extLst>
          </p:cNvPr>
          <p:cNvSpPr>
            <a:spLocks noGrp="1"/>
          </p:cNvSpPr>
          <p:nvPr>
            <p:ph type="title"/>
          </p:nvPr>
        </p:nvSpPr>
        <p:spPr/>
        <p:txBody>
          <a:bodyPr/>
          <a:lstStyle/>
          <a:p>
            <a:endParaRPr lang="en-CA"/>
          </a:p>
        </p:txBody>
      </p:sp>
      <p:pic>
        <p:nvPicPr>
          <p:cNvPr id="17" name="Content Placeholder 16">
            <a:extLst>
              <a:ext uri="{FF2B5EF4-FFF2-40B4-BE49-F238E27FC236}">
                <a16:creationId xmlns:a16="http://schemas.microsoft.com/office/drawing/2014/main" id="{E041869D-6D75-4365-A7E8-41779DE175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3" name="Picture 2">
            <a:extLst>
              <a:ext uri="{FF2B5EF4-FFF2-40B4-BE49-F238E27FC236}">
                <a16:creationId xmlns:a16="http://schemas.microsoft.com/office/drawing/2014/main" id="{44790146-0954-4CC9-A362-9991B54745DA}"/>
              </a:ext>
            </a:extLst>
          </p:cNvPr>
          <p:cNvPicPr>
            <a:picLocks noChangeAspect="1"/>
          </p:cNvPicPr>
          <p:nvPr/>
        </p:nvPicPr>
        <p:blipFill>
          <a:blip r:embed="rId3"/>
          <a:stretch>
            <a:fillRect/>
          </a:stretch>
        </p:blipFill>
        <p:spPr>
          <a:xfrm>
            <a:off x="2374605" y="0"/>
            <a:ext cx="9144000" cy="6858000"/>
          </a:xfrm>
          <a:prstGeom prst="rect">
            <a:avLst/>
          </a:prstGeom>
        </p:spPr>
      </p:pic>
      <p:pic>
        <p:nvPicPr>
          <p:cNvPr id="5" name="Picture 4" descr="A small boat in a body of water surrounded by trees&#10;&#10;Description generated with very high confidence">
            <a:extLst>
              <a:ext uri="{FF2B5EF4-FFF2-40B4-BE49-F238E27FC236}">
                <a16:creationId xmlns:a16="http://schemas.microsoft.com/office/drawing/2014/main" id="{DDB1D42B-C177-43D8-BD76-16B2B4C3AD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64995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4C735-FB11-45CB-94A3-ED834C69EF68}"/>
              </a:ext>
            </a:extLst>
          </p:cNvPr>
          <p:cNvSpPr>
            <a:spLocks noGrp="1"/>
          </p:cNvSpPr>
          <p:nvPr>
            <p:ph type="title"/>
          </p:nvPr>
        </p:nvSpPr>
        <p:spPr/>
        <p:txBody>
          <a:bodyPr/>
          <a:lstStyle/>
          <a:p>
            <a:endParaRPr lang="en-CA"/>
          </a:p>
        </p:txBody>
      </p:sp>
      <p:pic>
        <p:nvPicPr>
          <p:cNvPr id="17" name="Content Placeholder 16">
            <a:extLst>
              <a:ext uri="{FF2B5EF4-FFF2-40B4-BE49-F238E27FC236}">
                <a16:creationId xmlns:a16="http://schemas.microsoft.com/office/drawing/2014/main" id="{E041869D-6D75-4365-A7E8-41779DE175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pic>
        <p:nvPicPr>
          <p:cNvPr id="3" name="Picture 2">
            <a:extLst>
              <a:ext uri="{FF2B5EF4-FFF2-40B4-BE49-F238E27FC236}">
                <a16:creationId xmlns:a16="http://schemas.microsoft.com/office/drawing/2014/main" id="{254D098E-32EB-4BC4-907A-C490A75FEDD5}"/>
              </a:ext>
            </a:extLst>
          </p:cNvPr>
          <p:cNvPicPr>
            <a:picLocks noChangeAspect="1"/>
          </p:cNvPicPr>
          <p:nvPr/>
        </p:nvPicPr>
        <p:blipFill>
          <a:blip r:embed="rId3"/>
          <a:stretch>
            <a:fillRect/>
          </a:stretch>
        </p:blipFill>
        <p:spPr>
          <a:xfrm>
            <a:off x="2417135" y="0"/>
            <a:ext cx="9144000" cy="6858000"/>
          </a:xfrm>
          <a:prstGeom prst="rect">
            <a:avLst/>
          </a:prstGeom>
        </p:spPr>
      </p:pic>
      <p:pic>
        <p:nvPicPr>
          <p:cNvPr id="5" name="Picture 4">
            <a:extLst>
              <a:ext uri="{FF2B5EF4-FFF2-40B4-BE49-F238E27FC236}">
                <a16:creationId xmlns:a16="http://schemas.microsoft.com/office/drawing/2014/main" id="{C5556998-D4D1-4114-A73B-EF0EA11A30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7935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35782" y="365125"/>
            <a:ext cx="9560031" cy="1107996"/>
          </a:xfrm>
          <a:prstGeom prst="rect">
            <a:avLst/>
          </a:prstGeom>
          <a:noFill/>
        </p:spPr>
        <p:txBody>
          <a:bodyPr wrap="square" rtlCol="0">
            <a:spAutoFit/>
          </a:bodyPr>
          <a:lstStyle/>
          <a:p>
            <a:r>
              <a:rPr lang="en-CA" sz="6600" b="1" dirty="0">
                <a:solidFill>
                  <a:schemeClr val="bg1"/>
                </a:solidFill>
                <a:latin typeface="NOVA" pitchFamily="50" charset="0"/>
              </a:rPr>
              <a:t>God’s Glory</a:t>
            </a:r>
          </a:p>
        </p:txBody>
      </p:sp>
      <p:sp>
        <p:nvSpPr>
          <p:cNvPr id="6" name="TextBox 5">
            <a:extLst>
              <a:ext uri="{FF2B5EF4-FFF2-40B4-BE49-F238E27FC236}">
                <a16:creationId xmlns:a16="http://schemas.microsoft.com/office/drawing/2014/main" id="{7472E6A1-1783-43CF-ADF0-65E0EA9A6484}"/>
              </a:ext>
            </a:extLst>
          </p:cNvPr>
          <p:cNvSpPr txBox="1"/>
          <p:nvPr/>
        </p:nvSpPr>
        <p:spPr>
          <a:xfrm>
            <a:off x="2414954" y="1867686"/>
            <a:ext cx="8938845" cy="1938992"/>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Who God is</a:t>
            </a:r>
          </a:p>
          <a:p>
            <a:pPr marL="742950" indent="-742950">
              <a:buAutoNum type="arabicParenR"/>
            </a:pPr>
            <a:r>
              <a:rPr lang="en-CA" sz="4000" b="1" dirty="0">
                <a:solidFill>
                  <a:schemeClr val="bg1"/>
                </a:solidFill>
                <a:latin typeface="Lato" panose="020F0502020204030203" pitchFamily="34" charset="0"/>
              </a:rPr>
              <a:t>The Honour that’s due God </a:t>
            </a:r>
            <a:r>
              <a:rPr lang="en-CA" sz="4000" b="1" i="1" dirty="0">
                <a:solidFill>
                  <a:schemeClr val="bg1"/>
                </a:solidFill>
                <a:latin typeface="Lato" panose="020F0502020204030203" pitchFamily="34" charset="0"/>
              </a:rPr>
              <a:t>because </a:t>
            </a:r>
            <a:r>
              <a:rPr lang="en-CA" sz="4000" b="1" dirty="0">
                <a:solidFill>
                  <a:schemeClr val="bg1"/>
                </a:solidFill>
                <a:latin typeface="Lato" panose="020F0502020204030203" pitchFamily="34" charset="0"/>
              </a:rPr>
              <a:t>of who he is.</a:t>
            </a:r>
          </a:p>
        </p:txBody>
      </p:sp>
      <p:pic>
        <p:nvPicPr>
          <p:cNvPr id="7" name="Picture 6" descr="A picture containing building&#10;&#10;Description generated with high confidence">
            <a:extLst>
              <a:ext uri="{FF2B5EF4-FFF2-40B4-BE49-F238E27FC236}">
                <a16:creationId xmlns:a16="http://schemas.microsoft.com/office/drawing/2014/main" id="{6BE5DDF0-D84C-48A6-A979-749EEFA4D9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4123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620232" y="2028616"/>
            <a:ext cx="10951535" cy="3539430"/>
          </a:xfrm>
          <a:prstGeom prst="rect">
            <a:avLst/>
          </a:prstGeom>
          <a:noFill/>
        </p:spPr>
        <p:txBody>
          <a:bodyPr wrap="square" rtlCol="0">
            <a:spAutoFit/>
          </a:bodyPr>
          <a:lstStyle/>
          <a:p>
            <a:r>
              <a:rPr lang="en-CA" dirty="0"/>
              <a:t>“</a:t>
            </a:r>
            <a:r>
              <a:rPr lang="en-CA" sz="3600" b="1" dirty="0">
                <a:solidFill>
                  <a:schemeClr val="bg1"/>
                </a:solidFill>
                <a:latin typeface="Lato" panose="020F0502020204030203" pitchFamily="34" charset="0"/>
              </a:rPr>
              <a:t>Jesus heart’s desire is to have the world know the heart of the father, and the heart of the father is this – self-emptying love that gives eternal life away to those who don’t deserve it.</a:t>
            </a:r>
            <a:endParaRPr lang="en-CA" sz="5400" b="1" dirty="0">
              <a:solidFill>
                <a:schemeClr val="bg1"/>
              </a:solidFill>
              <a:latin typeface="Lato" panose="020F0502020204030203" pitchFamily="34" charset="0"/>
            </a:endParaRPr>
          </a:p>
          <a:p>
            <a:r>
              <a:rPr lang="en-CA" sz="3200" dirty="0">
                <a:solidFill>
                  <a:schemeClr val="bg1"/>
                </a:solidFill>
                <a:latin typeface="Lato" panose="020F0502020204030203" pitchFamily="34" charset="0"/>
              </a:rPr>
              <a:t>							Darrell Johnson</a:t>
            </a:r>
          </a:p>
          <a:p>
            <a:r>
              <a:rPr lang="en-US" sz="4800" b="1" dirty="0">
                <a:solidFill>
                  <a:schemeClr val="bg1"/>
                </a:solidFill>
                <a:latin typeface="Lato" panose="020F0502020204030203" pitchFamily="34" charset="0"/>
              </a:rPr>
              <a:t>							</a:t>
            </a:r>
            <a:endParaRPr lang="en-CA" sz="11500" b="1" dirty="0">
              <a:solidFill>
                <a:schemeClr val="bg1"/>
              </a:solidFill>
              <a:latin typeface="Lato" panose="020F0502020204030203" pitchFamily="34" charset="0"/>
            </a:endParaRPr>
          </a:p>
        </p:txBody>
      </p:sp>
      <p:pic>
        <p:nvPicPr>
          <p:cNvPr id="6" name="Picture 5" descr="A picture containing building, text&#10;&#10;Description generated with high confidence">
            <a:extLst>
              <a:ext uri="{FF2B5EF4-FFF2-40B4-BE49-F238E27FC236}">
                <a16:creationId xmlns:a16="http://schemas.microsoft.com/office/drawing/2014/main" id="{241F53F5-5C77-48B0-83CB-9ECF390AB3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73481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992371" y="538704"/>
            <a:ext cx="9739424" cy="5940088"/>
          </a:xfrm>
          <a:prstGeom prst="rect">
            <a:avLst/>
          </a:prstGeom>
          <a:noFill/>
        </p:spPr>
        <p:txBody>
          <a:bodyPr wrap="square" rtlCol="0">
            <a:spAutoFit/>
          </a:bodyPr>
          <a:lstStyle/>
          <a:p>
            <a:r>
              <a:rPr lang="en-CA" sz="3600" dirty="0">
                <a:solidFill>
                  <a:schemeClr val="bg1"/>
                </a:solidFill>
                <a:latin typeface="Lato" panose="020F0502020204030203" pitchFamily="34" charset="0"/>
              </a:rPr>
              <a:t>And they sang a new song: “You are worthy to take the scroll and to open its seals because you were slain, and with your blood you purchased men for God from every tribe and language and people and </a:t>
            </a:r>
            <a:r>
              <a:rPr lang="en-CA" sz="3600">
                <a:solidFill>
                  <a:schemeClr val="bg1"/>
                </a:solidFill>
                <a:latin typeface="Lato" panose="020F0502020204030203" pitchFamily="34" charset="0"/>
              </a:rPr>
              <a:t>nation.”</a:t>
            </a:r>
            <a:endParaRPr lang="en-CA" sz="3600" dirty="0">
              <a:solidFill>
                <a:schemeClr val="bg1"/>
              </a:solidFill>
              <a:latin typeface="Lato" panose="020F0502020204030203" pitchFamily="34" charset="0"/>
            </a:endParaRPr>
          </a:p>
          <a:p>
            <a:endParaRPr lang="en-CA" sz="2000" dirty="0">
              <a:solidFill>
                <a:schemeClr val="bg1"/>
              </a:solidFill>
              <a:latin typeface="Lato" panose="020F0502020204030203" pitchFamily="34" charset="0"/>
            </a:endParaRPr>
          </a:p>
          <a:p>
            <a:r>
              <a:rPr lang="en-CA" sz="3600" dirty="0">
                <a:solidFill>
                  <a:schemeClr val="bg1"/>
                </a:solidFill>
                <a:latin typeface="Lato" panose="020F0502020204030203" pitchFamily="34" charset="0"/>
              </a:rPr>
              <a:t>“Worthy is the Lamb, who was slain, to receive power and wealth and wisdom and strength and honor and glory and praise!” </a:t>
            </a:r>
          </a:p>
          <a:p>
            <a:endParaRPr lang="en-CA" dirty="0">
              <a:solidFill>
                <a:schemeClr val="bg1"/>
              </a:solidFill>
              <a:latin typeface="Lato" panose="020F0502020204030203" pitchFamily="34" charset="0"/>
            </a:endParaRPr>
          </a:p>
          <a:p>
            <a:r>
              <a:rPr lang="en-US" sz="4000" dirty="0">
                <a:solidFill>
                  <a:schemeClr val="bg1"/>
                </a:solidFill>
                <a:latin typeface="Lato" panose="020F0502020204030203" pitchFamily="34" charset="0"/>
              </a:rPr>
              <a:t>					Revelation 5:9,12</a:t>
            </a:r>
            <a:endParaRPr lang="en-CA" sz="4000" dirty="0">
              <a:solidFill>
                <a:schemeClr val="bg1"/>
              </a:solidFill>
              <a:latin typeface="Lato" panose="020F0502020204030203" pitchFamily="34" charset="0"/>
            </a:endParaRPr>
          </a:p>
        </p:txBody>
      </p:sp>
      <p:pic>
        <p:nvPicPr>
          <p:cNvPr id="6" name="Picture 5">
            <a:extLst>
              <a:ext uri="{FF2B5EF4-FFF2-40B4-BE49-F238E27FC236}">
                <a16:creationId xmlns:a16="http://schemas.microsoft.com/office/drawing/2014/main" id="{61C83E3E-1904-4318-8EA0-770EDC1FB0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4288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04361" y="365125"/>
            <a:ext cx="9560031" cy="923330"/>
          </a:xfrm>
          <a:prstGeom prst="rect">
            <a:avLst/>
          </a:prstGeom>
          <a:noFill/>
        </p:spPr>
        <p:txBody>
          <a:bodyPr wrap="square" rtlCol="0">
            <a:spAutoFit/>
          </a:bodyPr>
          <a:lstStyle/>
          <a:p>
            <a:r>
              <a:rPr lang="en-CA" sz="5400" b="1" dirty="0">
                <a:solidFill>
                  <a:schemeClr val="bg1"/>
                </a:solidFill>
                <a:latin typeface="NOVA" pitchFamily="50" charset="0"/>
              </a:rPr>
              <a:t>Jesus Reveals God’s Glory. </a:t>
            </a:r>
          </a:p>
        </p:txBody>
      </p:sp>
      <p:sp>
        <p:nvSpPr>
          <p:cNvPr id="7" name="TextBox 6">
            <a:extLst>
              <a:ext uri="{FF2B5EF4-FFF2-40B4-BE49-F238E27FC236}">
                <a16:creationId xmlns:a16="http://schemas.microsoft.com/office/drawing/2014/main" id="{4D731E2A-2FDF-491E-A0F6-F4D6C0307BFC}"/>
              </a:ext>
            </a:extLst>
          </p:cNvPr>
          <p:cNvSpPr txBox="1"/>
          <p:nvPr/>
        </p:nvSpPr>
        <p:spPr>
          <a:xfrm>
            <a:off x="2104361" y="781720"/>
            <a:ext cx="9560031" cy="923330"/>
          </a:xfrm>
          <a:prstGeom prst="rect">
            <a:avLst/>
          </a:prstGeom>
          <a:noFill/>
        </p:spPr>
        <p:txBody>
          <a:bodyPr wrap="square" rtlCol="0">
            <a:spAutoFit/>
          </a:bodyPr>
          <a:lstStyle/>
          <a:p>
            <a:r>
              <a:rPr lang="en-CA" sz="5400" b="1" dirty="0">
                <a:solidFill>
                  <a:schemeClr val="bg1"/>
                </a:solidFill>
                <a:latin typeface="NOVA" pitchFamily="50" charset="0"/>
              </a:rPr>
              <a:t>what Are we supposed to do?</a:t>
            </a:r>
          </a:p>
        </p:txBody>
      </p:sp>
      <p:pic>
        <p:nvPicPr>
          <p:cNvPr id="6" name="Picture 5" descr="A picture containing clipart&#10;&#10;Description generated with very high confidence">
            <a:extLst>
              <a:ext uri="{FF2B5EF4-FFF2-40B4-BE49-F238E27FC236}">
                <a16:creationId xmlns:a16="http://schemas.microsoft.com/office/drawing/2014/main" id="{AD3E458F-7D16-4F3C-9CE7-AEC863398A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0927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04361" y="365125"/>
            <a:ext cx="9560031" cy="923330"/>
          </a:xfrm>
          <a:prstGeom prst="rect">
            <a:avLst/>
          </a:prstGeom>
          <a:noFill/>
        </p:spPr>
        <p:txBody>
          <a:bodyPr wrap="square" rtlCol="0">
            <a:spAutoFit/>
          </a:bodyPr>
          <a:lstStyle/>
          <a:p>
            <a:r>
              <a:rPr lang="en-CA" sz="5400" b="1" dirty="0">
                <a:solidFill>
                  <a:schemeClr val="bg1"/>
                </a:solidFill>
                <a:latin typeface="NOVA" pitchFamily="50" charset="0"/>
              </a:rPr>
              <a:t>Jesus Reveals God’s Glory. </a:t>
            </a:r>
          </a:p>
        </p:txBody>
      </p:sp>
      <p:sp>
        <p:nvSpPr>
          <p:cNvPr id="6" name="TextBox 5">
            <a:extLst>
              <a:ext uri="{FF2B5EF4-FFF2-40B4-BE49-F238E27FC236}">
                <a16:creationId xmlns:a16="http://schemas.microsoft.com/office/drawing/2014/main" id="{7472E6A1-1783-43CF-ADF0-65E0EA9A6484}"/>
              </a:ext>
            </a:extLst>
          </p:cNvPr>
          <p:cNvSpPr txBox="1"/>
          <p:nvPr/>
        </p:nvSpPr>
        <p:spPr>
          <a:xfrm>
            <a:off x="2725547" y="2381445"/>
            <a:ext cx="8938845" cy="707886"/>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Nothing!</a:t>
            </a:r>
          </a:p>
        </p:txBody>
      </p:sp>
      <p:sp>
        <p:nvSpPr>
          <p:cNvPr id="7" name="TextBox 6">
            <a:extLst>
              <a:ext uri="{FF2B5EF4-FFF2-40B4-BE49-F238E27FC236}">
                <a16:creationId xmlns:a16="http://schemas.microsoft.com/office/drawing/2014/main" id="{4D731E2A-2FDF-491E-A0F6-F4D6C0307BFC}"/>
              </a:ext>
            </a:extLst>
          </p:cNvPr>
          <p:cNvSpPr txBox="1"/>
          <p:nvPr/>
        </p:nvSpPr>
        <p:spPr>
          <a:xfrm>
            <a:off x="2104361" y="781720"/>
            <a:ext cx="9560031" cy="923330"/>
          </a:xfrm>
          <a:prstGeom prst="rect">
            <a:avLst/>
          </a:prstGeom>
          <a:noFill/>
        </p:spPr>
        <p:txBody>
          <a:bodyPr wrap="square" rtlCol="0">
            <a:spAutoFit/>
          </a:bodyPr>
          <a:lstStyle/>
          <a:p>
            <a:r>
              <a:rPr lang="en-CA" sz="5400" b="1" dirty="0">
                <a:solidFill>
                  <a:schemeClr val="bg1"/>
                </a:solidFill>
                <a:latin typeface="NOVA" pitchFamily="50" charset="0"/>
              </a:rPr>
              <a:t>what Are we supposed to do?</a:t>
            </a:r>
          </a:p>
        </p:txBody>
      </p:sp>
      <p:pic>
        <p:nvPicPr>
          <p:cNvPr id="8" name="Picture 7" descr="A picture containing clipart&#10;&#10;Description generated with high confidence">
            <a:extLst>
              <a:ext uri="{FF2B5EF4-FFF2-40B4-BE49-F238E27FC236}">
                <a16:creationId xmlns:a16="http://schemas.microsoft.com/office/drawing/2014/main" id="{37A1009A-140C-42E1-A0F6-FD963A999F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5117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04361" y="365125"/>
            <a:ext cx="9560031" cy="923330"/>
          </a:xfrm>
          <a:prstGeom prst="rect">
            <a:avLst/>
          </a:prstGeom>
          <a:noFill/>
        </p:spPr>
        <p:txBody>
          <a:bodyPr wrap="square" rtlCol="0">
            <a:spAutoFit/>
          </a:bodyPr>
          <a:lstStyle/>
          <a:p>
            <a:r>
              <a:rPr lang="en-CA" sz="5400" b="1" dirty="0">
                <a:solidFill>
                  <a:schemeClr val="bg1"/>
                </a:solidFill>
                <a:latin typeface="NOVA" pitchFamily="50" charset="0"/>
              </a:rPr>
              <a:t>Jesus Reveals God’s Glory. </a:t>
            </a:r>
          </a:p>
        </p:txBody>
      </p:sp>
      <p:sp>
        <p:nvSpPr>
          <p:cNvPr id="6" name="TextBox 5">
            <a:extLst>
              <a:ext uri="{FF2B5EF4-FFF2-40B4-BE49-F238E27FC236}">
                <a16:creationId xmlns:a16="http://schemas.microsoft.com/office/drawing/2014/main" id="{7472E6A1-1783-43CF-ADF0-65E0EA9A6484}"/>
              </a:ext>
            </a:extLst>
          </p:cNvPr>
          <p:cNvSpPr txBox="1"/>
          <p:nvPr/>
        </p:nvSpPr>
        <p:spPr>
          <a:xfrm>
            <a:off x="2725547" y="2381445"/>
            <a:ext cx="8938845" cy="1323439"/>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Nothing!</a:t>
            </a:r>
          </a:p>
          <a:p>
            <a:pPr marL="742950" indent="-742950">
              <a:buAutoNum type="arabicParenR"/>
            </a:pPr>
            <a:r>
              <a:rPr lang="en-CA" sz="4000" b="1" dirty="0">
                <a:solidFill>
                  <a:schemeClr val="bg1"/>
                </a:solidFill>
                <a:latin typeface="Lato" panose="020F0502020204030203" pitchFamily="34" charset="0"/>
              </a:rPr>
              <a:t>Give God the Glory he is due.</a:t>
            </a:r>
          </a:p>
        </p:txBody>
      </p:sp>
      <p:sp>
        <p:nvSpPr>
          <p:cNvPr id="7" name="TextBox 6">
            <a:extLst>
              <a:ext uri="{FF2B5EF4-FFF2-40B4-BE49-F238E27FC236}">
                <a16:creationId xmlns:a16="http://schemas.microsoft.com/office/drawing/2014/main" id="{4D731E2A-2FDF-491E-A0F6-F4D6C0307BFC}"/>
              </a:ext>
            </a:extLst>
          </p:cNvPr>
          <p:cNvSpPr txBox="1"/>
          <p:nvPr/>
        </p:nvSpPr>
        <p:spPr>
          <a:xfrm>
            <a:off x="2104361" y="781720"/>
            <a:ext cx="9560031" cy="923330"/>
          </a:xfrm>
          <a:prstGeom prst="rect">
            <a:avLst/>
          </a:prstGeom>
          <a:noFill/>
        </p:spPr>
        <p:txBody>
          <a:bodyPr wrap="square" rtlCol="0">
            <a:spAutoFit/>
          </a:bodyPr>
          <a:lstStyle/>
          <a:p>
            <a:r>
              <a:rPr lang="en-CA" sz="5400" b="1" dirty="0">
                <a:solidFill>
                  <a:schemeClr val="bg1"/>
                </a:solidFill>
                <a:latin typeface="NOVA" pitchFamily="50" charset="0"/>
              </a:rPr>
              <a:t>what Are we supposed to do?</a:t>
            </a:r>
          </a:p>
        </p:txBody>
      </p:sp>
      <p:pic>
        <p:nvPicPr>
          <p:cNvPr id="8" name="Picture 7">
            <a:extLst>
              <a:ext uri="{FF2B5EF4-FFF2-40B4-BE49-F238E27FC236}">
                <a16:creationId xmlns:a16="http://schemas.microsoft.com/office/drawing/2014/main" id="{6230732C-5D6D-46AD-B673-29D365BC9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4152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A730C-3435-49B4-A3FC-4C740F8E8C6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67067E39-39F2-4F3A-9C68-B36CF5FFF3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TextBox 2">
            <a:extLst>
              <a:ext uri="{FF2B5EF4-FFF2-40B4-BE49-F238E27FC236}">
                <a16:creationId xmlns:a16="http://schemas.microsoft.com/office/drawing/2014/main" id="{B9E559CC-73C3-4E28-8F58-C6691628DD9D}"/>
              </a:ext>
            </a:extLst>
          </p:cNvPr>
          <p:cNvSpPr txBox="1"/>
          <p:nvPr/>
        </p:nvSpPr>
        <p:spPr>
          <a:xfrm>
            <a:off x="1728779" y="2353525"/>
            <a:ext cx="8734442" cy="1754326"/>
          </a:xfrm>
          <a:prstGeom prst="rect">
            <a:avLst/>
          </a:prstGeom>
          <a:noFill/>
        </p:spPr>
        <p:txBody>
          <a:bodyPr wrap="square" rtlCol="0">
            <a:spAutoFit/>
          </a:bodyPr>
          <a:lstStyle/>
          <a:p>
            <a:r>
              <a:rPr lang="en-CA" sz="3600" b="1" dirty="0">
                <a:solidFill>
                  <a:schemeClr val="bg1"/>
                </a:solidFill>
                <a:latin typeface="Lato" panose="020F0502020204030203" pitchFamily="34" charset="0"/>
              </a:rPr>
              <a:t>Consumer: 	A person who acquires 				goods and services for his or 			her own personal needs.</a:t>
            </a:r>
          </a:p>
        </p:txBody>
      </p:sp>
      <p:pic>
        <p:nvPicPr>
          <p:cNvPr id="6" name="Picture 5">
            <a:extLst>
              <a:ext uri="{FF2B5EF4-FFF2-40B4-BE49-F238E27FC236}">
                <a16:creationId xmlns:a16="http://schemas.microsoft.com/office/drawing/2014/main" id="{1B0ECE37-1126-4103-AE62-970B7F203A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0676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04361" y="365125"/>
            <a:ext cx="9560031" cy="923330"/>
          </a:xfrm>
          <a:prstGeom prst="rect">
            <a:avLst/>
          </a:prstGeom>
          <a:noFill/>
        </p:spPr>
        <p:txBody>
          <a:bodyPr wrap="square" rtlCol="0">
            <a:spAutoFit/>
          </a:bodyPr>
          <a:lstStyle/>
          <a:p>
            <a:r>
              <a:rPr lang="en-CA" sz="5400" b="1" dirty="0">
                <a:solidFill>
                  <a:schemeClr val="bg1"/>
                </a:solidFill>
                <a:latin typeface="NOVA" pitchFamily="50" charset="0"/>
              </a:rPr>
              <a:t>Jesus Reveals God’s Glory. </a:t>
            </a:r>
          </a:p>
        </p:txBody>
      </p:sp>
      <p:sp>
        <p:nvSpPr>
          <p:cNvPr id="6" name="TextBox 5">
            <a:extLst>
              <a:ext uri="{FF2B5EF4-FFF2-40B4-BE49-F238E27FC236}">
                <a16:creationId xmlns:a16="http://schemas.microsoft.com/office/drawing/2014/main" id="{7472E6A1-1783-43CF-ADF0-65E0EA9A6484}"/>
              </a:ext>
            </a:extLst>
          </p:cNvPr>
          <p:cNvSpPr txBox="1"/>
          <p:nvPr/>
        </p:nvSpPr>
        <p:spPr>
          <a:xfrm>
            <a:off x="2725547" y="2381445"/>
            <a:ext cx="8938845" cy="1323439"/>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Nothing!</a:t>
            </a:r>
          </a:p>
          <a:p>
            <a:pPr marL="742950" indent="-742950">
              <a:buAutoNum type="arabicParenR"/>
            </a:pPr>
            <a:r>
              <a:rPr lang="en-CA" sz="4000" b="1" dirty="0">
                <a:solidFill>
                  <a:schemeClr val="bg1"/>
                </a:solidFill>
                <a:latin typeface="Lato" panose="020F0502020204030203" pitchFamily="34" charset="0"/>
              </a:rPr>
              <a:t>Give God the Glory he is due.</a:t>
            </a:r>
          </a:p>
        </p:txBody>
      </p:sp>
      <p:sp>
        <p:nvSpPr>
          <p:cNvPr id="7" name="TextBox 6">
            <a:extLst>
              <a:ext uri="{FF2B5EF4-FFF2-40B4-BE49-F238E27FC236}">
                <a16:creationId xmlns:a16="http://schemas.microsoft.com/office/drawing/2014/main" id="{4D731E2A-2FDF-491E-A0F6-F4D6C0307BFC}"/>
              </a:ext>
            </a:extLst>
          </p:cNvPr>
          <p:cNvSpPr txBox="1"/>
          <p:nvPr/>
        </p:nvSpPr>
        <p:spPr>
          <a:xfrm>
            <a:off x="2104361" y="781720"/>
            <a:ext cx="9560031" cy="923330"/>
          </a:xfrm>
          <a:prstGeom prst="rect">
            <a:avLst/>
          </a:prstGeom>
          <a:noFill/>
        </p:spPr>
        <p:txBody>
          <a:bodyPr wrap="square" rtlCol="0">
            <a:spAutoFit/>
          </a:bodyPr>
          <a:lstStyle/>
          <a:p>
            <a:r>
              <a:rPr lang="en-CA" sz="5400" b="1" dirty="0">
                <a:solidFill>
                  <a:schemeClr val="bg1"/>
                </a:solidFill>
                <a:latin typeface="NOVA" pitchFamily="50" charset="0"/>
              </a:rPr>
              <a:t>what Are we supposed to do?</a:t>
            </a:r>
          </a:p>
        </p:txBody>
      </p:sp>
      <p:pic>
        <p:nvPicPr>
          <p:cNvPr id="8" name="Picture 7" descr="A picture containing building, text&#10;&#10;Description generated with very high confidence">
            <a:extLst>
              <a:ext uri="{FF2B5EF4-FFF2-40B4-BE49-F238E27FC236}">
                <a16:creationId xmlns:a16="http://schemas.microsoft.com/office/drawing/2014/main" id="{A692FF7F-BBBE-434B-9C36-E20C2E47F2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3858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2837F-C809-4847-B4F5-6F3155C58A7C}"/>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4261C629-7D5D-4AFC-B7FD-BC8A19C9A5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270A17B2-2DA3-4E05-9C27-C41A3334E333}"/>
              </a:ext>
            </a:extLst>
          </p:cNvPr>
          <p:cNvSpPr txBox="1"/>
          <p:nvPr/>
        </p:nvSpPr>
        <p:spPr>
          <a:xfrm>
            <a:off x="2104361" y="365125"/>
            <a:ext cx="9560031" cy="923330"/>
          </a:xfrm>
          <a:prstGeom prst="rect">
            <a:avLst/>
          </a:prstGeom>
          <a:noFill/>
        </p:spPr>
        <p:txBody>
          <a:bodyPr wrap="square" rtlCol="0">
            <a:spAutoFit/>
          </a:bodyPr>
          <a:lstStyle/>
          <a:p>
            <a:r>
              <a:rPr lang="en-CA" sz="5400" b="1" dirty="0">
                <a:solidFill>
                  <a:schemeClr val="bg1"/>
                </a:solidFill>
                <a:latin typeface="NOVA" pitchFamily="50" charset="0"/>
              </a:rPr>
              <a:t>Jesus Reveals God’s Glory. </a:t>
            </a:r>
          </a:p>
        </p:txBody>
      </p:sp>
      <p:sp>
        <p:nvSpPr>
          <p:cNvPr id="6" name="TextBox 5">
            <a:extLst>
              <a:ext uri="{FF2B5EF4-FFF2-40B4-BE49-F238E27FC236}">
                <a16:creationId xmlns:a16="http://schemas.microsoft.com/office/drawing/2014/main" id="{7472E6A1-1783-43CF-ADF0-65E0EA9A6484}"/>
              </a:ext>
            </a:extLst>
          </p:cNvPr>
          <p:cNvSpPr txBox="1"/>
          <p:nvPr/>
        </p:nvSpPr>
        <p:spPr>
          <a:xfrm>
            <a:off x="2725547" y="2381445"/>
            <a:ext cx="8938845" cy="1938992"/>
          </a:xfrm>
          <a:prstGeom prst="rect">
            <a:avLst/>
          </a:prstGeom>
          <a:noFill/>
        </p:spPr>
        <p:txBody>
          <a:bodyPr wrap="square" rtlCol="0">
            <a:spAutoFit/>
          </a:bodyPr>
          <a:lstStyle/>
          <a:p>
            <a:pPr marL="742950" indent="-742950">
              <a:buAutoNum type="arabicParenR"/>
            </a:pPr>
            <a:r>
              <a:rPr lang="en-CA" sz="4000" b="1" dirty="0">
                <a:solidFill>
                  <a:schemeClr val="bg1"/>
                </a:solidFill>
                <a:latin typeface="Lato" panose="020F0502020204030203" pitchFamily="34" charset="0"/>
              </a:rPr>
              <a:t>Nothing!</a:t>
            </a:r>
          </a:p>
          <a:p>
            <a:pPr marL="742950" indent="-742950">
              <a:buAutoNum type="arabicParenR"/>
            </a:pPr>
            <a:r>
              <a:rPr lang="en-CA" sz="4000" b="1" dirty="0">
                <a:solidFill>
                  <a:schemeClr val="bg1"/>
                </a:solidFill>
                <a:latin typeface="Lato" panose="020F0502020204030203" pitchFamily="34" charset="0"/>
              </a:rPr>
              <a:t>Give God the Glory he is due.</a:t>
            </a:r>
          </a:p>
          <a:p>
            <a:pPr marL="742950" indent="-742950">
              <a:buAutoNum type="arabicParenR"/>
            </a:pPr>
            <a:r>
              <a:rPr lang="en-CA" sz="4000" b="1" dirty="0">
                <a:solidFill>
                  <a:schemeClr val="bg1"/>
                </a:solidFill>
                <a:latin typeface="Lato" panose="020F0502020204030203" pitchFamily="34" charset="0"/>
              </a:rPr>
              <a:t>Get to know Jesus.</a:t>
            </a:r>
          </a:p>
        </p:txBody>
      </p:sp>
      <p:sp>
        <p:nvSpPr>
          <p:cNvPr id="7" name="TextBox 6">
            <a:extLst>
              <a:ext uri="{FF2B5EF4-FFF2-40B4-BE49-F238E27FC236}">
                <a16:creationId xmlns:a16="http://schemas.microsoft.com/office/drawing/2014/main" id="{4D731E2A-2FDF-491E-A0F6-F4D6C0307BFC}"/>
              </a:ext>
            </a:extLst>
          </p:cNvPr>
          <p:cNvSpPr txBox="1"/>
          <p:nvPr/>
        </p:nvSpPr>
        <p:spPr>
          <a:xfrm>
            <a:off x="2104361" y="781720"/>
            <a:ext cx="9560031" cy="923330"/>
          </a:xfrm>
          <a:prstGeom prst="rect">
            <a:avLst/>
          </a:prstGeom>
          <a:noFill/>
        </p:spPr>
        <p:txBody>
          <a:bodyPr wrap="square" rtlCol="0">
            <a:spAutoFit/>
          </a:bodyPr>
          <a:lstStyle/>
          <a:p>
            <a:r>
              <a:rPr lang="en-CA" sz="5400" b="1" dirty="0">
                <a:solidFill>
                  <a:schemeClr val="bg1"/>
                </a:solidFill>
                <a:latin typeface="NOVA" pitchFamily="50" charset="0"/>
              </a:rPr>
              <a:t>what Are we supposed to do?</a:t>
            </a:r>
          </a:p>
        </p:txBody>
      </p:sp>
      <p:pic>
        <p:nvPicPr>
          <p:cNvPr id="8" name="Picture 7">
            <a:extLst>
              <a:ext uri="{FF2B5EF4-FFF2-40B4-BE49-F238E27FC236}">
                <a16:creationId xmlns:a16="http://schemas.microsoft.com/office/drawing/2014/main" id="{F117B2FB-607F-4E8B-9BF1-8504623E3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6591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1034902" y="2055813"/>
            <a:ext cx="10122196" cy="1138773"/>
          </a:xfrm>
          <a:prstGeom prst="rect">
            <a:avLst/>
          </a:prstGeom>
          <a:noFill/>
        </p:spPr>
        <p:txBody>
          <a:bodyPr wrap="square" rtlCol="0">
            <a:spAutoFit/>
          </a:bodyPr>
          <a:lstStyle/>
          <a:p>
            <a:r>
              <a:rPr lang="en-CA" sz="3600" dirty="0">
                <a:solidFill>
                  <a:schemeClr val="bg1"/>
                </a:solidFill>
                <a:latin typeface="Lato" panose="020F0502020204030203" pitchFamily="34" charset="0"/>
              </a:rPr>
              <a:t>Now this is eternal life:</a:t>
            </a:r>
            <a:endParaRPr lang="en-US" b="1" dirty="0">
              <a:solidFill>
                <a:schemeClr val="bg1"/>
              </a:solidFill>
              <a:latin typeface="Lato" panose="020F0502020204030203" pitchFamily="34" charset="0"/>
            </a:endParaRPr>
          </a:p>
          <a:p>
            <a:r>
              <a:rPr lang="en-US" sz="3200" b="1" dirty="0">
                <a:solidFill>
                  <a:schemeClr val="bg1"/>
                </a:solidFill>
                <a:latin typeface="Lato" panose="020F0502020204030203" pitchFamily="34" charset="0"/>
              </a:rPr>
              <a:t>							</a:t>
            </a:r>
            <a:endParaRPr lang="en-CA" sz="3200" b="1" dirty="0">
              <a:solidFill>
                <a:schemeClr val="bg1"/>
              </a:solidFill>
              <a:latin typeface="Lato" panose="020F0502020204030203" pitchFamily="34" charset="0"/>
            </a:endParaRPr>
          </a:p>
        </p:txBody>
      </p:sp>
      <p:pic>
        <p:nvPicPr>
          <p:cNvPr id="6" name="Picture 5">
            <a:extLst>
              <a:ext uri="{FF2B5EF4-FFF2-40B4-BE49-F238E27FC236}">
                <a16:creationId xmlns:a16="http://schemas.microsoft.com/office/drawing/2014/main" id="{D12625E7-E4C9-4622-9F82-069A91C9F0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4602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1034902" y="2055813"/>
            <a:ext cx="10122196" cy="3016210"/>
          </a:xfrm>
          <a:prstGeom prst="rect">
            <a:avLst/>
          </a:prstGeom>
          <a:noFill/>
        </p:spPr>
        <p:txBody>
          <a:bodyPr wrap="square" rtlCol="0">
            <a:spAutoFit/>
          </a:bodyPr>
          <a:lstStyle/>
          <a:p>
            <a:r>
              <a:rPr lang="en-CA" sz="3600" dirty="0">
                <a:solidFill>
                  <a:schemeClr val="bg1"/>
                </a:solidFill>
                <a:latin typeface="Lato" panose="020F0502020204030203" pitchFamily="34" charset="0"/>
              </a:rPr>
              <a:t>Now this is eternal life: </a:t>
            </a:r>
            <a:r>
              <a:rPr lang="en-CA" sz="3600" u="sng" dirty="0">
                <a:solidFill>
                  <a:schemeClr val="bg1"/>
                </a:solidFill>
                <a:latin typeface="Lato" panose="020F0502020204030203" pitchFamily="34" charset="0"/>
              </a:rPr>
              <a:t>that they may know you</a:t>
            </a:r>
            <a:r>
              <a:rPr lang="en-CA" sz="3600" dirty="0">
                <a:solidFill>
                  <a:schemeClr val="bg1"/>
                </a:solidFill>
                <a:latin typeface="Lato" panose="020F0502020204030203" pitchFamily="34" charset="0"/>
              </a:rPr>
              <a:t>, the only true God, and Jesus Christ, whom you have sent. </a:t>
            </a:r>
          </a:p>
          <a:p>
            <a:endParaRPr lang="en-US" b="1" dirty="0">
              <a:solidFill>
                <a:schemeClr val="bg1"/>
              </a:solidFill>
              <a:latin typeface="Lato" panose="020F0502020204030203" pitchFamily="34" charset="0"/>
            </a:endParaRPr>
          </a:p>
          <a:p>
            <a:r>
              <a:rPr lang="en-US" sz="3200" b="1" dirty="0">
                <a:solidFill>
                  <a:schemeClr val="bg1"/>
                </a:solidFill>
                <a:latin typeface="Lato" panose="020F0502020204030203" pitchFamily="34" charset="0"/>
              </a:rPr>
              <a:t>							John </a:t>
            </a:r>
            <a:r>
              <a:rPr lang="en-CA" sz="3200" b="1" dirty="0">
                <a:solidFill>
                  <a:schemeClr val="bg1"/>
                </a:solidFill>
                <a:latin typeface="Lato" panose="020F0502020204030203" pitchFamily="34" charset="0"/>
              </a:rPr>
              <a:t>17:3</a:t>
            </a:r>
          </a:p>
          <a:p>
            <a:endParaRPr lang="en-CA" sz="3200" b="1" dirty="0">
              <a:solidFill>
                <a:schemeClr val="bg1"/>
              </a:solidFill>
              <a:latin typeface="Lato" panose="020F0502020204030203" pitchFamily="34" charset="0"/>
            </a:endParaRPr>
          </a:p>
        </p:txBody>
      </p:sp>
      <p:pic>
        <p:nvPicPr>
          <p:cNvPr id="6" name="Picture 5">
            <a:extLst>
              <a:ext uri="{FF2B5EF4-FFF2-40B4-BE49-F238E27FC236}">
                <a16:creationId xmlns:a16="http://schemas.microsoft.com/office/drawing/2014/main" id="{13B6AF20-7A40-4705-959D-13D88D47B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7775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806B-1143-48A2-B9A1-D60DE946020F}"/>
              </a:ext>
            </a:extLst>
          </p:cNvPr>
          <p:cNvSpPr>
            <a:spLocks noGrp="1"/>
          </p:cNvSpPr>
          <p:nvPr>
            <p:ph type="title"/>
          </p:nvPr>
        </p:nvSpPr>
        <p:spPr/>
        <p:txBody>
          <a:bodyPr/>
          <a:lstStyle/>
          <a:p>
            <a:endParaRPr lang="en-CA"/>
          </a:p>
        </p:txBody>
      </p:sp>
      <p:pic>
        <p:nvPicPr>
          <p:cNvPr id="5" name="Content Placeholder 4">
            <a:extLst>
              <a:ext uri="{FF2B5EF4-FFF2-40B4-BE49-F238E27FC236}">
                <a16:creationId xmlns:a16="http://schemas.microsoft.com/office/drawing/2014/main" id="{E60DD146-FAC6-475E-AAB3-89028DC8B7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4" name="TextBox 3">
            <a:extLst>
              <a:ext uri="{FF2B5EF4-FFF2-40B4-BE49-F238E27FC236}">
                <a16:creationId xmlns:a16="http://schemas.microsoft.com/office/drawing/2014/main" id="{59C61604-9F9C-4500-B467-0BFB1CDB9636}"/>
              </a:ext>
            </a:extLst>
          </p:cNvPr>
          <p:cNvSpPr txBox="1"/>
          <p:nvPr/>
        </p:nvSpPr>
        <p:spPr>
          <a:xfrm>
            <a:off x="1034902" y="2055813"/>
            <a:ext cx="10122196" cy="3323987"/>
          </a:xfrm>
          <a:prstGeom prst="rect">
            <a:avLst/>
          </a:prstGeom>
          <a:noFill/>
        </p:spPr>
        <p:txBody>
          <a:bodyPr wrap="square" rtlCol="0">
            <a:spAutoFit/>
          </a:bodyPr>
          <a:lstStyle/>
          <a:p>
            <a:r>
              <a:rPr lang="en-CA" sz="3200" b="1" dirty="0">
                <a:solidFill>
                  <a:schemeClr val="bg1"/>
                </a:solidFill>
                <a:latin typeface="Lato" panose="020F0502020204030203" pitchFamily="34" charset="0"/>
              </a:rPr>
              <a:t>What is more, I consider everything a loss compared to the surpassing greatness of knowing Christ Jesus my Lord, for whose sake I have lost all things. I consider them rubbish, that I may gain Christ …</a:t>
            </a:r>
          </a:p>
          <a:p>
            <a:endParaRPr lang="en-US" b="1" dirty="0">
              <a:solidFill>
                <a:schemeClr val="bg1"/>
              </a:solidFill>
              <a:latin typeface="Lato" panose="020F0502020204030203" pitchFamily="34" charset="0"/>
            </a:endParaRPr>
          </a:p>
          <a:p>
            <a:r>
              <a:rPr lang="en-US" sz="3200" b="1" dirty="0">
                <a:solidFill>
                  <a:schemeClr val="bg1"/>
                </a:solidFill>
                <a:latin typeface="Lato" panose="020F0502020204030203" pitchFamily="34" charset="0"/>
              </a:rPr>
              <a:t>						</a:t>
            </a:r>
            <a:r>
              <a:rPr lang="en-CA" sz="3200" b="1" dirty="0">
                <a:solidFill>
                  <a:schemeClr val="bg1"/>
                </a:solidFill>
                <a:latin typeface="Lato" panose="020F0502020204030203" pitchFamily="34" charset="0"/>
              </a:rPr>
              <a:t>Philippians 3:8</a:t>
            </a:r>
          </a:p>
          <a:p>
            <a:endParaRPr lang="en-CA" sz="3200" b="1" dirty="0">
              <a:solidFill>
                <a:schemeClr val="bg1"/>
              </a:solidFill>
              <a:latin typeface="Lato" panose="020F0502020204030203" pitchFamily="34" charset="0"/>
            </a:endParaRPr>
          </a:p>
        </p:txBody>
      </p:sp>
      <p:pic>
        <p:nvPicPr>
          <p:cNvPr id="6" name="Picture 5">
            <a:extLst>
              <a:ext uri="{FF2B5EF4-FFF2-40B4-BE49-F238E27FC236}">
                <a16:creationId xmlns:a16="http://schemas.microsoft.com/office/drawing/2014/main" id="{279B4ECF-FF86-4C42-9D6A-596EC3B0BD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75151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2263</TotalTime>
  <Words>383</Words>
  <Application>Microsoft Office PowerPoint</Application>
  <PresentationFormat>Widescreen</PresentationFormat>
  <Paragraphs>47</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Lato</vt:lpstr>
      <vt:lpstr>NOVA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 Ellerby</dc:creator>
  <cp:lastModifiedBy>Nicqueline Shakotko</cp:lastModifiedBy>
  <cp:revision>9</cp:revision>
  <dcterms:created xsi:type="dcterms:W3CDTF">2017-09-27T17:59:01Z</dcterms:created>
  <dcterms:modified xsi:type="dcterms:W3CDTF">2017-11-27T18:03:58Z</dcterms:modified>
</cp:coreProperties>
</file>