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2" r:id="rId1"/>
  </p:sldMasterIdLst>
  <p:notesMasterIdLst>
    <p:notesMasterId r:id="rId30"/>
  </p:notes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4" r:id="rId18"/>
    <p:sldId id="273" r:id="rId19"/>
    <p:sldId id="275" r:id="rId20"/>
    <p:sldId id="276" r:id="rId21"/>
    <p:sldId id="277" r:id="rId22"/>
    <p:sldId id="278" r:id="rId23"/>
    <p:sldId id="279" r:id="rId24"/>
    <p:sldId id="282" r:id="rId25"/>
    <p:sldId id="280" r:id="rId26"/>
    <p:sldId id="283" r:id="rId27"/>
    <p:sldId id="284" r:id="rId28"/>
    <p:sldId id="285"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31"/>
  </p:normalViewPr>
  <p:slideViewPr>
    <p:cSldViewPr snapToGrid="0" snapToObjects="1">
      <p:cViewPr varScale="1">
        <p:scale>
          <a:sx n="101" d="100"/>
          <a:sy n="101" d="100"/>
        </p:scale>
        <p:origin x="142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60C0E1-5116-2B4E-981F-2B90C0FC39A5}" type="datetimeFigureOut">
              <a:rPr lang="en-US" smtClean="0"/>
              <a:t>10/28/17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2D19DD-5CD9-7E4B-BACF-3832AE144DA6}" type="slidenum">
              <a:rPr lang="en-US" smtClean="0"/>
              <a:t>‹#›</a:t>
            </a:fld>
            <a:endParaRPr lang="en-US"/>
          </a:p>
        </p:txBody>
      </p:sp>
    </p:spTree>
    <p:extLst>
      <p:ext uri="{BB962C8B-B14F-4D97-AF65-F5344CB8AC3E}">
        <p14:creationId xmlns:p14="http://schemas.microsoft.com/office/powerpoint/2010/main" val="1961152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C6ACC8F-BF5D-2A4C-958D-F6246E94755E}" type="datetimeFigureOut">
              <a:rPr lang="en-US" smtClean="0"/>
              <a:t>10/28/17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6ACC8F-BF5D-2A4C-958D-F6246E94755E}" type="datetimeFigureOut">
              <a:rPr lang="en-US" smtClean="0"/>
              <a:t>10/28/17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6ACC8F-BF5D-2A4C-958D-F6246E94755E}" type="datetimeFigureOut">
              <a:rPr lang="en-US" smtClean="0"/>
              <a:t>10/28/17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C6ACC8F-BF5D-2A4C-958D-F6246E94755E}" type="datetimeFigureOut">
              <a:rPr lang="en-US" smtClean="0"/>
              <a:t>10/28/17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C6ACC8F-BF5D-2A4C-958D-F6246E94755E}" type="datetimeFigureOut">
              <a:rPr lang="en-US" smtClean="0"/>
              <a:t>10/28/17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C6ACC8F-BF5D-2A4C-958D-F6246E94755E}" type="datetimeFigureOut">
              <a:rPr lang="en-US" smtClean="0"/>
              <a:t>10/28/17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6ACC8F-BF5D-2A4C-958D-F6246E94755E}" type="datetimeFigureOut">
              <a:rPr lang="en-US" smtClean="0"/>
              <a:t>10/28/17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6ACC8F-BF5D-2A4C-958D-F6246E94755E}" type="datetimeFigureOut">
              <a:rPr lang="en-US" smtClean="0"/>
              <a:t>10/28/17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6ACC8F-BF5D-2A4C-958D-F6246E94755E}" type="datetimeFigureOut">
              <a:rPr lang="en-US" smtClean="0"/>
              <a:t>10/28/17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6ACC8F-BF5D-2A4C-958D-F6246E94755E}" type="datetimeFigureOut">
              <a:rPr lang="en-US" smtClean="0"/>
              <a:t>10/28/17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C6ACC8F-BF5D-2A4C-958D-F6246E94755E}" type="datetimeFigureOut">
              <a:rPr lang="en-US" smtClean="0"/>
              <a:t>10/28/17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F85390-75D8-ED4C-99D5-76F8C81E598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6ACC8F-BF5D-2A4C-958D-F6246E94755E}" type="datetimeFigureOut">
              <a:rPr lang="en-US" smtClean="0"/>
              <a:t>10/28/17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F85390-75D8-ED4C-99D5-76F8C81E5983}" type="slidenum">
              <a:rPr lang="en-US" smtClean="0"/>
              <a:t>‹#›</a:t>
            </a:fld>
            <a:endParaRPr lang="en-US"/>
          </a:p>
        </p:txBody>
      </p:sp>
    </p:spTree>
    <p:extLst>
      <p:ext uri="{BB962C8B-B14F-4D97-AF65-F5344CB8AC3E}">
        <p14:creationId xmlns:p14="http://schemas.microsoft.com/office/powerpoint/2010/main" val="1620663819"/>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3.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tif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tif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The Greatest Book</a:t>
            </a:r>
            <a:endParaRPr lang="en-US" b="1" dirty="0"/>
          </a:p>
        </p:txBody>
      </p:sp>
      <p:sp>
        <p:nvSpPr>
          <p:cNvPr id="3" name="Subtitle 2"/>
          <p:cNvSpPr>
            <a:spLocks noGrp="1"/>
          </p:cNvSpPr>
          <p:nvPr>
            <p:ph type="subTitle" idx="1"/>
          </p:nvPr>
        </p:nvSpPr>
        <p:spPr/>
        <p:txBody>
          <a:bodyPr/>
          <a:lstStyle/>
          <a:p>
            <a:r>
              <a:rPr lang="en-US" dirty="0" smtClean="0"/>
              <a:t>2 Timothy 3:16-17</a:t>
            </a:r>
            <a:endParaRPr lang="en-US" dirty="0"/>
          </a:p>
        </p:txBody>
      </p:sp>
    </p:spTree>
    <p:extLst>
      <p:ext uri="{BB962C8B-B14F-4D97-AF65-F5344CB8AC3E}">
        <p14:creationId xmlns:p14="http://schemas.microsoft.com/office/powerpoint/2010/main" val="15179460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62076"/>
            <a:ext cx="7886700" cy="4127897"/>
          </a:xfrm>
        </p:spPr>
        <p:txBody>
          <a:bodyPr anchor="ctr"/>
          <a:lstStyle/>
          <a:p>
            <a:pPr marL="0" indent="0">
              <a:lnSpc>
                <a:spcPct val="100000"/>
              </a:lnSpc>
              <a:spcBef>
                <a:spcPts val="0"/>
              </a:spcBef>
              <a:buNone/>
            </a:pPr>
            <a:r>
              <a:rPr lang="en-US" sz="3000" dirty="0"/>
              <a:t>“One of the tragedies of any culture is that great things that are won in one generation through bravery, conviction, sacrifice, and courageous faith, are forgotten by another generation who take things for granted, and then because of that lose what others have gained for them.”</a:t>
            </a:r>
          </a:p>
          <a:p>
            <a:pPr marL="0" indent="0">
              <a:lnSpc>
                <a:spcPct val="100000"/>
              </a:lnSpc>
              <a:spcBef>
                <a:spcPts val="0"/>
              </a:spcBef>
              <a:buNone/>
            </a:pPr>
            <a:endParaRPr lang="en-US" dirty="0"/>
          </a:p>
          <a:p>
            <a:pPr marL="0" indent="0">
              <a:lnSpc>
                <a:spcPct val="100000"/>
              </a:lnSpc>
              <a:spcBef>
                <a:spcPts val="0"/>
              </a:spcBef>
              <a:buNone/>
            </a:pPr>
            <a:r>
              <a:rPr lang="en-US" dirty="0" smtClean="0"/>
              <a:t>- John Neufeld, the Bible Teacher from Back To The Bible Canada</a:t>
            </a:r>
            <a:endParaRPr lang="en-US" dirty="0"/>
          </a:p>
        </p:txBody>
      </p:sp>
    </p:spTree>
    <p:extLst>
      <p:ext uri="{BB962C8B-B14F-4D97-AF65-F5344CB8AC3E}">
        <p14:creationId xmlns:p14="http://schemas.microsoft.com/office/powerpoint/2010/main" val="18697695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033042"/>
            <a:ext cx="9139397" cy="4783558"/>
          </a:xfrm>
        </p:spPr>
        <p:txBody>
          <a:bodyPr anchor="ctr">
            <a:normAutofit/>
          </a:bodyPr>
          <a:lstStyle/>
          <a:p>
            <a:pPr marL="0" indent="0" algn="ctr">
              <a:lnSpc>
                <a:spcPct val="100000"/>
              </a:lnSpc>
              <a:spcBef>
                <a:spcPts val="0"/>
              </a:spcBef>
              <a:buNone/>
            </a:pPr>
            <a:r>
              <a:rPr lang="en-US" sz="4000" dirty="0"/>
              <a:t>500</a:t>
            </a:r>
            <a:r>
              <a:rPr lang="en-US" sz="4000" baseline="30000" dirty="0"/>
              <a:t>th</a:t>
            </a:r>
            <a:r>
              <a:rPr lang="en-US" sz="4000" dirty="0"/>
              <a:t> Anniversary</a:t>
            </a:r>
          </a:p>
          <a:p>
            <a:pPr marL="0" indent="0" algn="ctr">
              <a:lnSpc>
                <a:spcPct val="100000"/>
              </a:lnSpc>
              <a:spcBef>
                <a:spcPts val="0"/>
              </a:spcBef>
              <a:buNone/>
            </a:pPr>
            <a:r>
              <a:rPr lang="en-US" sz="4000" dirty="0"/>
              <a:t>The Protestant Reformation</a:t>
            </a:r>
          </a:p>
          <a:p>
            <a:pPr marL="0" indent="0" algn="ctr">
              <a:lnSpc>
                <a:spcPct val="100000"/>
              </a:lnSpc>
              <a:spcBef>
                <a:spcPts val="0"/>
              </a:spcBef>
              <a:buNone/>
            </a:pPr>
            <a:r>
              <a:rPr lang="en-US" sz="4000" dirty="0"/>
              <a:t>October 31</a:t>
            </a:r>
            <a:r>
              <a:rPr lang="en-US" sz="4000" baseline="30000" dirty="0"/>
              <a:t>st</a:t>
            </a:r>
            <a:r>
              <a:rPr lang="en-US" sz="4000" dirty="0"/>
              <a:t>, 2017</a:t>
            </a:r>
          </a:p>
        </p:txBody>
      </p:sp>
    </p:spTree>
    <p:extLst>
      <p:ext uri="{BB962C8B-B14F-4D97-AF65-F5344CB8AC3E}">
        <p14:creationId xmlns:p14="http://schemas.microsoft.com/office/powerpoint/2010/main" val="15892021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596" y="1466850"/>
            <a:ext cx="9134475" cy="3914775"/>
          </a:xfrm>
          <a:prstGeom prst="rect">
            <a:avLst/>
          </a:prstGeom>
        </p:spPr>
      </p:pic>
    </p:spTree>
    <p:extLst>
      <p:ext uri="{BB962C8B-B14F-4D97-AF65-F5344CB8AC3E}">
        <p14:creationId xmlns:p14="http://schemas.microsoft.com/office/powerpoint/2010/main" val="158184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863600"/>
            <a:ext cx="9140521" cy="5132754"/>
          </a:xfrm>
          <a:prstGeom prst="rect">
            <a:avLst/>
          </a:prstGeom>
        </p:spPr>
      </p:pic>
    </p:spTree>
    <p:extLst>
      <p:ext uri="{BB962C8B-B14F-4D97-AF65-F5344CB8AC3E}">
        <p14:creationId xmlns:p14="http://schemas.microsoft.com/office/powerpoint/2010/main" val="1608824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596" y="1466850"/>
            <a:ext cx="9134475" cy="3914775"/>
          </a:xfrm>
          <a:prstGeom prst="rect">
            <a:avLst/>
          </a:prstGeom>
        </p:spPr>
      </p:pic>
      <p:pic>
        <p:nvPicPr>
          <p:cNvPr id="3" name="Picture 2"/>
          <p:cNvPicPr>
            <a:picLocks noChangeAspect="1"/>
          </p:cNvPicPr>
          <p:nvPr/>
        </p:nvPicPr>
        <p:blipFill>
          <a:blip r:embed="rId3"/>
          <a:stretch>
            <a:fillRect/>
          </a:stretch>
        </p:blipFill>
        <p:spPr>
          <a:xfrm>
            <a:off x="0" y="857250"/>
            <a:ext cx="9144000" cy="5143500"/>
          </a:xfrm>
          <a:prstGeom prst="rect">
            <a:avLst/>
          </a:prstGeom>
        </p:spPr>
      </p:pic>
    </p:spTree>
    <p:extLst>
      <p:ext uri="{BB962C8B-B14F-4D97-AF65-F5344CB8AC3E}">
        <p14:creationId xmlns:p14="http://schemas.microsoft.com/office/powerpoint/2010/main" val="19617110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0" y="889000"/>
            <a:ext cx="9144000" cy="5080000"/>
          </a:xfrm>
          <a:prstGeom prst="rect">
            <a:avLst/>
          </a:prstGeom>
        </p:spPr>
      </p:pic>
    </p:spTree>
    <p:extLst>
      <p:ext uri="{BB962C8B-B14F-4D97-AF65-F5344CB8AC3E}">
        <p14:creationId xmlns:p14="http://schemas.microsoft.com/office/powerpoint/2010/main" val="8108005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8650" y="762000"/>
            <a:ext cx="7886700" cy="5414963"/>
          </a:xfrm>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dirty="0" smtClean="0"/>
              <a:t>The Greatest Book</a:t>
            </a:r>
            <a:endParaRPr lang="en-US" b="1" dirty="0"/>
          </a:p>
          <a:p>
            <a:pPr marL="0" marR="0" lvl="0" indent="0" algn="ctr" defTabSz="914400" eaLnBrk="1" fontAlgn="auto" latinLnBrk="0" hangingPunct="1">
              <a:lnSpc>
                <a:spcPct val="100000"/>
              </a:lnSpc>
              <a:spcBef>
                <a:spcPts val="0"/>
              </a:spcBef>
              <a:spcAft>
                <a:spcPts val="0"/>
              </a:spcAft>
              <a:buClrTx/>
              <a:buSzTx/>
              <a:buFontTx/>
              <a:buNone/>
              <a:tabLst/>
              <a:defRPr/>
            </a:pPr>
            <a:r>
              <a:rPr lang="en-US" dirty="0" smtClean="0"/>
              <a:t>2 Timothy 3:16-17</a:t>
            </a:r>
            <a:endParaRPr lang="en-US" dirty="0"/>
          </a:p>
        </p:txBody>
      </p:sp>
    </p:spTree>
    <p:extLst>
      <p:ext uri="{BB962C8B-B14F-4D97-AF65-F5344CB8AC3E}">
        <p14:creationId xmlns:p14="http://schemas.microsoft.com/office/powerpoint/2010/main" val="444048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8650" y="762000"/>
            <a:ext cx="7886700" cy="5414963"/>
          </a:xfrm>
        </p:spPr>
        <p:txBody>
          <a:bodyPr anchor="ctr"/>
          <a:lstStyle/>
          <a:p>
            <a:pPr marL="0" lvl="0" indent="0" algn="ctr">
              <a:lnSpc>
                <a:spcPct val="100000"/>
              </a:lnSpc>
              <a:spcBef>
                <a:spcPts val="0"/>
              </a:spcBef>
              <a:buNone/>
            </a:pPr>
            <a:r>
              <a:rPr lang="en-US" b="1" dirty="0"/>
              <a:t>All Scripture is the divine inspiration of God. </a:t>
            </a:r>
            <a:endParaRPr lang="en-US" dirty="0"/>
          </a:p>
        </p:txBody>
      </p:sp>
    </p:spTree>
    <p:extLst>
      <p:ext uri="{BB962C8B-B14F-4D97-AF65-F5344CB8AC3E}">
        <p14:creationId xmlns:p14="http://schemas.microsoft.com/office/powerpoint/2010/main" val="3308385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Exodus 3:20</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i="1" dirty="0"/>
              <a:t>“So </a:t>
            </a:r>
            <a:r>
              <a:rPr lang="en-US" b="1" i="1" dirty="0"/>
              <a:t>I will stretch out my hand</a:t>
            </a:r>
            <a:r>
              <a:rPr lang="en-US" i="1" dirty="0"/>
              <a:t> and strike Egypt with all the wonders that I will do in it…”</a:t>
            </a:r>
            <a:endParaRPr lang="en-US" dirty="0"/>
          </a:p>
        </p:txBody>
      </p:sp>
    </p:spTree>
    <p:extLst>
      <p:ext uri="{BB962C8B-B14F-4D97-AF65-F5344CB8AC3E}">
        <p14:creationId xmlns:p14="http://schemas.microsoft.com/office/powerpoint/2010/main" val="5681292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673100"/>
            <a:ext cx="7886700" cy="5503863"/>
          </a:xfrm>
        </p:spPr>
        <p:txBody>
          <a:bodyPr anchor="ctr"/>
          <a:lstStyle/>
          <a:p>
            <a:pPr>
              <a:lnSpc>
                <a:spcPct val="100000"/>
              </a:lnSpc>
              <a:spcBef>
                <a:spcPts val="0"/>
              </a:spcBef>
            </a:pPr>
            <a:r>
              <a:rPr lang="en-US" dirty="0" smtClean="0"/>
              <a:t>Languages </a:t>
            </a:r>
          </a:p>
          <a:p>
            <a:pPr lvl="1">
              <a:lnSpc>
                <a:spcPct val="100000"/>
              </a:lnSpc>
              <a:spcBef>
                <a:spcPts val="0"/>
              </a:spcBef>
            </a:pPr>
            <a:r>
              <a:rPr lang="en-US" dirty="0" smtClean="0"/>
              <a:t>Hebrew and some Aramaic in the Old Testament</a:t>
            </a:r>
          </a:p>
          <a:p>
            <a:pPr lvl="1">
              <a:lnSpc>
                <a:spcPct val="100000"/>
              </a:lnSpc>
              <a:spcBef>
                <a:spcPts val="0"/>
              </a:spcBef>
            </a:pPr>
            <a:r>
              <a:rPr lang="en-US" dirty="0" smtClean="0"/>
              <a:t>Greek in the New Testament</a:t>
            </a:r>
          </a:p>
          <a:p>
            <a:pPr>
              <a:lnSpc>
                <a:spcPct val="100000"/>
              </a:lnSpc>
              <a:spcBef>
                <a:spcPts val="0"/>
              </a:spcBef>
            </a:pPr>
            <a:r>
              <a:rPr lang="en-US" dirty="0" smtClean="0"/>
              <a:t>Around 40 different human authors</a:t>
            </a:r>
          </a:p>
          <a:p>
            <a:pPr lvl="1">
              <a:lnSpc>
                <a:spcPct val="100000"/>
              </a:lnSpc>
              <a:spcBef>
                <a:spcPts val="0"/>
              </a:spcBef>
            </a:pPr>
            <a:r>
              <a:rPr lang="en-US" dirty="0" smtClean="0"/>
              <a:t>Occupation: </a:t>
            </a:r>
            <a:r>
              <a:rPr lang="en-US" dirty="0"/>
              <a:t>s</a:t>
            </a:r>
            <a:r>
              <a:rPr lang="en-US" dirty="0" smtClean="0"/>
              <a:t>hepherds</a:t>
            </a:r>
            <a:r>
              <a:rPr lang="en-US" dirty="0"/>
              <a:t>, kings, scholars, fishermen, prophets, a military general, a cupbearer, and a priest</a:t>
            </a:r>
            <a:endParaRPr lang="en-US" dirty="0" smtClean="0"/>
          </a:p>
          <a:p>
            <a:pPr>
              <a:lnSpc>
                <a:spcPct val="100000"/>
              </a:lnSpc>
              <a:spcBef>
                <a:spcPts val="0"/>
              </a:spcBef>
            </a:pPr>
            <a:r>
              <a:rPr lang="en-US" dirty="0" smtClean="0"/>
              <a:t>Written from around 1400 BC </a:t>
            </a:r>
            <a:r>
              <a:rPr lang="mr-IN" dirty="0" smtClean="0"/>
              <a:t>–</a:t>
            </a:r>
            <a:r>
              <a:rPr lang="en-US" dirty="0" smtClean="0"/>
              <a:t> 90 AD</a:t>
            </a:r>
          </a:p>
          <a:p>
            <a:pPr>
              <a:lnSpc>
                <a:spcPct val="100000"/>
              </a:lnSpc>
              <a:spcBef>
                <a:spcPts val="0"/>
              </a:spcBef>
            </a:pPr>
            <a:r>
              <a:rPr lang="en-CA" dirty="0" smtClean="0"/>
              <a:t>One unified message </a:t>
            </a:r>
            <a:r>
              <a:rPr lang="mr-IN" dirty="0" smtClean="0"/>
              <a:t>–</a:t>
            </a:r>
            <a:r>
              <a:rPr lang="en-CA" dirty="0" smtClean="0"/>
              <a:t> Jesus Christ.</a:t>
            </a:r>
            <a:endParaRPr lang="en-US" dirty="0" smtClean="0"/>
          </a:p>
          <a:p>
            <a:pPr>
              <a:lnSpc>
                <a:spcPct val="100000"/>
              </a:lnSpc>
              <a:spcBef>
                <a:spcPts val="0"/>
              </a:spcBef>
            </a:pPr>
            <a:endParaRPr lang="en-US" dirty="0"/>
          </a:p>
        </p:txBody>
      </p:sp>
    </p:spTree>
    <p:extLst>
      <p:ext uri="{BB962C8B-B14F-4D97-AF65-F5344CB8AC3E}">
        <p14:creationId xmlns:p14="http://schemas.microsoft.com/office/powerpoint/2010/main" val="1662821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Acts 1:16</a:t>
            </a:r>
            <a:endParaRPr lang="en-US" dirty="0"/>
          </a:p>
        </p:txBody>
      </p:sp>
      <p:sp>
        <p:nvSpPr>
          <p:cNvPr id="3" name="Content Placeholder 2"/>
          <p:cNvSpPr>
            <a:spLocks noGrp="1"/>
          </p:cNvSpPr>
          <p:nvPr>
            <p:ph idx="1"/>
          </p:nvPr>
        </p:nvSpPr>
        <p:spPr/>
        <p:txBody>
          <a:bodyPr/>
          <a:lstStyle/>
          <a:p>
            <a:r>
              <a:rPr lang="en-US" dirty="0" smtClean="0"/>
              <a:t>Brothers</a:t>
            </a:r>
            <a:r>
              <a:rPr lang="en-US" dirty="0"/>
              <a:t>, the Scripture had to be fulfilled, </a:t>
            </a:r>
            <a:r>
              <a:rPr lang="en-US" b="1" dirty="0"/>
              <a:t>which the Holy Spirit spoke beforehand by the mouth of David</a:t>
            </a:r>
            <a:r>
              <a:rPr lang="en-US" dirty="0"/>
              <a:t> concerning Judas, who became a guide to those who arrested Jesus</a:t>
            </a:r>
            <a:r>
              <a:rPr lang="en-US" dirty="0" smtClean="0"/>
              <a:t>.</a:t>
            </a:r>
            <a:endParaRPr lang="en-US" dirty="0"/>
          </a:p>
        </p:txBody>
      </p:sp>
    </p:spTree>
    <p:extLst>
      <p:ext uri="{BB962C8B-B14F-4D97-AF65-F5344CB8AC3E}">
        <p14:creationId xmlns:p14="http://schemas.microsoft.com/office/powerpoint/2010/main" val="1914469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Hebrews 3:7-8</a:t>
            </a:r>
            <a:endParaRPr lang="en-US" dirty="0"/>
          </a:p>
        </p:txBody>
      </p:sp>
      <p:sp>
        <p:nvSpPr>
          <p:cNvPr id="3" name="Content Placeholder 2"/>
          <p:cNvSpPr>
            <a:spLocks noGrp="1"/>
          </p:cNvSpPr>
          <p:nvPr>
            <p:ph idx="1"/>
          </p:nvPr>
        </p:nvSpPr>
        <p:spPr/>
        <p:txBody>
          <a:bodyPr/>
          <a:lstStyle/>
          <a:p>
            <a:r>
              <a:rPr lang="en-US" dirty="0" smtClean="0"/>
              <a:t>Therefore</a:t>
            </a:r>
            <a:r>
              <a:rPr lang="en-US" dirty="0"/>
              <a:t>, as the Holy Spirit says</a:t>
            </a:r>
            <a:r>
              <a:rPr lang="en-US" dirty="0" smtClean="0"/>
              <a:t>, “</a:t>
            </a:r>
            <a:r>
              <a:rPr lang="en-US" dirty="0"/>
              <a:t>Today, if you hear his </a:t>
            </a:r>
            <a:r>
              <a:rPr lang="en-US" dirty="0" smtClean="0"/>
              <a:t>voice</a:t>
            </a:r>
            <a:r>
              <a:rPr lang="en-US" dirty="0"/>
              <a:t>,</a:t>
            </a:r>
            <a:r>
              <a:rPr lang="en-US" dirty="0" smtClean="0"/>
              <a:t> </a:t>
            </a:r>
            <a:r>
              <a:rPr lang="en-US" dirty="0"/>
              <a:t>do not harden your hearts as in the </a:t>
            </a:r>
            <a:r>
              <a:rPr lang="en-US" dirty="0" smtClean="0"/>
              <a:t>rebellion</a:t>
            </a:r>
            <a:r>
              <a:rPr lang="mr-IN" dirty="0" smtClean="0"/>
              <a:t>…</a:t>
            </a:r>
            <a:endParaRPr lang="en-US" dirty="0"/>
          </a:p>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18204393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8650" y="698500"/>
            <a:ext cx="7886700" cy="5478463"/>
          </a:xfrm>
        </p:spPr>
        <p:txBody>
          <a:bodyPr anchor="ctr"/>
          <a:lstStyle/>
          <a:p>
            <a:r>
              <a:rPr lang="en-US" dirty="0"/>
              <a:t>"...Nineveh suffered a defeat from which it never recovered. Extensive traces of ash, representing the sack of the city by Babylonians, Scythians, and Medes in 612 BC, have been found in many parts of the Acropolis. After 612 BC the city ceased to be important..." </a:t>
            </a:r>
          </a:p>
        </p:txBody>
      </p:sp>
    </p:spTree>
    <p:extLst>
      <p:ext uri="{BB962C8B-B14F-4D97-AF65-F5344CB8AC3E}">
        <p14:creationId xmlns:p14="http://schemas.microsoft.com/office/powerpoint/2010/main" val="19473365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8650" y="698500"/>
            <a:ext cx="7886700" cy="5478463"/>
          </a:xfrm>
        </p:spPr>
        <p:txBody>
          <a:bodyPr anchor="ctr"/>
          <a:lstStyle/>
          <a:p>
            <a:pPr marL="0" lvl="0" indent="0">
              <a:lnSpc>
                <a:spcPct val="100000"/>
              </a:lnSpc>
              <a:spcBef>
                <a:spcPts val="0"/>
              </a:spcBef>
              <a:buNone/>
            </a:pPr>
            <a:r>
              <a:rPr lang="en-US" dirty="0" smtClean="0"/>
              <a:t>“</a:t>
            </a:r>
            <a:r>
              <a:rPr lang="en-US" dirty="0"/>
              <a:t>T</a:t>
            </a:r>
            <a:r>
              <a:rPr lang="en-US" dirty="0" smtClean="0"/>
              <a:t>he </a:t>
            </a:r>
            <a:r>
              <a:rPr lang="en-US" dirty="0"/>
              <a:t>probability of these 11 prophecies coming true, if written in human wisdom, is… 1 in 5.76×10^59. Needless to say, this is a number beyond the realm of possibility</a:t>
            </a:r>
            <a:r>
              <a:rPr lang="en-US" dirty="0" smtClean="0"/>
              <a:t>.”</a:t>
            </a:r>
          </a:p>
          <a:p>
            <a:pPr marL="0" lvl="0" indent="0">
              <a:lnSpc>
                <a:spcPct val="100000"/>
              </a:lnSpc>
              <a:spcBef>
                <a:spcPts val="0"/>
              </a:spcBef>
              <a:buNone/>
            </a:pPr>
            <a:endParaRPr lang="en-US" b="1" dirty="0"/>
          </a:p>
          <a:p>
            <a:pPr lvl="0">
              <a:lnSpc>
                <a:spcPct val="100000"/>
              </a:lnSpc>
              <a:spcBef>
                <a:spcPts val="0"/>
              </a:spcBef>
              <a:buFontTx/>
              <a:buChar char="-"/>
            </a:pPr>
            <a:r>
              <a:rPr lang="en-US" dirty="0" smtClean="0"/>
              <a:t>Peter Stoner</a:t>
            </a:r>
          </a:p>
          <a:p>
            <a:pPr lvl="0">
              <a:lnSpc>
                <a:spcPct val="100000"/>
              </a:lnSpc>
              <a:spcBef>
                <a:spcPts val="0"/>
              </a:spcBef>
              <a:buFontTx/>
              <a:buChar char="-"/>
            </a:pPr>
            <a:endParaRPr lang="en-US" dirty="0" smtClean="0"/>
          </a:p>
          <a:p>
            <a:pPr marL="0" lvl="0" indent="0" algn="ctr">
              <a:lnSpc>
                <a:spcPct val="100000"/>
              </a:lnSpc>
              <a:spcBef>
                <a:spcPts val="0"/>
              </a:spcBef>
              <a:buNone/>
            </a:pPr>
            <a:r>
              <a:rPr lang="en-US" dirty="0" smtClean="0"/>
              <a:t>1 in 576000000000000000000000000000000000000000000000000000000000000</a:t>
            </a:r>
          </a:p>
        </p:txBody>
      </p:sp>
    </p:spTree>
    <p:extLst>
      <p:ext uri="{BB962C8B-B14F-4D97-AF65-F5344CB8AC3E}">
        <p14:creationId xmlns:p14="http://schemas.microsoft.com/office/powerpoint/2010/main" val="18528664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8650" y="698500"/>
            <a:ext cx="7886700" cy="5478463"/>
          </a:xfrm>
        </p:spPr>
        <p:txBody>
          <a:bodyPr anchor="ctr"/>
          <a:lstStyle/>
          <a:p>
            <a:pPr marL="0" lvl="0" indent="0" algn="ctr">
              <a:lnSpc>
                <a:spcPct val="100000"/>
              </a:lnSpc>
              <a:spcBef>
                <a:spcPts val="0"/>
              </a:spcBef>
              <a:buNone/>
            </a:pPr>
            <a:r>
              <a:rPr lang="en-US" dirty="0" smtClean="0"/>
              <a:t>8 Prophecies of being fulfilled in the life of Jesus</a:t>
            </a:r>
          </a:p>
          <a:p>
            <a:pPr marL="0" lvl="0" indent="0" algn="ctr">
              <a:lnSpc>
                <a:spcPct val="100000"/>
              </a:lnSpc>
              <a:spcBef>
                <a:spcPts val="0"/>
              </a:spcBef>
              <a:buNone/>
            </a:pPr>
            <a:endParaRPr lang="en-US" dirty="0" smtClean="0"/>
          </a:p>
          <a:p>
            <a:pPr marL="0" lvl="0" indent="0" algn="ctr">
              <a:lnSpc>
                <a:spcPct val="100000"/>
              </a:lnSpc>
              <a:spcBef>
                <a:spcPts val="0"/>
              </a:spcBef>
              <a:buNone/>
            </a:pPr>
            <a:r>
              <a:rPr lang="en-US" dirty="0" smtClean="0"/>
              <a:t>1 in </a:t>
            </a:r>
          </a:p>
          <a:p>
            <a:pPr marL="0" lvl="0" indent="0" algn="ctr">
              <a:lnSpc>
                <a:spcPct val="100000"/>
              </a:lnSpc>
              <a:spcBef>
                <a:spcPts val="0"/>
              </a:spcBef>
              <a:buNone/>
            </a:pPr>
            <a:r>
              <a:rPr lang="en-US" dirty="0" smtClean="0"/>
              <a:t>1,000,000,000,000,000,000</a:t>
            </a:r>
          </a:p>
        </p:txBody>
      </p:sp>
    </p:spTree>
    <p:extLst>
      <p:ext uri="{BB962C8B-B14F-4D97-AF65-F5344CB8AC3E}">
        <p14:creationId xmlns:p14="http://schemas.microsoft.com/office/powerpoint/2010/main" val="1621395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5:19</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dirty="0" smtClean="0"/>
              <a:t>Truly</a:t>
            </a:r>
            <a:r>
              <a:rPr lang="en-US" dirty="0"/>
              <a:t>, truly, I say to you, the Son can do nothing of his own accord, but only what he sees the Father doing. For whatever the Father does, that the Son does likewise</a:t>
            </a:r>
            <a:r>
              <a:rPr lang="en-US" dirty="0" smtClean="0"/>
              <a:t>.</a:t>
            </a:r>
            <a:endParaRPr lang="en-US" dirty="0"/>
          </a:p>
        </p:txBody>
      </p:sp>
    </p:spTree>
    <p:extLst>
      <p:ext uri="{BB962C8B-B14F-4D97-AF65-F5344CB8AC3E}">
        <p14:creationId xmlns:p14="http://schemas.microsoft.com/office/powerpoint/2010/main" val="19129869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12:49-50</a:t>
            </a:r>
            <a:endParaRPr lang="en-US" dirty="0"/>
          </a:p>
        </p:txBody>
      </p:sp>
      <p:sp>
        <p:nvSpPr>
          <p:cNvPr id="3" name="Content Placeholder 2"/>
          <p:cNvSpPr>
            <a:spLocks noGrp="1"/>
          </p:cNvSpPr>
          <p:nvPr>
            <p:ph idx="1"/>
          </p:nvPr>
        </p:nvSpPr>
        <p:spPr/>
        <p:txBody>
          <a:bodyPr/>
          <a:lstStyle/>
          <a:p>
            <a:pPr marL="0" indent="0">
              <a:buNone/>
            </a:pPr>
            <a:r>
              <a:rPr lang="en-US" dirty="0" smtClean="0"/>
              <a:t>For I have not spoken on my own authority, but the Father who sent me has himself given me a commandment—what to say and what to speak. And I know that his commandment is eternal life. What I say, therefore, I say as the Father has told me.</a:t>
            </a:r>
            <a:r>
              <a:rPr lang="en-US" dirty="0"/>
              <a:t/>
            </a:r>
            <a:br>
              <a:rPr lang="en-US" dirty="0"/>
            </a:br>
            <a:endParaRPr lang="en-US" dirty="0"/>
          </a:p>
        </p:txBody>
      </p:sp>
    </p:spTree>
    <p:extLst>
      <p:ext uri="{BB962C8B-B14F-4D97-AF65-F5344CB8AC3E}">
        <p14:creationId xmlns:p14="http://schemas.microsoft.com/office/powerpoint/2010/main" val="5071023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14:26</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dirty="0" smtClean="0"/>
              <a:t>But </a:t>
            </a:r>
            <a:r>
              <a:rPr lang="en-US" dirty="0"/>
              <a:t>the Helper, the Holy Spirit, whom the Father will send in my name, he will teach you all things and bring to your remembrance all that I have said to you</a:t>
            </a:r>
            <a:r>
              <a:rPr lang="en-US" dirty="0" smtClean="0"/>
              <a:t>.</a:t>
            </a:r>
            <a:endParaRPr lang="en-US" dirty="0"/>
          </a:p>
        </p:txBody>
      </p:sp>
    </p:spTree>
    <p:extLst>
      <p:ext uri="{BB962C8B-B14F-4D97-AF65-F5344CB8AC3E}">
        <p14:creationId xmlns:p14="http://schemas.microsoft.com/office/powerpoint/2010/main" val="7645121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Idea</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b="1" dirty="0"/>
              <a:t>All Scripture is the divine inspiration of God</a:t>
            </a:r>
            <a:endParaRPr lang="en-US" dirty="0"/>
          </a:p>
        </p:txBody>
      </p:sp>
    </p:spTree>
    <p:extLst>
      <p:ext uri="{BB962C8B-B14F-4D97-AF65-F5344CB8AC3E}">
        <p14:creationId xmlns:p14="http://schemas.microsoft.com/office/powerpoint/2010/main" val="11508075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Idea</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b="1" dirty="0"/>
              <a:t>All Scripture is the divine inspiration of </a:t>
            </a:r>
            <a:r>
              <a:rPr lang="en-US" b="1" dirty="0" smtClean="0"/>
              <a:t>God</a:t>
            </a:r>
          </a:p>
          <a:p>
            <a:pPr marL="0" lvl="0" indent="0">
              <a:lnSpc>
                <a:spcPct val="100000"/>
              </a:lnSpc>
              <a:spcBef>
                <a:spcPts val="0"/>
              </a:spcBef>
              <a:buNone/>
            </a:pPr>
            <a:endParaRPr lang="en-US" b="1" dirty="0"/>
          </a:p>
          <a:p>
            <a:pPr marL="0" lvl="0" indent="0">
              <a:lnSpc>
                <a:spcPct val="100000"/>
              </a:lnSpc>
              <a:spcBef>
                <a:spcPts val="0"/>
              </a:spcBef>
              <a:buNone/>
            </a:pPr>
            <a:r>
              <a:rPr lang="en-US" b="1" dirty="0" smtClean="0"/>
              <a:t>1. The Bible Is Authoritative</a:t>
            </a:r>
            <a:endParaRPr lang="en-US" dirty="0"/>
          </a:p>
        </p:txBody>
      </p:sp>
    </p:spTree>
    <p:extLst>
      <p:ext uri="{BB962C8B-B14F-4D97-AF65-F5344CB8AC3E}">
        <p14:creationId xmlns:p14="http://schemas.microsoft.com/office/powerpoint/2010/main" val="6721149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Idea</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b="1" dirty="0"/>
              <a:t>All Scripture is the divine inspiration of </a:t>
            </a:r>
            <a:r>
              <a:rPr lang="en-US" b="1" dirty="0" smtClean="0"/>
              <a:t>God</a:t>
            </a:r>
          </a:p>
          <a:p>
            <a:pPr marL="0" lvl="0" indent="0">
              <a:lnSpc>
                <a:spcPct val="100000"/>
              </a:lnSpc>
              <a:spcBef>
                <a:spcPts val="0"/>
              </a:spcBef>
              <a:buNone/>
            </a:pPr>
            <a:endParaRPr lang="en-US" b="1" dirty="0"/>
          </a:p>
          <a:p>
            <a:pPr marL="514350" lvl="0" indent="-514350">
              <a:lnSpc>
                <a:spcPct val="100000"/>
              </a:lnSpc>
              <a:spcBef>
                <a:spcPts val="0"/>
              </a:spcBef>
              <a:buAutoNum type="arabicPeriod"/>
            </a:pPr>
            <a:r>
              <a:rPr lang="en-US" b="1" dirty="0" smtClean="0"/>
              <a:t>The Bible Is Authoritative</a:t>
            </a:r>
          </a:p>
          <a:p>
            <a:pPr marL="514350" lvl="0" indent="-514350">
              <a:lnSpc>
                <a:spcPct val="100000"/>
              </a:lnSpc>
              <a:spcBef>
                <a:spcPts val="0"/>
              </a:spcBef>
              <a:buAutoNum type="arabicPeriod"/>
            </a:pPr>
            <a:r>
              <a:rPr lang="en-US" b="1" dirty="0" smtClean="0"/>
              <a:t>The Bible Is Inerrant and Infallible</a:t>
            </a:r>
          </a:p>
        </p:txBody>
      </p:sp>
    </p:spTree>
    <p:extLst>
      <p:ext uri="{BB962C8B-B14F-4D97-AF65-F5344CB8AC3E}">
        <p14:creationId xmlns:p14="http://schemas.microsoft.com/office/powerpoint/2010/main" val="12184530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Idea</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b="1" dirty="0"/>
              <a:t>All Scripture is the divine inspiration of </a:t>
            </a:r>
            <a:r>
              <a:rPr lang="en-US" b="1" dirty="0" smtClean="0"/>
              <a:t>God</a:t>
            </a:r>
          </a:p>
          <a:p>
            <a:pPr marL="0" lvl="0" indent="0">
              <a:lnSpc>
                <a:spcPct val="100000"/>
              </a:lnSpc>
              <a:spcBef>
                <a:spcPts val="0"/>
              </a:spcBef>
              <a:buNone/>
            </a:pPr>
            <a:endParaRPr lang="en-US" b="1" dirty="0"/>
          </a:p>
          <a:p>
            <a:pPr marL="514350" lvl="0" indent="-514350">
              <a:lnSpc>
                <a:spcPct val="100000"/>
              </a:lnSpc>
              <a:spcBef>
                <a:spcPts val="0"/>
              </a:spcBef>
              <a:buAutoNum type="arabicPeriod"/>
            </a:pPr>
            <a:r>
              <a:rPr lang="en-US" b="1" dirty="0" smtClean="0"/>
              <a:t>The Bible Is Authoritative</a:t>
            </a:r>
          </a:p>
          <a:p>
            <a:pPr marL="514350" lvl="0" indent="-514350">
              <a:lnSpc>
                <a:spcPct val="100000"/>
              </a:lnSpc>
              <a:spcBef>
                <a:spcPts val="0"/>
              </a:spcBef>
              <a:buAutoNum type="arabicPeriod"/>
            </a:pPr>
            <a:r>
              <a:rPr lang="en-US" b="1" dirty="0" smtClean="0"/>
              <a:t>The Bible Is Inerrant and Infallible</a:t>
            </a:r>
          </a:p>
          <a:p>
            <a:pPr marL="514350" lvl="0" indent="-514350">
              <a:lnSpc>
                <a:spcPct val="100000"/>
              </a:lnSpc>
              <a:spcBef>
                <a:spcPts val="0"/>
              </a:spcBef>
              <a:buAutoNum type="arabicPeriod"/>
            </a:pPr>
            <a:r>
              <a:rPr lang="en-US" b="1" dirty="0" smtClean="0"/>
              <a:t>The Bible Is Sufficient</a:t>
            </a:r>
          </a:p>
        </p:txBody>
      </p:sp>
    </p:spTree>
    <p:extLst>
      <p:ext uri="{BB962C8B-B14F-4D97-AF65-F5344CB8AC3E}">
        <p14:creationId xmlns:p14="http://schemas.microsoft.com/office/powerpoint/2010/main" val="1297151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Psalm 73:25-26</a:t>
            </a:r>
            <a:endParaRPr lang="en-US" dirty="0"/>
          </a:p>
        </p:txBody>
      </p:sp>
      <p:sp>
        <p:nvSpPr>
          <p:cNvPr id="3" name="Content Placeholder 2"/>
          <p:cNvSpPr>
            <a:spLocks noGrp="1"/>
          </p:cNvSpPr>
          <p:nvPr>
            <p:ph idx="1"/>
          </p:nvPr>
        </p:nvSpPr>
        <p:spPr/>
        <p:txBody>
          <a:bodyPr/>
          <a:lstStyle/>
          <a:p>
            <a:pPr marL="0" indent="0">
              <a:buNone/>
            </a:pPr>
            <a:r>
              <a:rPr lang="en-US" dirty="0" smtClean="0"/>
              <a:t>Whom </a:t>
            </a:r>
            <a:r>
              <a:rPr lang="en-US" dirty="0"/>
              <a:t>have I in heaven but you? And there is nothing on earth that I desire besides you. My flesh and my heart may fail, but God is the strength of my heart and my portion forever</a:t>
            </a:r>
            <a:r>
              <a:rPr lang="en-US" dirty="0" smtClean="0"/>
              <a:t>.</a:t>
            </a:r>
            <a:endParaRPr lang="en-US" dirty="0"/>
          </a:p>
        </p:txBody>
      </p:sp>
    </p:spTree>
    <p:extLst>
      <p:ext uri="{BB962C8B-B14F-4D97-AF65-F5344CB8AC3E}">
        <p14:creationId xmlns:p14="http://schemas.microsoft.com/office/powerpoint/2010/main" val="3746614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Idea</a:t>
            </a:r>
            <a:endParaRPr lang="en-US" dirty="0"/>
          </a:p>
        </p:txBody>
      </p:sp>
      <p:sp>
        <p:nvSpPr>
          <p:cNvPr id="3" name="Content Placeholder 2"/>
          <p:cNvSpPr>
            <a:spLocks noGrp="1"/>
          </p:cNvSpPr>
          <p:nvPr>
            <p:ph idx="1"/>
          </p:nvPr>
        </p:nvSpPr>
        <p:spPr/>
        <p:txBody>
          <a:bodyPr/>
          <a:lstStyle/>
          <a:p>
            <a:pPr marL="0" lvl="0" indent="0">
              <a:lnSpc>
                <a:spcPct val="100000"/>
              </a:lnSpc>
              <a:spcBef>
                <a:spcPts val="0"/>
              </a:spcBef>
              <a:buNone/>
            </a:pPr>
            <a:r>
              <a:rPr lang="en-US" b="1" dirty="0"/>
              <a:t>All Scripture is the divine inspiration of </a:t>
            </a:r>
            <a:r>
              <a:rPr lang="en-US" b="1" dirty="0" smtClean="0"/>
              <a:t>God</a:t>
            </a:r>
          </a:p>
          <a:p>
            <a:pPr marL="0" lvl="0" indent="0">
              <a:lnSpc>
                <a:spcPct val="100000"/>
              </a:lnSpc>
              <a:spcBef>
                <a:spcPts val="0"/>
              </a:spcBef>
              <a:buNone/>
            </a:pPr>
            <a:endParaRPr lang="en-US" b="1" dirty="0"/>
          </a:p>
          <a:p>
            <a:pPr marL="514350" lvl="0" indent="-514350">
              <a:lnSpc>
                <a:spcPct val="100000"/>
              </a:lnSpc>
              <a:spcBef>
                <a:spcPts val="0"/>
              </a:spcBef>
              <a:buAutoNum type="arabicPeriod"/>
            </a:pPr>
            <a:r>
              <a:rPr lang="en-US" b="1" dirty="0" smtClean="0"/>
              <a:t>The Bible Is Authoritative</a:t>
            </a:r>
          </a:p>
          <a:p>
            <a:pPr marL="514350" lvl="0" indent="-514350">
              <a:lnSpc>
                <a:spcPct val="100000"/>
              </a:lnSpc>
              <a:spcBef>
                <a:spcPts val="0"/>
              </a:spcBef>
              <a:buAutoNum type="arabicPeriod"/>
            </a:pPr>
            <a:r>
              <a:rPr lang="en-US" b="1" dirty="0" smtClean="0"/>
              <a:t>The Bible Is Inerrant and Infallible</a:t>
            </a:r>
          </a:p>
          <a:p>
            <a:pPr marL="514350" lvl="0" indent="-514350">
              <a:lnSpc>
                <a:spcPct val="100000"/>
              </a:lnSpc>
              <a:spcBef>
                <a:spcPts val="0"/>
              </a:spcBef>
              <a:buAutoNum type="arabicPeriod"/>
            </a:pPr>
            <a:r>
              <a:rPr lang="en-US" b="1" dirty="0" smtClean="0"/>
              <a:t>The Bible Is Sufficient</a:t>
            </a:r>
          </a:p>
          <a:p>
            <a:pPr marL="514350" lvl="0" indent="-514350">
              <a:lnSpc>
                <a:spcPct val="100000"/>
              </a:lnSpc>
              <a:spcBef>
                <a:spcPts val="0"/>
              </a:spcBef>
              <a:buAutoNum type="arabicPeriod"/>
            </a:pPr>
            <a:r>
              <a:rPr lang="en-US" b="1" dirty="0" smtClean="0"/>
              <a:t>The Bible Is Trustworthy And Reliable</a:t>
            </a:r>
          </a:p>
        </p:txBody>
      </p:sp>
    </p:spTree>
    <p:extLst>
      <p:ext uri="{BB962C8B-B14F-4D97-AF65-F5344CB8AC3E}">
        <p14:creationId xmlns:p14="http://schemas.microsoft.com/office/powerpoint/2010/main" val="18105871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549191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027814" y="0"/>
            <a:ext cx="7088372" cy="6858000"/>
          </a:xfrm>
          <a:prstGeom prst="rect">
            <a:avLst/>
          </a:prstGeom>
        </p:spPr>
      </p:pic>
    </p:spTree>
    <p:extLst>
      <p:ext uri="{BB962C8B-B14F-4D97-AF65-F5344CB8AC3E}">
        <p14:creationId xmlns:p14="http://schemas.microsoft.com/office/powerpoint/2010/main" val="2159993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The Greatest Book</a:t>
            </a:r>
            <a:endParaRPr lang="en-US" b="1" dirty="0"/>
          </a:p>
        </p:txBody>
      </p:sp>
      <p:sp>
        <p:nvSpPr>
          <p:cNvPr id="3" name="Subtitle 2"/>
          <p:cNvSpPr>
            <a:spLocks noGrp="1"/>
          </p:cNvSpPr>
          <p:nvPr>
            <p:ph type="subTitle" idx="1"/>
          </p:nvPr>
        </p:nvSpPr>
        <p:spPr/>
        <p:txBody>
          <a:bodyPr/>
          <a:lstStyle/>
          <a:p>
            <a:r>
              <a:rPr lang="en-US" dirty="0" smtClean="0"/>
              <a:t>2 Timothy 3:16-17</a:t>
            </a:r>
            <a:endParaRPr lang="en-US" dirty="0"/>
          </a:p>
        </p:txBody>
      </p:sp>
    </p:spTree>
    <p:extLst>
      <p:ext uri="{BB962C8B-B14F-4D97-AF65-F5344CB8AC3E}">
        <p14:creationId xmlns:p14="http://schemas.microsoft.com/office/powerpoint/2010/main" val="15071036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80</TotalTime>
  <Words>632</Words>
  <Application>Microsoft Macintosh PowerPoint</Application>
  <PresentationFormat>On-screen Show (4:3)</PresentationFormat>
  <Paragraphs>68</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Calibri</vt:lpstr>
      <vt:lpstr>Calibri Light</vt:lpstr>
      <vt:lpstr>Mangal</vt:lpstr>
      <vt:lpstr>Arial</vt:lpstr>
      <vt:lpstr>Office Theme</vt:lpstr>
      <vt:lpstr>The Greatest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Exodus 3:20</vt:lpstr>
      <vt:lpstr>PowerPoint Presentation</vt:lpstr>
      <vt:lpstr>Acts 1:16</vt:lpstr>
      <vt:lpstr>Hebrews 3:7-8</vt:lpstr>
      <vt:lpstr>PowerPoint Presentation</vt:lpstr>
      <vt:lpstr>PowerPoint Presentation</vt:lpstr>
      <vt:lpstr>PowerPoint Presentation</vt:lpstr>
      <vt:lpstr>John 5:19</vt:lpstr>
      <vt:lpstr>John 12:49-50</vt:lpstr>
      <vt:lpstr>John 14:26</vt:lpstr>
      <vt:lpstr>Big Idea</vt:lpstr>
      <vt:lpstr>Big Idea</vt:lpstr>
      <vt:lpstr>Big Idea</vt:lpstr>
      <vt:lpstr>Big Idea</vt:lpstr>
      <vt:lpstr>Psalm 73:25-26</vt:lpstr>
      <vt:lpstr>Big Idea</vt:lpstr>
      <vt:lpstr>PowerPoint Presentation</vt:lpstr>
      <vt:lpstr>PowerPoint Presentation</vt:lpstr>
      <vt:lpstr>The Greatest Book</vt:lpstr>
    </vt:vector>
  </TitlesOfParts>
  <Company/>
  <LinksUpToDate>false</LinksUpToDate>
  <SharedDoc>false</SharedDoc>
  <HyperlinksChanged>false</HyperlinksChanged>
  <AppVersion>15.0028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Greatest Book</dc:title>
  <dc:creator>Tommy Wong</dc:creator>
  <cp:lastModifiedBy>Tommy Wong</cp:lastModifiedBy>
  <cp:revision>11</cp:revision>
  <dcterms:created xsi:type="dcterms:W3CDTF">2017-10-14T23:31:39Z</dcterms:created>
  <dcterms:modified xsi:type="dcterms:W3CDTF">2017-10-29T02:05:10Z</dcterms:modified>
</cp:coreProperties>
</file>