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handoutMasterIdLst>
    <p:handoutMasterId r:id="rId22"/>
  </p:handoutMasterIdLst>
  <p:sldIdLst>
    <p:sldId id="317" r:id="rId2"/>
    <p:sldId id="318" r:id="rId3"/>
    <p:sldId id="319" r:id="rId4"/>
    <p:sldId id="315" r:id="rId5"/>
    <p:sldId id="316" r:id="rId6"/>
    <p:sldId id="257" r:id="rId7"/>
    <p:sldId id="322" r:id="rId8"/>
    <p:sldId id="303" r:id="rId9"/>
    <p:sldId id="324" r:id="rId10"/>
    <p:sldId id="328" r:id="rId11"/>
    <p:sldId id="326" r:id="rId12"/>
    <p:sldId id="329" r:id="rId13"/>
    <p:sldId id="305" r:id="rId14"/>
    <p:sldId id="330" r:id="rId15"/>
    <p:sldId id="331" r:id="rId16"/>
    <p:sldId id="333" r:id="rId17"/>
    <p:sldId id="334" r:id="rId18"/>
    <p:sldId id="327" r:id="rId19"/>
    <p:sldId id="321" r:id="rId20"/>
  </p:sldIdLst>
  <p:sldSz cx="9144000" cy="5143500" type="screen16x9"/>
  <p:notesSz cx="6662738"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40" d="100"/>
          <a:sy n="40" d="100"/>
        </p:scale>
        <p:origin x="-474" y="-816"/>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7663" cy="4968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sz="quarter" idx="1"/>
          </p:nvPr>
        </p:nvSpPr>
        <p:spPr>
          <a:xfrm>
            <a:off x="3773488" y="0"/>
            <a:ext cx="2887662" cy="496888"/>
          </a:xfrm>
          <a:prstGeom prst="rect">
            <a:avLst/>
          </a:prstGeom>
        </p:spPr>
        <p:txBody>
          <a:bodyPr vert="horz" lIns="91440" tIns="45720" rIns="91440" bIns="45720" rtlCol="0"/>
          <a:lstStyle>
            <a:lvl1pPr algn="r">
              <a:defRPr sz="1200"/>
            </a:lvl1pPr>
          </a:lstStyle>
          <a:p>
            <a:fld id="{E311079D-5570-488F-8DEF-5D83D851B5E8}" type="datetimeFigureOut">
              <a:rPr lang="en-CA" smtClean="0"/>
              <a:pPr/>
              <a:t>21/02/2015</a:t>
            </a:fld>
            <a:endParaRPr lang="en-CA"/>
          </a:p>
        </p:txBody>
      </p:sp>
      <p:sp>
        <p:nvSpPr>
          <p:cNvPr id="4" name="Footer Placeholder 3"/>
          <p:cNvSpPr>
            <a:spLocks noGrp="1"/>
          </p:cNvSpPr>
          <p:nvPr>
            <p:ph type="ftr" sz="quarter" idx="2"/>
          </p:nvPr>
        </p:nvSpPr>
        <p:spPr>
          <a:xfrm>
            <a:off x="0" y="9428163"/>
            <a:ext cx="2887663" cy="496887"/>
          </a:xfrm>
          <a:prstGeom prst="rect">
            <a:avLst/>
          </a:prstGeom>
        </p:spPr>
        <p:txBody>
          <a:bodyPr vert="horz" lIns="91440" tIns="45720" rIns="91440" bIns="45720" rtlCol="0" anchor="b"/>
          <a:lstStyle>
            <a:lvl1pPr algn="l">
              <a:defRPr sz="1200"/>
            </a:lvl1pPr>
          </a:lstStyle>
          <a:p>
            <a:endParaRPr lang="en-CA"/>
          </a:p>
        </p:txBody>
      </p:sp>
      <p:sp>
        <p:nvSpPr>
          <p:cNvPr id="5" name="Slide Number Placeholder 4"/>
          <p:cNvSpPr>
            <a:spLocks noGrp="1"/>
          </p:cNvSpPr>
          <p:nvPr>
            <p:ph type="sldNum" sz="quarter" idx="3"/>
          </p:nvPr>
        </p:nvSpPr>
        <p:spPr>
          <a:xfrm>
            <a:off x="3773488" y="9428163"/>
            <a:ext cx="2887662" cy="496887"/>
          </a:xfrm>
          <a:prstGeom prst="rect">
            <a:avLst/>
          </a:prstGeom>
        </p:spPr>
        <p:txBody>
          <a:bodyPr vert="horz" lIns="91440" tIns="45720" rIns="91440" bIns="45720" rtlCol="0" anchor="b"/>
          <a:lstStyle>
            <a:lvl1pPr algn="r">
              <a:defRPr sz="1200"/>
            </a:lvl1pPr>
          </a:lstStyle>
          <a:p>
            <a:fld id="{BE1414A0-E982-4C4D-9395-2EDA4B61359A}" type="slidenum">
              <a:rPr lang="en-CA" smtClean="0"/>
              <a:pPr/>
              <a:t>‹#›</a:t>
            </a:fld>
            <a:endParaRPr lang="en-CA"/>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7663" cy="4968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773488" y="0"/>
            <a:ext cx="2887662" cy="496888"/>
          </a:xfrm>
          <a:prstGeom prst="rect">
            <a:avLst/>
          </a:prstGeom>
        </p:spPr>
        <p:txBody>
          <a:bodyPr vert="horz" lIns="91440" tIns="45720" rIns="91440" bIns="45720" rtlCol="0"/>
          <a:lstStyle>
            <a:lvl1pPr algn="r">
              <a:defRPr sz="1200"/>
            </a:lvl1pPr>
          </a:lstStyle>
          <a:p>
            <a:fld id="{8C8762DF-9892-4451-B5A6-469DF6579F9D}" type="datetimeFigureOut">
              <a:rPr lang="en-CA" smtClean="0"/>
              <a:pPr/>
              <a:t>21/02/2015</a:t>
            </a:fld>
            <a:endParaRPr lang="en-CA"/>
          </a:p>
        </p:txBody>
      </p:sp>
      <p:sp>
        <p:nvSpPr>
          <p:cNvPr id="4" name="Slide Image Placeholder 3"/>
          <p:cNvSpPr>
            <a:spLocks noGrp="1" noRot="1" noChangeAspect="1"/>
          </p:cNvSpPr>
          <p:nvPr>
            <p:ph type="sldImg" idx="2"/>
          </p:nvPr>
        </p:nvSpPr>
        <p:spPr>
          <a:xfrm>
            <a:off x="23813" y="744538"/>
            <a:ext cx="6616700" cy="3722687"/>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66750" y="4714875"/>
            <a:ext cx="5329238" cy="4467225"/>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6" name="Footer Placeholder 5"/>
          <p:cNvSpPr>
            <a:spLocks noGrp="1"/>
          </p:cNvSpPr>
          <p:nvPr>
            <p:ph type="ftr" sz="quarter" idx="4"/>
          </p:nvPr>
        </p:nvSpPr>
        <p:spPr>
          <a:xfrm>
            <a:off x="0" y="9428163"/>
            <a:ext cx="2887663" cy="4968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773488" y="9428163"/>
            <a:ext cx="2887662" cy="496887"/>
          </a:xfrm>
          <a:prstGeom prst="rect">
            <a:avLst/>
          </a:prstGeom>
        </p:spPr>
        <p:txBody>
          <a:bodyPr vert="horz" lIns="91440" tIns="45720" rIns="91440" bIns="45720" rtlCol="0" anchor="b"/>
          <a:lstStyle>
            <a:lvl1pPr algn="r">
              <a:defRPr sz="1200"/>
            </a:lvl1pPr>
          </a:lstStyle>
          <a:p>
            <a:fld id="{C15BFEF3-D45B-4015-B9D5-FE5D79B43618}" type="slidenum">
              <a:rPr lang="en-CA" smtClean="0"/>
              <a:pPr/>
              <a:t>‹#›</a:t>
            </a:fld>
            <a:endParaRPr lang="en-CA"/>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19"/>
            <a:ext cx="7772400" cy="1102519"/>
          </a:xfrm>
        </p:spPr>
        <p:txBody>
          <a:bodyPr/>
          <a:lstStyle/>
          <a:p>
            <a:r>
              <a:rPr lang="en-US" smtClean="0"/>
              <a:t>Click to edit Master title style</a:t>
            </a:r>
            <a:endParaRPr lang="en-CA"/>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CA"/>
          </a:p>
        </p:txBody>
      </p:sp>
      <p:sp>
        <p:nvSpPr>
          <p:cNvPr id="4" name="Date Placeholder 3"/>
          <p:cNvSpPr>
            <a:spLocks noGrp="1"/>
          </p:cNvSpPr>
          <p:nvPr>
            <p:ph type="dt" sz="half" idx="10"/>
          </p:nvPr>
        </p:nvSpPr>
        <p:spPr/>
        <p:txBody>
          <a:bodyPr/>
          <a:lstStyle/>
          <a:p>
            <a:fld id="{56A7783A-F35A-45A3-91B9-A6279E5A8C60}" type="datetimeFigureOut">
              <a:rPr lang="en-CA" smtClean="0"/>
              <a:pPr/>
              <a:t>21/02/2015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328A6D9F-594B-4456-A93E-CF033AC2A99E}" type="slidenum">
              <a:rPr lang="en-CA" smtClean="0"/>
              <a:pPr/>
              <a:t>‹#›</a:t>
            </a:fld>
            <a:endParaRPr lang="en-CA"/>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56A7783A-F35A-45A3-91B9-A6279E5A8C60}" type="datetimeFigureOut">
              <a:rPr lang="en-CA" smtClean="0"/>
              <a:pPr/>
              <a:t>21/02/2015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328A6D9F-594B-4456-A93E-CF033AC2A99E}" type="slidenum">
              <a:rPr lang="en-CA" smtClean="0"/>
              <a:pPr/>
              <a:t>‹#›</a:t>
            </a:fld>
            <a:endParaRPr lang="en-CA"/>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6A7783A-F35A-45A3-91B9-A6279E5A8C60}" type="datetimeFigureOut">
              <a:rPr lang="en-CA" smtClean="0"/>
              <a:pPr/>
              <a:t>21/02/2015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328A6D9F-594B-4456-A93E-CF033AC2A99E}" type="slidenum">
              <a:rPr lang="en-CA" smtClean="0"/>
              <a:pPr/>
              <a:t>‹#›</a:t>
            </a:fld>
            <a:endParaRPr lang="en-CA"/>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p:txBody>
          <a:bodyPr/>
          <a:lstStyle/>
          <a:p>
            <a:fld id="{56A7783A-F35A-45A3-91B9-A6279E5A8C60}" type="datetimeFigureOut">
              <a:rPr lang="en-CA" smtClean="0"/>
              <a:pPr/>
              <a:t>21/02/2015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328A6D9F-594B-4456-A93E-CF033AC2A99E}" type="slidenum">
              <a:rPr lang="en-CA" smtClean="0"/>
              <a:pPr/>
              <a:t>‹#›</a:t>
            </a:fld>
            <a:endParaRPr lang="en-CA"/>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05979"/>
            <a:ext cx="8229600" cy="857250"/>
          </a:xfrm>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Date Placeholder 6"/>
          <p:cNvSpPr>
            <a:spLocks noGrp="1"/>
          </p:cNvSpPr>
          <p:nvPr>
            <p:ph type="dt" sz="half" idx="10"/>
          </p:nvPr>
        </p:nvSpPr>
        <p:spPr/>
        <p:txBody>
          <a:bodyPr/>
          <a:lstStyle/>
          <a:p>
            <a:fld id="{56A7783A-F35A-45A3-91B9-A6279E5A8C60}" type="datetimeFigureOut">
              <a:rPr lang="en-CA" smtClean="0"/>
              <a:pPr/>
              <a:t>21/02/2015</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328A6D9F-594B-4456-A93E-CF033AC2A99E}" type="slidenum">
              <a:rPr lang="en-CA" smtClean="0"/>
              <a:pPr/>
              <a:t>‹#›</a:t>
            </a:fld>
            <a:endParaRPr lang="en-CA"/>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Date Placeholder 2"/>
          <p:cNvSpPr>
            <a:spLocks noGrp="1"/>
          </p:cNvSpPr>
          <p:nvPr>
            <p:ph type="dt" sz="half" idx="10"/>
          </p:nvPr>
        </p:nvSpPr>
        <p:spPr/>
        <p:txBody>
          <a:bodyPr/>
          <a:lstStyle/>
          <a:p>
            <a:fld id="{56A7783A-F35A-45A3-91B9-A6279E5A8C60}" type="datetimeFigureOut">
              <a:rPr lang="en-CA" smtClean="0"/>
              <a:pPr/>
              <a:t>21/02/2015</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328A6D9F-594B-4456-A93E-CF033AC2A99E}" type="slidenum">
              <a:rPr lang="en-CA" smtClean="0"/>
              <a:pPr/>
              <a:t>‹#›</a:t>
            </a:fld>
            <a:endParaRPr lang="en-CA"/>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6A7783A-F35A-45A3-91B9-A6279E5A8C60}" type="datetimeFigureOut">
              <a:rPr lang="en-CA" smtClean="0"/>
              <a:pPr/>
              <a:t>21/02/2015</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328A6D9F-594B-4456-A93E-CF033AC2A99E}" type="slidenum">
              <a:rPr lang="en-CA" smtClean="0"/>
              <a:pPr/>
              <a:t>‹#›</a:t>
            </a:fld>
            <a:endParaRPr lang="en-CA"/>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04787"/>
            <a:ext cx="3008313" cy="871538"/>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6A7783A-F35A-45A3-91B9-A6279E5A8C60}" type="datetimeFigureOut">
              <a:rPr lang="en-CA" smtClean="0"/>
              <a:pPr/>
              <a:t>21/02/2015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328A6D9F-594B-4456-A93E-CF033AC2A99E}" type="slidenum">
              <a:rPr lang="en-CA" smtClean="0"/>
              <a:pPr/>
              <a:t>‹#›</a:t>
            </a:fld>
            <a:endParaRPr lang="en-CA"/>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6A7783A-F35A-45A3-91B9-A6279E5A8C60}" type="datetimeFigureOut">
              <a:rPr lang="en-CA" smtClean="0"/>
              <a:pPr/>
              <a:t>21/02/2015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328A6D9F-594B-4456-A93E-CF033AC2A99E}" type="slidenum">
              <a:rPr lang="en-CA" smtClean="0"/>
              <a:pPr/>
              <a:t>‹#›</a:t>
            </a:fld>
            <a:endParaRPr lang="en-CA"/>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56A7783A-F35A-45A3-91B9-A6279E5A8C60}" type="datetimeFigureOut">
              <a:rPr lang="en-CA" smtClean="0"/>
              <a:pPr/>
              <a:t>21/02/2015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328A6D9F-594B-4456-A93E-CF033AC2A99E}" type="slidenum">
              <a:rPr lang="en-CA" smtClean="0"/>
              <a:pPr/>
              <a:t>‹#›</a:t>
            </a:fld>
            <a:endParaRPr lang="en-CA"/>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54781"/>
            <a:ext cx="2057400" cy="3290888"/>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154781"/>
            <a:ext cx="6019800" cy="329088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56A7783A-F35A-45A3-91B9-A6279E5A8C60}" type="datetimeFigureOut">
              <a:rPr lang="en-CA" smtClean="0"/>
              <a:pPr/>
              <a:t>21/02/2015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328A6D9F-594B-4456-A93E-CF033AC2A99E}" type="slidenum">
              <a:rPr lang="en-CA" smtClean="0"/>
              <a:pPr/>
              <a:t>‹#›</a:t>
            </a:fld>
            <a:endParaRPr lang="en-CA"/>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n-US" smtClean="0"/>
              <a:t>Click to edit Master title style</a:t>
            </a:r>
            <a:endParaRPr lang="en-CA"/>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56A7783A-F35A-45A3-91B9-A6279E5A8C60}" type="datetimeFigureOut">
              <a:rPr lang="en-CA" smtClean="0"/>
              <a:pPr/>
              <a:t>21/02/2015</a:t>
            </a:fld>
            <a:endParaRPr lang="en-CA"/>
          </a:p>
        </p:txBody>
      </p:sp>
      <p:sp>
        <p:nvSpPr>
          <p:cNvPr id="5" name="Footer Placeholder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328A6D9F-594B-4456-A93E-CF033AC2A99E}" type="slidenum">
              <a:rPr lang="en-CA" smtClean="0"/>
              <a:pPr/>
              <a:t>‹#›</a:t>
            </a:fld>
            <a:endParaRPr lang="en-CA"/>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pic>
        <p:nvPicPr>
          <p:cNvPr id="5" name="Content Placeholder 4" descr="Distinct_Notes_16.jpg"/>
          <p:cNvPicPr>
            <a:picLocks noGrp="1" noChangeAspect="1"/>
          </p:cNvPicPr>
          <p:nvPr>
            <p:ph idx="1"/>
          </p:nvPr>
        </p:nvPicPr>
        <p:blipFill>
          <a:blip r:embed="rId2" cstate="print"/>
          <a:stretch>
            <a:fillRect/>
          </a:stretch>
        </p:blipFill>
        <p:spPr>
          <a:xfrm>
            <a:off x="0" y="0"/>
            <a:ext cx="9144000" cy="5143500"/>
          </a:xfrm>
        </p:spPr>
      </p:pic>
      <p:pic>
        <p:nvPicPr>
          <p:cNvPr id="40962" name="Picture 2" descr="C:\Users\jason.CACNET\AppData\Local\Microsoft\Windows\Temporary Internet Files\Content.Outlook\BV9LOL9P\IMG_1135.JPG"/>
          <p:cNvPicPr>
            <a:picLocks noChangeAspect="1" noChangeArrowheads="1"/>
          </p:cNvPicPr>
          <p:nvPr/>
        </p:nvPicPr>
        <p:blipFill>
          <a:blip r:embed="rId3" cstate="print"/>
          <a:srcRect/>
          <a:stretch>
            <a:fillRect/>
          </a:stretch>
        </p:blipFill>
        <p:spPr bwMode="auto">
          <a:xfrm>
            <a:off x="1128830" y="0"/>
            <a:ext cx="6886339" cy="5143500"/>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pic>
        <p:nvPicPr>
          <p:cNvPr id="5" name="Content Placeholder 4" descr="Distinct_Notes_16.jpg"/>
          <p:cNvPicPr>
            <a:picLocks noGrp="1" noChangeAspect="1"/>
          </p:cNvPicPr>
          <p:nvPr>
            <p:ph idx="1"/>
          </p:nvPr>
        </p:nvPicPr>
        <p:blipFill>
          <a:blip r:embed="rId2" cstate="print"/>
          <a:stretch>
            <a:fillRect/>
          </a:stretch>
        </p:blipFill>
        <p:spPr>
          <a:xfrm>
            <a:off x="0" y="0"/>
            <a:ext cx="9144000" cy="5143500"/>
          </a:xfrm>
        </p:spPr>
      </p:pic>
      <p:pic>
        <p:nvPicPr>
          <p:cNvPr id="41986" name="Picture 2" descr="C:\Users\jason.CACNET\AppData\Local\Microsoft\Windows\Temporary Internet Files\Content.Outlook\BV9LOL9P\IMG_1136.JPG"/>
          <p:cNvPicPr>
            <a:picLocks noChangeAspect="1" noChangeArrowheads="1"/>
          </p:cNvPicPr>
          <p:nvPr/>
        </p:nvPicPr>
        <p:blipFill>
          <a:blip r:embed="rId3" cstate="print"/>
          <a:srcRect/>
          <a:stretch>
            <a:fillRect/>
          </a:stretch>
        </p:blipFill>
        <p:spPr bwMode="auto">
          <a:xfrm>
            <a:off x="1128830" y="0"/>
            <a:ext cx="6886339" cy="5143500"/>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pic>
        <p:nvPicPr>
          <p:cNvPr id="5" name="Content Placeholder 4" descr="Distinct_Notes_16.jpg"/>
          <p:cNvPicPr>
            <a:picLocks noGrp="1" noChangeAspect="1"/>
          </p:cNvPicPr>
          <p:nvPr>
            <p:ph idx="1"/>
          </p:nvPr>
        </p:nvPicPr>
        <p:blipFill>
          <a:blip r:embed="rId2" cstate="print"/>
          <a:stretch>
            <a:fillRect/>
          </a:stretch>
        </p:blipFill>
        <p:spPr>
          <a:xfrm>
            <a:off x="0" y="0"/>
            <a:ext cx="9144000" cy="5143500"/>
          </a:xfrm>
        </p:spPr>
      </p:pic>
      <p:pic>
        <p:nvPicPr>
          <p:cNvPr id="43010" name="Picture 2" descr="C:\Users\jason.CACNET\AppData\Local\Microsoft\Windows\Temporary Internet Files\Content.Outlook\BV9LOL9P\P1000987 (2).JPG"/>
          <p:cNvPicPr>
            <a:picLocks noChangeAspect="1" noChangeArrowheads="1"/>
          </p:cNvPicPr>
          <p:nvPr/>
        </p:nvPicPr>
        <p:blipFill>
          <a:blip r:embed="rId3" cstate="print"/>
          <a:srcRect/>
          <a:stretch>
            <a:fillRect/>
          </a:stretch>
        </p:blipFill>
        <p:spPr bwMode="auto">
          <a:xfrm>
            <a:off x="1143000" y="0"/>
            <a:ext cx="6858000" cy="5143500"/>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pic>
        <p:nvPicPr>
          <p:cNvPr id="5" name="Content Placeholder 4" descr="Distinct_Notes_16.jpg"/>
          <p:cNvPicPr>
            <a:picLocks noGrp="1" noChangeAspect="1"/>
          </p:cNvPicPr>
          <p:nvPr>
            <p:ph idx="1"/>
          </p:nvPr>
        </p:nvPicPr>
        <p:blipFill>
          <a:blip r:embed="rId2" cstate="print"/>
          <a:stretch>
            <a:fillRect/>
          </a:stretch>
        </p:blipFill>
        <p:spPr>
          <a:xfrm>
            <a:off x="0" y="0"/>
            <a:ext cx="9144000" cy="5143500"/>
          </a:xfrm>
        </p:spPr>
      </p:pic>
      <p:sp>
        <p:nvSpPr>
          <p:cNvPr id="4" name="Title 1"/>
          <p:cNvSpPr txBox="1">
            <a:spLocks/>
          </p:cNvSpPr>
          <p:nvPr/>
        </p:nvSpPr>
        <p:spPr>
          <a:xfrm>
            <a:off x="467544" y="1851670"/>
            <a:ext cx="8229600" cy="1224136"/>
          </a:xfrm>
          <a:prstGeom prst="rect">
            <a:avLst/>
          </a:prstGeom>
        </p:spPr>
        <p:txBody>
          <a:bodyPr vert="horz" lIns="91440" tIns="45720" rIns="91440" bIns="45720" rtlCol="0" anchor="ctr">
            <a:normAutofit fontScale="25000" lnSpcReduction="20000"/>
          </a:bodyPr>
          <a:lstStyle/>
          <a:p>
            <a:pPr lvl="0" algn="ctr">
              <a:spcBef>
                <a:spcPct val="0"/>
              </a:spcBef>
              <a:defRPr/>
            </a:pPr>
            <a:r>
              <a:rPr lang="en-CA" sz="14400" noProof="0" dirty="0" smtClean="0">
                <a:solidFill>
                  <a:schemeClr val="bg1"/>
                </a:solidFill>
                <a:latin typeface="KG Broken Vessels Sketch" pitchFamily="2" charset="0"/>
                <a:ea typeface="+mj-ea"/>
                <a:cs typeface="+mj-cs"/>
              </a:rPr>
              <a:t>relevant</a:t>
            </a:r>
            <a:r>
              <a:rPr lang="en-CA" sz="7200" dirty="0" smtClean="0">
                <a:solidFill>
                  <a:schemeClr val="bg1"/>
                </a:solidFill>
                <a:latin typeface="KG Broken Vessels Sketch" pitchFamily="2" charset="0"/>
                <a:ea typeface="+mj-ea"/>
                <a:cs typeface="+mj-cs"/>
              </a:rPr>
              <a:t> </a:t>
            </a:r>
            <a:r>
              <a:rPr lang="en-CA" sz="7100" dirty="0" smtClean="0">
                <a:solidFill>
                  <a:schemeClr val="bg1"/>
                </a:solidFill>
                <a:latin typeface="KG Broken Vessels Sketch" pitchFamily="2" charset="0"/>
              </a:rPr>
              <a:t>(</a:t>
            </a:r>
            <a:r>
              <a:rPr lang="en-CA" sz="7100" dirty="0" err="1" smtClean="0">
                <a:solidFill>
                  <a:schemeClr val="bg1"/>
                </a:solidFill>
                <a:latin typeface="KG Broken Vessels Sketch" pitchFamily="2" charset="0"/>
              </a:rPr>
              <a:t>rĕl′ə-vənt</a:t>
            </a:r>
            <a:r>
              <a:rPr lang="en-CA" sz="7100" dirty="0" smtClean="0">
                <a:solidFill>
                  <a:schemeClr val="bg1"/>
                </a:solidFill>
                <a:latin typeface="KG Broken Vessels Sketch" pitchFamily="2" charset="0"/>
              </a:rPr>
              <a:t>)</a:t>
            </a:r>
            <a:endParaRPr lang="en-CA" sz="4400" noProof="0" dirty="0" smtClean="0">
              <a:solidFill>
                <a:schemeClr val="bg1"/>
              </a:solidFill>
              <a:latin typeface="KG Broken Vessels Sketch" pitchFamily="2" charset="0"/>
              <a:ea typeface="+mj-ea"/>
              <a:cs typeface="+mj-cs"/>
            </a:endParaRPr>
          </a:p>
          <a:p>
            <a:pPr marL="0" marR="0" lvl="0" indent="0" algn="ctr" defTabSz="914400" rtl="0" eaLnBrk="1" fontAlgn="auto" latinLnBrk="0" hangingPunct="1">
              <a:lnSpc>
                <a:spcPct val="100000"/>
              </a:lnSpc>
              <a:spcBef>
                <a:spcPct val="0"/>
              </a:spcBef>
              <a:spcAft>
                <a:spcPts val="0"/>
              </a:spcAft>
              <a:buClrTx/>
              <a:buSzTx/>
              <a:buFontTx/>
              <a:buNone/>
              <a:tabLst/>
              <a:defRPr/>
            </a:pPr>
            <a:endParaRPr lang="en-CA" sz="4400" dirty="0" smtClean="0">
              <a:solidFill>
                <a:schemeClr val="bg1"/>
              </a:solidFill>
              <a:latin typeface="KG Broken Vessels Sketch" pitchFamily="2" charset="0"/>
              <a:ea typeface="+mj-ea"/>
              <a:cs typeface="+mj-cs"/>
            </a:endParaRPr>
          </a:p>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CA" sz="10700" b="1" i="1" u="none" strike="noStrike" kern="1200" cap="none" spc="0" normalizeH="0" baseline="0" dirty="0" smtClean="0">
                <a:ln>
                  <a:noFill/>
                </a:ln>
                <a:solidFill>
                  <a:schemeClr val="bg1"/>
                </a:solidFill>
                <a:effectLst/>
                <a:uLnTx/>
                <a:uFillTx/>
                <a:latin typeface="KG Broken Vessels Sketch" pitchFamily="2" charset="0"/>
                <a:ea typeface="+mj-ea"/>
                <a:cs typeface="+mj-cs"/>
              </a:rPr>
              <a:t>adj. </a:t>
            </a:r>
            <a:r>
              <a:rPr kumimoji="0" lang="en-CA" sz="10700" b="1" i="0" u="none" strike="noStrike" kern="1200" cap="none" spc="0" normalizeH="0" baseline="0" dirty="0" smtClean="0">
                <a:ln>
                  <a:noFill/>
                </a:ln>
                <a:solidFill>
                  <a:schemeClr val="bg1"/>
                </a:solidFill>
                <a:effectLst/>
                <a:uLnTx/>
                <a:uFillTx/>
                <a:latin typeface="KG Broken Vessels Sketch" pitchFamily="2" charset="0"/>
                <a:ea typeface="+mj-ea"/>
                <a:cs typeface="+mj-cs"/>
              </a:rPr>
              <a:t>meaningful</a:t>
            </a:r>
            <a:r>
              <a:rPr kumimoji="0" lang="en-CA" sz="10700" b="1" i="0" u="none" strike="noStrike" kern="1200" cap="none" spc="0" normalizeH="0" dirty="0" smtClean="0">
                <a:ln>
                  <a:noFill/>
                </a:ln>
                <a:solidFill>
                  <a:schemeClr val="bg1"/>
                </a:solidFill>
                <a:effectLst/>
                <a:uLnTx/>
                <a:uFillTx/>
                <a:latin typeface="KG Broken Vessels Sketch" pitchFamily="2" charset="0"/>
                <a:ea typeface="+mj-ea"/>
                <a:cs typeface="+mj-cs"/>
              </a:rPr>
              <a:t> or purposeful in current society or culture</a:t>
            </a:r>
            <a:endParaRPr kumimoji="0" lang="en-CA" sz="10700" b="1" i="0" u="none" strike="noStrike" kern="1200" cap="none" spc="0" normalizeH="0" baseline="0" noProof="0" dirty="0">
              <a:ln>
                <a:noFill/>
              </a:ln>
              <a:solidFill>
                <a:schemeClr val="bg1"/>
              </a:solidFill>
              <a:effectLst/>
              <a:uLnTx/>
              <a:uFillTx/>
              <a:latin typeface="KG Broken Vessels Sketch" pitchFamily="2" charset="0"/>
              <a:ea typeface="+mj-ea"/>
              <a:cs typeface="+mj-cs"/>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pic>
        <p:nvPicPr>
          <p:cNvPr id="5" name="Content Placeholder 4" descr="Distinct_Notes_16.jpg"/>
          <p:cNvPicPr>
            <a:picLocks noGrp="1" noChangeAspect="1"/>
          </p:cNvPicPr>
          <p:nvPr>
            <p:ph idx="1"/>
          </p:nvPr>
        </p:nvPicPr>
        <p:blipFill>
          <a:blip r:embed="rId2" cstate="print"/>
          <a:stretch>
            <a:fillRect/>
          </a:stretch>
        </p:blipFill>
        <p:spPr>
          <a:xfrm>
            <a:off x="0" y="0"/>
            <a:ext cx="9144000" cy="5143500"/>
          </a:xfrm>
        </p:spPr>
      </p:pic>
      <p:pic>
        <p:nvPicPr>
          <p:cNvPr id="6" name="Picture 4" descr="https://pbs.twimg.com/profile_images/3351362917/85678699ff9b902f2ed2eca0b2b620da.jpeg"/>
          <p:cNvPicPr>
            <a:picLocks noChangeAspect="1" noChangeArrowheads="1"/>
          </p:cNvPicPr>
          <p:nvPr/>
        </p:nvPicPr>
        <p:blipFill>
          <a:blip r:embed="rId3" cstate="print"/>
          <a:srcRect/>
          <a:stretch>
            <a:fillRect/>
          </a:stretch>
        </p:blipFill>
        <p:spPr bwMode="auto">
          <a:xfrm rot="1247528">
            <a:off x="3389649" y="-458608"/>
            <a:ext cx="6805659" cy="7163851"/>
          </a:xfrm>
          <a:prstGeom prst="rect">
            <a:avLst/>
          </a:prstGeom>
          <a:noFill/>
        </p:spPr>
      </p:pic>
      <p:sp>
        <p:nvSpPr>
          <p:cNvPr id="4" name="Title 1"/>
          <p:cNvSpPr txBox="1">
            <a:spLocks/>
          </p:cNvSpPr>
          <p:nvPr/>
        </p:nvSpPr>
        <p:spPr>
          <a:xfrm>
            <a:off x="-2196752" y="987574"/>
            <a:ext cx="8229600" cy="1224136"/>
          </a:xfrm>
          <a:prstGeom prst="rect">
            <a:avLst/>
          </a:prstGeom>
        </p:spPr>
        <p:txBody>
          <a:bodyPr vert="horz" lIns="91440" tIns="45720" rIns="91440" bIns="45720" rtlCol="0" anchor="ctr">
            <a:normAutofit fontScale="90000" lnSpcReduction="1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CA" sz="4400" dirty="0" err="1" smtClean="0">
                <a:solidFill>
                  <a:schemeClr val="bg1"/>
                </a:solidFill>
                <a:latin typeface="KG Broken Vessels Sketch" pitchFamily="2" charset="0"/>
                <a:ea typeface="+mj-ea"/>
                <a:cs typeface="+mj-cs"/>
              </a:rPr>
              <a:t>i</a:t>
            </a:r>
            <a:r>
              <a:rPr lang="en-CA" sz="4400" noProof="0" dirty="0" smtClean="0">
                <a:solidFill>
                  <a:schemeClr val="bg1"/>
                </a:solidFill>
                <a:latin typeface="KG Broken Vessels Sketch" pitchFamily="2" charset="0"/>
                <a:ea typeface="+mj-ea"/>
                <a:cs typeface="+mj-cs"/>
              </a:rPr>
              <a:t>s church</a:t>
            </a:r>
          </a:p>
          <a:p>
            <a:pPr marL="0" marR="0" lvl="0" indent="0" algn="ctr" defTabSz="914400" rtl="0" eaLnBrk="1" fontAlgn="auto" latinLnBrk="0" hangingPunct="1">
              <a:lnSpc>
                <a:spcPct val="100000"/>
              </a:lnSpc>
              <a:spcBef>
                <a:spcPct val="0"/>
              </a:spcBef>
              <a:spcAft>
                <a:spcPts val="0"/>
              </a:spcAft>
              <a:buClrTx/>
              <a:buSzTx/>
              <a:buFontTx/>
              <a:buNone/>
              <a:tabLst/>
              <a:defRPr/>
            </a:pPr>
            <a:r>
              <a:rPr lang="en-CA" sz="4400" noProof="0" dirty="0" smtClean="0">
                <a:solidFill>
                  <a:schemeClr val="bg1"/>
                </a:solidFill>
                <a:latin typeface="KG Broken Vessels Sketch" pitchFamily="2" charset="0"/>
                <a:ea typeface="+mj-ea"/>
                <a:cs typeface="+mj-cs"/>
              </a:rPr>
              <a:t> relevant?</a:t>
            </a:r>
            <a:endParaRPr kumimoji="0" lang="en-CA" sz="4400" b="1" i="0" u="none" strike="noStrike" kern="1200" cap="none" spc="0" normalizeH="0" baseline="0" noProof="0" dirty="0">
              <a:ln>
                <a:noFill/>
              </a:ln>
              <a:solidFill>
                <a:schemeClr val="bg1"/>
              </a:solidFill>
              <a:effectLst/>
              <a:uLnTx/>
              <a:uFillTx/>
              <a:latin typeface="KG Broken Vessels Sketch" pitchFamily="2" charset="0"/>
              <a:ea typeface="+mj-ea"/>
              <a:cs typeface="+mj-cs"/>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pic>
        <p:nvPicPr>
          <p:cNvPr id="4" name="Content Placeholder 3" descr="Distinct_Title.jpg"/>
          <p:cNvPicPr>
            <a:picLocks noGrp="1" noChangeAspect="1"/>
          </p:cNvPicPr>
          <p:nvPr>
            <p:ph idx="1"/>
          </p:nvPr>
        </p:nvPicPr>
        <p:blipFill>
          <a:blip r:embed="rId2" cstate="print"/>
          <a:stretch>
            <a:fillRect/>
          </a:stretch>
        </p:blipFill>
        <p:spPr>
          <a:xfrm>
            <a:off x="0" y="0"/>
            <a:ext cx="9144000" cy="5143500"/>
          </a:xfrm>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pic>
        <p:nvPicPr>
          <p:cNvPr id="5" name="Content Placeholder 4" descr="Distinct_Notes_16.jpg"/>
          <p:cNvPicPr>
            <a:picLocks noGrp="1" noChangeAspect="1"/>
          </p:cNvPicPr>
          <p:nvPr>
            <p:ph idx="1"/>
          </p:nvPr>
        </p:nvPicPr>
        <p:blipFill>
          <a:blip r:embed="rId2" cstate="print"/>
          <a:stretch>
            <a:fillRect/>
          </a:stretch>
        </p:blipFill>
        <p:spPr>
          <a:xfrm>
            <a:off x="0" y="0"/>
            <a:ext cx="9144000" cy="5143500"/>
          </a:xfrm>
        </p:spPr>
      </p:pic>
      <p:sp>
        <p:nvSpPr>
          <p:cNvPr id="4" name="Title 1"/>
          <p:cNvSpPr txBox="1">
            <a:spLocks/>
          </p:cNvSpPr>
          <p:nvPr/>
        </p:nvSpPr>
        <p:spPr>
          <a:xfrm>
            <a:off x="467544" y="1923678"/>
            <a:ext cx="8229600" cy="1224136"/>
          </a:xfrm>
          <a:prstGeom prst="rect">
            <a:avLst/>
          </a:prstGeom>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CA" sz="4300" dirty="0" err="1" smtClean="0">
                <a:solidFill>
                  <a:schemeClr val="bg1"/>
                </a:solidFill>
                <a:latin typeface="KG Broken Vessels Sketch" pitchFamily="2" charset="0"/>
                <a:ea typeface="+mj-ea"/>
                <a:cs typeface="+mj-cs"/>
              </a:rPr>
              <a:t>i</a:t>
            </a:r>
            <a:r>
              <a:rPr lang="en-CA" sz="4300" noProof="0" dirty="0" smtClean="0">
                <a:solidFill>
                  <a:schemeClr val="bg1"/>
                </a:solidFill>
                <a:latin typeface="KG Broken Vessels Sketch" pitchFamily="2" charset="0"/>
                <a:ea typeface="+mj-ea"/>
                <a:cs typeface="+mj-cs"/>
              </a:rPr>
              <a:t>s </a:t>
            </a:r>
            <a:r>
              <a:rPr lang="en-CA" sz="4300" noProof="0" dirty="0" smtClean="0">
                <a:solidFill>
                  <a:schemeClr val="bg1"/>
                </a:solidFill>
                <a:latin typeface="KG Broken Vessels Sketch" pitchFamily="2" charset="0"/>
                <a:ea typeface="+mj-ea"/>
                <a:cs typeface="+mj-cs"/>
              </a:rPr>
              <a:t>the church</a:t>
            </a:r>
            <a:endParaRPr lang="en-CA" sz="4300" noProof="0" dirty="0" smtClean="0">
              <a:solidFill>
                <a:schemeClr val="bg1"/>
              </a:solidFill>
              <a:latin typeface="KG Broken Vessels Sketch" pitchFamily="2" charset="0"/>
              <a:ea typeface="+mj-ea"/>
              <a:cs typeface="+mj-cs"/>
            </a:endParaRPr>
          </a:p>
          <a:p>
            <a:pPr marL="0" marR="0" lvl="0" indent="0" algn="ctr" defTabSz="914400" rtl="0" eaLnBrk="1" fontAlgn="auto" latinLnBrk="0" hangingPunct="1">
              <a:lnSpc>
                <a:spcPct val="100000"/>
              </a:lnSpc>
              <a:spcBef>
                <a:spcPct val="0"/>
              </a:spcBef>
              <a:spcAft>
                <a:spcPts val="0"/>
              </a:spcAft>
              <a:buClrTx/>
              <a:buSzTx/>
              <a:buFontTx/>
              <a:buNone/>
              <a:tabLst/>
              <a:defRPr/>
            </a:pPr>
            <a:r>
              <a:rPr lang="en-CA" sz="4300" noProof="0" dirty="0" smtClean="0">
                <a:solidFill>
                  <a:schemeClr val="bg1"/>
                </a:solidFill>
                <a:latin typeface="KG Broken Vessels Sketch" pitchFamily="2" charset="0"/>
                <a:ea typeface="+mj-ea"/>
                <a:cs typeface="+mj-cs"/>
              </a:rPr>
              <a:t> relevant?</a:t>
            </a:r>
            <a:endParaRPr kumimoji="0" lang="en-CA" sz="4300" b="1" i="0" u="none" strike="noStrike" kern="1200" cap="none" spc="0" normalizeH="0" baseline="0" noProof="0" dirty="0">
              <a:ln>
                <a:noFill/>
              </a:ln>
              <a:solidFill>
                <a:schemeClr val="bg1"/>
              </a:solidFill>
              <a:effectLst/>
              <a:uLnTx/>
              <a:uFillTx/>
              <a:latin typeface="KG Broken Vessels Sketch" pitchFamily="2" charset="0"/>
              <a:ea typeface="+mj-ea"/>
              <a:cs typeface="+mj-cs"/>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pic>
        <p:nvPicPr>
          <p:cNvPr id="5" name="Content Placeholder 4" descr="Distinct_Notes_16.jpg"/>
          <p:cNvPicPr>
            <a:picLocks noGrp="1" noChangeAspect="1"/>
          </p:cNvPicPr>
          <p:nvPr>
            <p:ph idx="1"/>
          </p:nvPr>
        </p:nvPicPr>
        <p:blipFill>
          <a:blip r:embed="rId2" cstate="print"/>
          <a:stretch>
            <a:fillRect/>
          </a:stretch>
        </p:blipFill>
        <p:spPr>
          <a:xfrm>
            <a:off x="0" y="0"/>
            <a:ext cx="9144000" cy="5143500"/>
          </a:xfrm>
        </p:spPr>
      </p:pic>
      <p:sp>
        <p:nvSpPr>
          <p:cNvPr id="6" name="Title 1"/>
          <p:cNvSpPr txBox="1">
            <a:spLocks/>
          </p:cNvSpPr>
          <p:nvPr/>
        </p:nvSpPr>
        <p:spPr>
          <a:xfrm>
            <a:off x="0" y="1131590"/>
            <a:ext cx="9144000" cy="2880320"/>
          </a:xfrm>
          <a:prstGeom prst="rect">
            <a:avLst/>
          </a:prstGeom>
        </p:spPr>
        <p:txBody>
          <a:bodyPr vert="horz" lIns="91440" tIns="45720" rIns="91440" bIns="45720" rtlCol="0" anchor="ctr">
            <a:noAutofit/>
          </a:bodyPr>
          <a:lstStyle/>
          <a:p>
            <a:pPr marL="742950" marR="0" lvl="0" indent="-742950" algn="ctr" defTabSz="914400" rtl="0" eaLnBrk="1" fontAlgn="auto" latinLnBrk="0" hangingPunct="1">
              <a:lnSpc>
                <a:spcPct val="100000"/>
              </a:lnSpc>
              <a:spcBef>
                <a:spcPct val="0"/>
              </a:spcBef>
              <a:spcAft>
                <a:spcPts val="0"/>
              </a:spcAft>
              <a:buClrTx/>
              <a:buSzTx/>
              <a:tabLst/>
              <a:defRPr/>
            </a:pPr>
            <a:r>
              <a:rPr kumimoji="0" lang="en-CA" sz="3200" b="0" i="0" u="none" strike="noStrike" kern="1200" cap="none" spc="0" normalizeH="0" noProof="0" dirty="0" smtClean="0">
                <a:ln>
                  <a:noFill/>
                </a:ln>
                <a:solidFill>
                  <a:schemeClr val="bg1"/>
                </a:solidFill>
                <a:effectLst/>
                <a:uLnTx/>
                <a:uFillTx/>
                <a:latin typeface="KG Broken Vessels Sketch" pitchFamily="2" charset="0"/>
                <a:ea typeface="+mj-ea"/>
                <a:cs typeface="+mj-cs"/>
              </a:rPr>
              <a:t>Peter’s </a:t>
            </a:r>
            <a:r>
              <a:rPr kumimoji="0" lang="en-CA" sz="3200" b="0" i="0" u="none" strike="noStrike" kern="1200" cap="none" spc="0" normalizeH="0" noProof="0" dirty="0" smtClean="0">
                <a:ln>
                  <a:noFill/>
                </a:ln>
                <a:solidFill>
                  <a:schemeClr val="bg1"/>
                </a:solidFill>
                <a:effectLst/>
                <a:uLnTx/>
                <a:uFillTx/>
                <a:latin typeface="KG Broken Vessels Sketch" pitchFamily="2" charset="0"/>
                <a:ea typeface="+mj-ea"/>
                <a:cs typeface="+mj-cs"/>
              </a:rPr>
              <a:t>writing is saturated with Old </a:t>
            </a:r>
            <a:r>
              <a:rPr kumimoji="0" lang="en-CA" sz="3200" b="0" i="0" u="none" strike="noStrike" kern="1200" cap="none" spc="0" normalizeH="0" noProof="0" dirty="0" smtClean="0">
                <a:ln>
                  <a:noFill/>
                </a:ln>
                <a:solidFill>
                  <a:schemeClr val="bg1"/>
                </a:solidFill>
                <a:effectLst/>
                <a:uLnTx/>
                <a:uFillTx/>
                <a:latin typeface="KG Broken Vessels Sketch" pitchFamily="2" charset="0"/>
                <a:ea typeface="+mj-ea"/>
                <a:cs typeface="+mj-cs"/>
              </a:rPr>
              <a:t>Testament Imagery.</a:t>
            </a:r>
          </a:p>
          <a:p>
            <a:pPr marL="742950" marR="0" lvl="0" indent="-742950" algn="ctr" defTabSz="914400" rtl="0" eaLnBrk="1" fontAlgn="auto" latinLnBrk="0" hangingPunct="1">
              <a:lnSpc>
                <a:spcPct val="100000"/>
              </a:lnSpc>
              <a:spcBef>
                <a:spcPct val="0"/>
              </a:spcBef>
              <a:spcAft>
                <a:spcPts val="0"/>
              </a:spcAft>
              <a:buClrTx/>
              <a:buSzTx/>
              <a:tabLst/>
              <a:defRPr/>
            </a:pPr>
            <a:endParaRPr lang="en-CA" sz="2000" dirty="0" smtClean="0">
              <a:solidFill>
                <a:schemeClr val="bg1"/>
              </a:solidFill>
              <a:latin typeface="KG Broken Vessels Sketch" pitchFamily="2" charset="0"/>
              <a:ea typeface="+mj-ea"/>
              <a:cs typeface="+mj-cs"/>
            </a:endParaRPr>
          </a:p>
          <a:p>
            <a:pPr marL="742950" marR="0" lvl="0" indent="-742950" algn="ctr" defTabSz="914400" rtl="0" eaLnBrk="1" fontAlgn="auto" latinLnBrk="0" hangingPunct="1">
              <a:lnSpc>
                <a:spcPct val="100000"/>
              </a:lnSpc>
              <a:spcBef>
                <a:spcPct val="0"/>
              </a:spcBef>
              <a:spcAft>
                <a:spcPts val="0"/>
              </a:spcAft>
              <a:buClrTx/>
              <a:buSzTx/>
              <a:tabLst/>
              <a:defRPr/>
            </a:pPr>
            <a:r>
              <a:rPr lang="en-CA" sz="2800" dirty="0" smtClean="0">
                <a:solidFill>
                  <a:schemeClr val="bg1"/>
                </a:solidFill>
                <a:latin typeface="KG Broken Vessels Sketch" pitchFamily="2" charset="0"/>
                <a:ea typeface="+mj-ea"/>
                <a:cs typeface="+mj-cs"/>
              </a:rPr>
              <a:t>See</a:t>
            </a:r>
            <a:r>
              <a:rPr lang="en-CA" sz="2800" dirty="0" smtClean="0">
                <a:solidFill>
                  <a:schemeClr val="bg1"/>
                </a:solidFill>
                <a:latin typeface="KG Broken Vessels Sketch" pitchFamily="2" charset="0"/>
                <a:ea typeface="+mj-ea"/>
                <a:cs typeface="+mj-cs"/>
              </a:rPr>
              <a:t>:	</a:t>
            </a:r>
            <a:r>
              <a:rPr lang="en-CA" sz="2800" dirty="0" smtClean="0">
                <a:solidFill>
                  <a:schemeClr val="bg1"/>
                </a:solidFill>
                <a:latin typeface="KG Broken Vessels Sketch" pitchFamily="2" charset="0"/>
              </a:rPr>
              <a:t>Isaiah </a:t>
            </a:r>
            <a:r>
              <a:rPr lang="en-CA" sz="2800" dirty="0" smtClean="0">
                <a:solidFill>
                  <a:schemeClr val="bg1"/>
                </a:solidFill>
                <a:latin typeface="KG Broken Vessels Sketch" pitchFamily="2" charset="0"/>
              </a:rPr>
              <a:t>8, 28, 43, </a:t>
            </a:r>
            <a:r>
              <a:rPr lang="en-CA" sz="2800" dirty="0" smtClean="0">
                <a:solidFill>
                  <a:schemeClr val="bg1"/>
                </a:solidFill>
                <a:latin typeface="KG Broken Vessels Sketch" pitchFamily="2" charset="0"/>
              </a:rPr>
              <a:t>Psalm </a:t>
            </a:r>
            <a:r>
              <a:rPr lang="en-CA" sz="2800" dirty="0" smtClean="0">
                <a:solidFill>
                  <a:schemeClr val="bg1"/>
                </a:solidFill>
                <a:latin typeface="KG Broken Vessels Sketch" pitchFamily="2" charset="0"/>
              </a:rPr>
              <a:t>118, Hosea 2</a:t>
            </a:r>
            <a:endParaRPr kumimoji="0" lang="en-CA" sz="2800" b="0" i="0" u="none" strike="noStrike" kern="1200" cap="none" spc="0" normalizeH="0" noProof="0" dirty="0" smtClean="0">
              <a:ln>
                <a:noFill/>
              </a:ln>
              <a:solidFill>
                <a:schemeClr val="bg1"/>
              </a:solidFill>
              <a:effectLst/>
              <a:uLnTx/>
              <a:uFillTx/>
              <a:latin typeface="KG Broken Vessels Sketch" pitchFamily="2" charset="0"/>
              <a:ea typeface="+mj-ea"/>
              <a:cs typeface="+mj-cs"/>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pic>
        <p:nvPicPr>
          <p:cNvPr id="5" name="Content Placeholder 4" descr="Distinct_Notes_16.jpg"/>
          <p:cNvPicPr>
            <a:picLocks noGrp="1" noChangeAspect="1"/>
          </p:cNvPicPr>
          <p:nvPr>
            <p:ph idx="1"/>
          </p:nvPr>
        </p:nvPicPr>
        <p:blipFill>
          <a:blip r:embed="rId2" cstate="print"/>
          <a:stretch>
            <a:fillRect/>
          </a:stretch>
        </p:blipFill>
        <p:spPr>
          <a:xfrm>
            <a:off x="0" y="0"/>
            <a:ext cx="9144000" cy="5143500"/>
          </a:xfrm>
        </p:spPr>
      </p:pic>
      <p:sp>
        <p:nvSpPr>
          <p:cNvPr id="4" name="Title 1"/>
          <p:cNvSpPr txBox="1">
            <a:spLocks/>
          </p:cNvSpPr>
          <p:nvPr/>
        </p:nvSpPr>
        <p:spPr>
          <a:xfrm>
            <a:off x="467544" y="1059582"/>
            <a:ext cx="8229600" cy="2736304"/>
          </a:xfrm>
          <a:prstGeom prst="rect">
            <a:avLst/>
          </a:prstGeom>
        </p:spPr>
        <p:txBody>
          <a:bodyPr vert="horz" lIns="91440" tIns="45720" rIns="91440" bIns="45720" rtlCol="0" anchor="ctr">
            <a:normAutofit fontScale="900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CA" sz="4300" b="1" i="0" u="none" strike="noStrike" kern="1200" cap="none" spc="0" normalizeH="0" baseline="0" dirty="0" smtClean="0">
              <a:ln>
                <a:noFill/>
              </a:ln>
              <a:solidFill>
                <a:schemeClr val="bg1"/>
              </a:solidFill>
              <a:effectLst/>
              <a:uLnTx/>
              <a:uFillTx/>
              <a:latin typeface="KG Broken Vessels Sketch" pitchFamily="2" charset="0"/>
              <a:ea typeface="+mj-ea"/>
              <a:cs typeface="+mj-cs"/>
            </a:endParaRPr>
          </a:p>
          <a:p>
            <a:pPr marL="0" marR="0" lvl="0" indent="0" algn="ctr" defTabSz="914400" rtl="0" eaLnBrk="1" fontAlgn="auto" latinLnBrk="0" hangingPunct="1">
              <a:lnSpc>
                <a:spcPct val="100000"/>
              </a:lnSpc>
              <a:spcBef>
                <a:spcPct val="0"/>
              </a:spcBef>
              <a:spcAft>
                <a:spcPts val="0"/>
              </a:spcAft>
              <a:buClrTx/>
              <a:buSzTx/>
              <a:buFontTx/>
              <a:buNone/>
              <a:tabLst/>
              <a:defRPr/>
            </a:pPr>
            <a:r>
              <a:rPr lang="en-CA" sz="4300" b="1" noProof="0" dirty="0" smtClean="0">
                <a:solidFill>
                  <a:schemeClr val="bg1"/>
                </a:solidFill>
                <a:latin typeface="KG Broken Vessels Sketch" pitchFamily="2" charset="0"/>
                <a:ea typeface="+mj-ea"/>
                <a:cs typeface="+mj-cs"/>
              </a:rPr>
              <a:t>The </a:t>
            </a:r>
            <a:r>
              <a:rPr lang="en-CA" sz="4300" b="1" noProof="0" dirty="0" smtClean="0">
                <a:solidFill>
                  <a:schemeClr val="bg1"/>
                </a:solidFill>
                <a:latin typeface="KG Broken Vessels Sketch" pitchFamily="2" charset="0"/>
                <a:ea typeface="+mj-ea"/>
                <a:cs typeface="+mj-cs"/>
              </a:rPr>
              <a:t>church is </a:t>
            </a:r>
            <a:r>
              <a:rPr lang="en-CA" sz="4300" b="1" noProof="0" dirty="0" smtClean="0">
                <a:solidFill>
                  <a:schemeClr val="bg1"/>
                </a:solidFill>
                <a:latin typeface="KG Broken Vessels Sketch" pitchFamily="2" charset="0"/>
                <a:ea typeface="+mj-ea"/>
                <a:cs typeface="+mj-cs"/>
              </a:rPr>
              <a:t>relevant because it is tied to Jesus</a:t>
            </a:r>
            <a:r>
              <a:rPr lang="en-CA" sz="4300" b="1" noProof="0" dirty="0" smtClean="0">
                <a:solidFill>
                  <a:schemeClr val="bg1"/>
                </a:solidFill>
                <a:latin typeface="KG Broken Vessels Sketch" pitchFamily="2" charset="0"/>
                <a:ea typeface="+mj-ea"/>
                <a:cs typeface="+mj-cs"/>
              </a:rPr>
              <a:t>. And Jesus is at the heart of </a:t>
            </a:r>
            <a:r>
              <a:rPr lang="en-CA" sz="4300" b="1" noProof="0" dirty="0" smtClean="0">
                <a:solidFill>
                  <a:schemeClr val="bg1"/>
                </a:solidFill>
                <a:latin typeface="KG Broken Vessels Sketch" pitchFamily="2" charset="0"/>
                <a:ea typeface="+mj-ea"/>
                <a:cs typeface="+mj-cs"/>
              </a:rPr>
              <a:t>what God is up to in the world.</a:t>
            </a:r>
            <a:endParaRPr kumimoji="0" lang="en-CA" sz="4300" b="1" i="0" u="none" strike="noStrike" kern="1200" cap="none" spc="0" normalizeH="0" baseline="0" noProof="0" dirty="0">
              <a:ln>
                <a:noFill/>
              </a:ln>
              <a:solidFill>
                <a:schemeClr val="bg1"/>
              </a:solidFill>
              <a:effectLst/>
              <a:uLnTx/>
              <a:uFillTx/>
              <a:latin typeface="KG Broken Vessels Sketch" pitchFamily="2" charset="0"/>
              <a:ea typeface="+mj-ea"/>
              <a:cs typeface="+mj-cs"/>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Distinct_Notes_1.jpg"/>
          <p:cNvPicPr>
            <a:picLocks noGrp="1" noChangeAspect="1"/>
          </p:cNvPicPr>
          <p:nvPr>
            <p:ph idx="1"/>
          </p:nvPr>
        </p:nvPicPr>
        <p:blipFill>
          <a:blip r:embed="rId2" cstate="print"/>
          <a:stretch>
            <a:fillRect/>
          </a:stretch>
        </p:blipFill>
        <p:spPr>
          <a:xfrm>
            <a:off x="0" y="0"/>
            <a:ext cx="9144000" cy="5143500"/>
          </a:xfrm>
        </p:spPr>
      </p:pic>
      <p:sp>
        <p:nvSpPr>
          <p:cNvPr id="5" name="Title 1"/>
          <p:cNvSpPr txBox="1">
            <a:spLocks/>
          </p:cNvSpPr>
          <p:nvPr/>
        </p:nvSpPr>
        <p:spPr>
          <a:xfrm>
            <a:off x="539552" y="1923678"/>
            <a:ext cx="8229600" cy="1224136"/>
          </a:xfrm>
          <a:prstGeom prst="rect">
            <a:avLst/>
          </a:prstGeom>
        </p:spPr>
        <p:txBody>
          <a:bodyPr vert="horz" lIns="91440" tIns="45720" rIns="91440" bIns="45720" rtlCol="0" anchor="ctr">
            <a:noAutofit/>
          </a:bodyPr>
          <a:lstStyle/>
          <a:p>
            <a:pPr lvl="0">
              <a:spcBef>
                <a:spcPct val="0"/>
              </a:spcBef>
            </a:pPr>
            <a:r>
              <a:rPr lang="en-US" sz="2800" dirty="0" smtClean="0">
                <a:solidFill>
                  <a:schemeClr val="bg1"/>
                </a:solidFill>
                <a:latin typeface="EraserDust" pitchFamily="34" charset="0"/>
              </a:rPr>
              <a:t>… [you are] fellow citizens with God’s people and members of God’s household, built on the foundation of the apostles and prophets, with Christ Jesus himself as the chief cornerstone. In him the whole building is joined together and rises to become a holy temple in the Lord. And in him you too are being built together to become a dwelling in which God lives by his Spirit</a:t>
            </a:r>
            <a:r>
              <a:rPr kumimoji="0" lang="en-US" sz="2400" b="0" i="0" u="none" strike="noStrike" kern="1200" cap="none" spc="0" normalizeH="0" baseline="0" noProof="0" dirty="0" smtClean="0">
                <a:ln>
                  <a:noFill/>
                </a:ln>
                <a:solidFill>
                  <a:schemeClr val="bg1"/>
                </a:solidFill>
                <a:effectLst/>
                <a:uLnTx/>
                <a:uFillTx/>
                <a:latin typeface="EraserDust" pitchFamily="34" charset="0"/>
                <a:ea typeface="+mj-ea"/>
                <a:cs typeface="+mj-cs"/>
              </a:rPr>
              <a:t>	</a:t>
            </a:r>
            <a:endParaRPr kumimoji="0" lang="en-US" sz="2400" b="0" i="0" u="none" strike="noStrike" kern="1200" cap="none" spc="0" normalizeH="0" baseline="0" noProof="0" dirty="0" smtClean="0">
              <a:ln>
                <a:noFill/>
              </a:ln>
              <a:solidFill>
                <a:schemeClr val="bg1"/>
              </a:solidFill>
              <a:effectLst/>
              <a:uLnTx/>
              <a:uFillTx/>
              <a:latin typeface="EraserDust" pitchFamily="34" charset="0"/>
              <a:ea typeface="+mj-ea"/>
              <a:cs typeface="+mj-cs"/>
            </a:endParaRPr>
          </a:p>
          <a:p>
            <a:pPr lvl="0">
              <a:spcBef>
                <a:spcPct val="0"/>
              </a:spcBef>
            </a:pPr>
            <a:endParaRPr lang="en-US" sz="2400" dirty="0" smtClean="0">
              <a:solidFill>
                <a:schemeClr val="bg1"/>
              </a:solidFill>
              <a:latin typeface="EraserDust" pitchFamily="34" charset="0"/>
              <a:ea typeface="+mj-ea"/>
              <a:cs typeface="+mj-cs"/>
            </a:endParaRPr>
          </a:p>
          <a:p>
            <a:pPr lvl="0">
              <a:spcBef>
                <a:spcPct val="0"/>
              </a:spcBef>
            </a:pPr>
            <a:r>
              <a:rPr kumimoji="0" lang="en-US" sz="2400" b="0" i="0" u="none" strike="noStrike" kern="1200" cap="none" spc="0" normalizeH="0" baseline="0" noProof="0" dirty="0" smtClean="0">
                <a:ln>
                  <a:noFill/>
                </a:ln>
                <a:solidFill>
                  <a:schemeClr val="bg1"/>
                </a:solidFill>
                <a:effectLst/>
                <a:uLnTx/>
                <a:uFillTx/>
                <a:latin typeface="EraserDust" pitchFamily="34" charset="0"/>
                <a:ea typeface="+mj-ea"/>
                <a:cs typeface="+mj-cs"/>
              </a:rPr>
              <a:t>		</a:t>
            </a:r>
            <a:r>
              <a:rPr kumimoji="0" lang="en-US" sz="2400" b="0" i="0" u="none" strike="noStrike" kern="1200" cap="none" spc="0" normalizeH="0" baseline="0" noProof="0" dirty="0" smtClean="0">
                <a:ln>
                  <a:noFill/>
                </a:ln>
                <a:solidFill>
                  <a:schemeClr val="bg1"/>
                </a:solidFill>
                <a:effectLst/>
                <a:uLnTx/>
                <a:uFillTx/>
                <a:latin typeface="EraserDust" pitchFamily="34" charset="0"/>
                <a:ea typeface="+mj-ea"/>
                <a:cs typeface="+mj-cs"/>
              </a:rPr>
              <a:t>			</a:t>
            </a:r>
            <a:r>
              <a:rPr kumimoji="0" lang="en-US" sz="2800" b="0" i="0" u="none" strike="noStrike" kern="1200" cap="none" spc="0" normalizeH="0" baseline="0" noProof="0" dirty="0" smtClean="0">
                <a:ln>
                  <a:noFill/>
                </a:ln>
                <a:solidFill>
                  <a:schemeClr val="bg1"/>
                </a:solidFill>
                <a:effectLst/>
                <a:uLnTx/>
                <a:uFillTx/>
                <a:latin typeface="EraserDust" pitchFamily="34" charset="0"/>
                <a:ea typeface="+mj-ea"/>
                <a:cs typeface="+mj-cs"/>
              </a:rPr>
              <a:t>Ephesians</a:t>
            </a:r>
            <a:r>
              <a:rPr kumimoji="0" lang="en-US" sz="2800" b="0" i="0" u="none" strike="noStrike" kern="1200" cap="none" spc="0" normalizeH="0" noProof="0" dirty="0" smtClean="0">
                <a:ln>
                  <a:noFill/>
                </a:ln>
                <a:solidFill>
                  <a:schemeClr val="bg1"/>
                </a:solidFill>
                <a:effectLst/>
                <a:uLnTx/>
                <a:uFillTx/>
                <a:latin typeface="EraserDust" pitchFamily="34" charset="0"/>
                <a:ea typeface="+mj-ea"/>
                <a:cs typeface="+mj-cs"/>
              </a:rPr>
              <a:t> 2:19-22</a:t>
            </a:r>
            <a:endParaRPr kumimoji="0" lang="en-CA" sz="2800" b="0" i="0" u="none" strike="noStrike" kern="1200" cap="none" spc="0" normalizeH="0" baseline="0" noProof="0" dirty="0">
              <a:ln>
                <a:noFill/>
              </a:ln>
              <a:solidFill>
                <a:schemeClr val="bg1"/>
              </a:solidFill>
              <a:effectLst/>
              <a:uLnTx/>
              <a:uFillTx/>
              <a:latin typeface="EraserDust" pitchFamily="34" charset="0"/>
              <a:ea typeface="+mj-ea"/>
              <a:cs typeface="+mj-cs"/>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pic>
        <p:nvPicPr>
          <p:cNvPr id="6" name="Content Placeholder 5" descr="Distinct_Notes_14a.jpg"/>
          <p:cNvPicPr>
            <a:picLocks noGrp="1" noChangeAspect="1"/>
          </p:cNvPicPr>
          <p:nvPr>
            <p:ph idx="1"/>
          </p:nvPr>
        </p:nvPicPr>
        <p:blipFill>
          <a:blip r:embed="rId2" cstate="print"/>
          <a:stretch>
            <a:fillRect/>
          </a:stretch>
        </p:blipFill>
        <p:spPr>
          <a:xfrm>
            <a:off x="0" y="0"/>
            <a:ext cx="9144000" cy="5143500"/>
          </a:xfrm>
        </p:spPr>
      </p:pic>
      <p:sp>
        <p:nvSpPr>
          <p:cNvPr id="4" name="Title 1"/>
          <p:cNvSpPr txBox="1">
            <a:spLocks/>
          </p:cNvSpPr>
          <p:nvPr/>
        </p:nvSpPr>
        <p:spPr>
          <a:xfrm>
            <a:off x="467544" y="1059582"/>
            <a:ext cx="8229600" cy="2736304"/>
          </a:xfrm>
          <a:prstGeom prst="rect">
            <a:avLst/>
          </a:prstGeom>
        </p:spPr>
        <p:txBody>
          <a:bodyPr vert="horz" lIns="91440" tIns="45720" rIns="91440" bIns="45720" rtlCol="0" anchor="ctr">
            <a:normAutofit fontScale="975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CA" sz="4300" b="1" i="0" u="none" strike="noStrike" kern="1200" cap="none" spc="0" normalizeH="0" baseline="0" dirty="0" smtClean="0">
              <a:ln>
                <a:noFill/>
              </a:ln>
              <a:solidFill>
                <a:schemeClr val="bg1"/>
              </a:solidFill>
              <a:effectLst/>
              <a:uLnTx/>
              <a:uFillTx/>
              <a:latin typeface="KG Broken Vessels Sketch" pitchFamily="2" charset="0"/>
              <a:ea typeface="+mj-ea"/>
              <a:cs typeface="+mj-cs"/>
            </a:endParaRPr>
          </a:p>
          <a:p>
            <a:pPr marL="0" marR="0" lvl="0" indent="0" algn="ctr" defTabSz="914400" rtl="0" eaLnBrk="1" fontAlgn="auto" latinLnBrk="0" hangingPunct="1">
              <a:lnSpc>
                <a:spcPct val="100000"/>
              </a:lnSpc>
              <a:spcBef>
                <a:spcPct val="0"/>
              </a:spcBef>
              <a:spcAft>
                <a:spcPts val="0"/>
              </a:spcAft>
              <a:buClrTx/>
              <a:buSzTx/>
              <a:buFontTx/>
              <a:buNone/>
              <a:tabLst/>
              <a:defRPr/>
            </a:pPr>
            <a:r>
              <a:rPr lang="en-CA" sz="4300" b="1" noProof="0" dirty="0" smtClean="0">
                <a:solidFill>
                  <a:schemeClr val="bg1"/>
                </a:solidFill>
                <a:latin typeface="KG Broken Vessels Sketch" pitchFamily="2" charset="0"/>
                <a:ea typeface="+mj-ea"/>
                <a:cs typeface="+mj-cs"/>
              </a:rPr>
              <a:t>Some people find refuge Jesus...</a:t>
            </a:r>
            <a:endParaRPr kumimoji="0" lang="en-CA" sz="4300" b="1" i="0" u="none" strike="noStrike" kern="1200" cap="none" spc="0" normalizeH="0" baseline="0" noProof="0" dirty="0">
              <a:ln>
                <a:noFill/>
              </a:ln>
              <a:solidFill>
                <a:schemeClr val="bg1"/>
              </a:solidFill>
              <a:effectLst/>
              <a:uLnTx/>
              <a:uFillTx/>
              <a:latin typeface="KG Broken Vessels Sketch" pitchFamily="2" charset="0"/>
              <a:ea typeface="+mj-ea"/>
              <a:cs typeface="+mj-cs"/>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pic>
        <p:nvPicPr>
          <p:cNvPr id="6" name="Content Placeholder 5" descr="Distinct_Notes_14a.jpg"/>
          <p:cNvPicPr>
            <a:picLocks noGrp="1" noChangeAspect="1"/>
          </p:cNvPicPr>
          <p:nvPr>
            <p:ph idx="1"/>
          </p:nvPr>
        </p:nvPicPr>
        <p:blipFill>
          <a:blip r:embed="rId2" cstate="print"/>
          <a:stretch>
            <a:fillRect/>
          </a:stretch>
        </p:blipFill>
        <p:spPr>
          <a:xfrm>
            <a:off x="0" y="0"/>
            <a:ext cx="9144000" cy="5143500"/>
          </a:xfrm>
        </p:spPr>
      </p:pic>
      <p:sp>
        <p:nvSpPr>
          <p:cNvPr id="4" name="Title 1"/>
          <p:cNvSpPr txBox="1">
            <a:spLocks/>
          </p:cNvSpPr>
          <p:nvPr/>
        </p:nvSpPr>
        <p:spPr>
          <a:xfrm>
            <a:off x="467544" y="1059582"/>
            <a:ext cx="8229600" cy="2736304"/>
          </a:xfrm>
          <a:prstGeom prst="rect">
            <a:avLst/>
          </a:prstGeom>
        </p:spPr>
        <p:txBody>
          <a:bodyPr vert="horz" lIns="91440" tIns="45720" rIns="91440" bIns="45720" rtlCol="0" anchor="ctr">
            <a:normAutofit fontScale="975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CA" sz="4300" b="1" i="0" u="none" strike="noStrike" kern="1200" cap="none" spc="0" normalizeH="0" baseline="0" dirty="0" smtClean="0">
              <a:ln>
                <a:noFill/>
              </a:ln>
              <a:solidFill>
                <a:schemeClr val="bg1"/>
              </a:solidFill>
              <a:effectLst/>
              <a:uLnTx/>
              <a:uFillTx/>
              <a:latin typeface="KG Broken Vessels Sketch" pitchFamily="2" charset="0"/>
              <a:ea typeface="+mj-ea"/>
              <a:cs typeface="+mj-cs"/>
            </a:endParaRPr>
          </a:p>
          <a:p>
            <a:pPr marL="0" marR="0" lvl="0" indent="0" algn="ctr" defTabSz="914400" rtl="0" eaLnBrk="1" fontAlgn="auto" latinLnBrk="0" hangingPunct="1">
              <a:lnSpc>
                <a:spcPct val="100000"/>
              </a:lnSpc>
              <a:spcBef>
                <a:spcPct val="0"/>
              </a:spcBef>
              <a:spcAft>
                <a:spcPts val="0"/>
              </a:spcAft>
              <a:buClrTx/>
              <a:buSzTx/>
              <a:buFontTx/>
              <a:buNone/>
              <a:tabLst/>
              <a:defRPr/>
            </a:pPr>
            <a:r>
              <a:rPr lang="en-CA" sz="4300" b="1" noProof="0" dirty="0" smtClean="0">
                <a:solidFill>
                  <a:schemeClr val="bg1"/>
                </a:solidFill>
                <a:latin typeface="KG Broken Vessels Sketch" pitchFamily="2" charset="0"/>
                <a:ea typeface="+mj-ea"/>
                <a:cs typeface="+mj-cs"/>
              </a:rPr>
              <a:t>...and others trip over him</a:t>
            </a:r>
            <a:endParaRPr kumimoji="0" lang="en-CA" sz="4300" b="1" i="0" u="none" strike="noStrike" kern="1200" cap="none" spc="0" normalizeH="0" baseline="0" noProof="0" dirty="0">
              <a:ln>
                <a:noFill/>
              </a:ln>
              <a:solidFill>
                <a:schemeClr val="bg1"/>
              </a:solidFill>
              <a:effectLst/>
              <a:uLnTx/>
              <a:uFillTx/>
              <a:latin typeface="KG Broken Vessels Sketch" pitchFamily="2" charset="0"/>
              <a:ea typeface="+mj-ea"/>
              <a:cs typeface="+mj-cs"/>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pic>
        <p:nvPicPr>
          <p:cNvPr id="5" name="Content Placeholder 4" descr="Distinct_Notes_16.jpg"/>
          <p:cNvPicPr>
            <a:picLocks noGrp="1" noChangeAspect="1"/>
          </p:cNvPicPr>
          <p:nvPr>
            <p:ph idx="1"/>
          </p:nvPr>
        </p:nvPicPr>
        <p:blipFill>
          <a:blip r:embed="rId2" cstate="print"/>
          <a:stretch>
            <a:fillRect/>
          </a:stretch>
        </p:blipFill>
        <p:spPr>
          <a:xfrm>
            <a:off x="0" y="0"/>
            <a:ext cx="9144000" cy="5143500"/>
          </a:xfrm>
        </p:spPr>
      </p:pic>
      <p:sp>
        <p:nvSpPr>
          <p:cNvPr id="4" name="Title 1"/>
          <p:cNvSpPr txBox="1">
            <a:spLocks/>
          </p:cNvSpPr>
          <p:nvPr/>
        </p:nvSpPr>
        <p:spPr>
          <a:xfrm>
            <a:off x="467544" y="195486"/>
            <a:ext cx="8229600" cy="1224136"/>
          </a:xfrm>
          <a:prstGeom prst="rect">
            <a:avLst/>
          </a:prstGeom>
        </p:spPr>
        <p:txBody>
          <a:bodyPr vert="horz" lIns="91440" tIns="45720" rIns="91440" bIns="45720" rtlCol="0" anchor="ctr">
            <a:normAutofit fontScale="9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CA" sz="4400" dirty="0" smtClean="0">
                <a:solidFill>
                  <a:schemeClr val="bg1"/>
                </a:solidFill>
                <a:latin typeface="KG Broken Vessels Sketch" pitchFamily="2" charset="0"/>
                <a:ea typeface="+mj-ea"/>
                <a:cs typeface="+mj-cs"/>
              </a:rPr>
              <a:t>God dignifies the church by...</a:t>
            </a:r>
            <a:endParaRPr kumimoji="0" lang="en-CA" sz="4400" b="1" i="0" u="none" strike="noStrike" kern="1200" cap="none" spc="0" normalizeH="0" baseline="0" noProof="0" dirty="0">
              <a:ln>
                <a:noFill/>
              </a:ln>
              <a:solidFill>
                <a:schemeClr val="bg1"/>
              </a:solidFill>
              <a:effectLst/>
              <a:uLnTx/>
              <a:uFillTx/>
              <a:latin typeface="KG Broken Vessels Sketch" pitchFamily="2" charset="0"/>
              <a:ea typeface="+mj-ea"/>
              <a:cs typeface="+mj-cs"/>
            </a:endParaRPr>
          </a:p>
        </p:txBody>
      </p:sp>
      <p:sp>
        <p:nvSpPr>
          <p:cNvPr id="6" name="Title 1"/>
          <p:cNvSpPr txBox="1">
            <a:spLocks/>
          </p:cNvSpPr>
          <p:nvPr/>
        </p:nvSpPr>
        <p:spPr>
          <a:xfrm>
            <a:off x="611560" y="1635646"/>
            <a:ext cx="8229600" cy="1224136"/>
          </a:xfrm>
          <a:prstGeom prst="rect">
            <a:avLst/>
          </a:prstGeom>
        </p:spPr>
        <p:txBody>
          <a:bodyPr vert="horz" lIns="91440" tIns="45720" rIns="91440" bIns="45720" rtlCol="0" anchor="ctr">
            <a:noAutofit/>
          </a:bodyPr>
          <a:lstStyle/>
          <a:p>
            <a:pPr marL="742950" marR="0" lvl="0" indent="-742950" defTabSz="914400" rtl="0" eaLnBrk="1" fontAlgn="auto" latinLnBrk="0" hangingPunct="1">
              <a:lnSpc>
                <a:spcPct val="100000"/>
              </a:lnSpc>
              <a:spcBef>
                <a:spcPct val="0"/>
              </a:spcBef>
              <a:spcAft>
                <a:spcPts val="0"/>
              </a:spcAft>
              <a:buClrTx/>
              <a:buSzTx/>
              <a:buFontTx/>
              <a:buAutoNum type="arabicParenR"/>
              <a:tabLst/>
              <a:defRPr/>
            </a:pPr>
            <a:r>
              <a:rPr kumimoji="0" lang="en-CA" sz="4000" b="0" i="0" u="none" strike="noStrike" kern="1200" cap="none" spc="0" normalizeH="0" noProof="0" dirty="0" smtClean="0">
                <a:ln>
                  <a:noFill/>
                </a:ln>
                <a:solidFill>
                  <a:schemeClr val="bg1"/>
                </a:solidFill>
                <a:effectLst/>
                <a:uLnTx/>
                <a:uFillTx/>
                <a:latin typeface="EraserDust" pitchFamily="34" charset="0"/>
                <a:ea typeface="+mj-ea"/>
                <a:cs typeface="+mj-cs"/>
              </a:rPr>
              <a:t>Making us the new temple in which he dwells</a:t>
            </a:r>
            <a:endParaRPr kumimoji="0" lang="en-CA" sz="4000" b="0" i="0" u="none" strike="noStrike" kern="1200" cap="none" spc="0" normalizeH="0" noProof="0" dirty="0" smtClean="0">
              <a:ln>
                <a:noFill/>
              </a:ln>
              <a:solidFill>
                <a:schemeClr val="bg1"/>
              </a:solidFill>
              <a:effectLst/>
              <a:uLnTx/>
              <a:uFillTx/>
              <a:latin typeface="EraserDust" pitchFamily="34" charset="0"/>
              <a:ea typeface="+mj-ea"/>
              <a:cs typeface="+mj-cs"/>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pic>
        <p:nvPicPr>
          <p:cNvPr id="5" name="Content Placeholder 4" descr="Distinct_Notes_16.jpg"/>
          <p:cNvPicPr>
            <a:picLocks noGrp="1" noChangeAspect="1"/>
          </p:cNvPicPr>
          <p:nvPr>
            <p:ph idx="1"/>
          </p:nvPr>
        </p:nvPicPr>
        <p:blipFill>
          <a:blip r:embed="rId2" cstate="print"/>
          <a:stretch>
            <a:fillRect/>
          </a:stretch>
        </p:blipFill>
        <p:spPr>
          <a:xfrm>
            <a:off x="0" y="0"/>
            <a:ext cx="9144000" cy="5143500"/>
          </a:xfrm>
        </p:spPr>
      </p:pic>
      <p:sp>
        <p:nvSpPr>
          <p:cNvPr id="4" name="Title 1"/>
          <p:cNvSpPr txBox="1">
            <a:spLocks/>
          </p:cNvSpPr>
          <p:nvPr/>
        </p:nvSpPr>
        <p:spPr>
          <a:xfrm>
            <a:off x="467544" y="195486"/>
            <a:ext cx="8229600" cy="1224136"/>
          </a:xfrm>
          <a:prstGeom prst="rect">
            <a:avLst/>
          </a:prstGeom>
        </p:spPr>
        <p:txBody>
          <a:bodyPr vert="horz" lIns="91440" tIns="45720" rIns="91440" bIns="45720" rtlCol="0" anchor="ctr">
            <a:normAutofit fontScale="9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CA" sz="4400" dirty="0" smtClean="0">
                <a:solidFill>
                  <a:schemeClr val="bg1"/>
                </a:solidFill>
                <a:latin typeface="KG Broken Vessels Sketch" pitchFamily="2" charset="0"/>
                <a:ea typeface="+mj-ea"/>
                <a:cs typeface="+mj-cs"/>
              </a:rPr>
              <a:t>God dignifies the church by...</a:t>
            </a:r>
            <a:endParaRPr kumimoji="0" lang="en-CA" sz="4400" b="1" i="0" u="none" strike="noStrike" kern="1200" cap="none" spc="0" normalizeH="0" baseline="0" noProof="0" dirty="0">
              <a:ln>
                <a:noFill/>
              </a:ln>
              <a:solidFill>
                <a:schemeClr val="bg1"/>
              </a:solidFill>
              <a:effectLst/>
              <a:uLnTx/>
              <a:uFillTx/>
              <a:latin typeface="KG Broken Vessels Sketch" pitchFamily="2" charset="0"/>
              <a:ea typeface="+mj-ea"/>
              <a:cs typeface="+mj-cs"/>
            </a:endParaRPr>
          </a:p>
        </p:txBody>
      </p:sp>
      <p:sp>
        <p:nvSpPr>
          <p:cNvPr id="6" name="Title 1"/>
          <p:cNvSpPr txBox="1">
            <a:spLocks/>
          </p:cNvSpPr>
          <p:nvPr/>
        </p:nvSpPr>
        <p:spPr>
          <a:xfrm>
            <a:off x="539552" y="1851670"/>
            <a:ext cx="8229600" cy="1224136"/>
          </a:xfrm>
          <a:prstGeom prst="rect">
            <a:avLst/>
          </a:prstGeom>
        </p:spPr>
        <p:txBody>
          <a:bodyPr vert="horz" lIns="91440" tIns="45720" rIns="91440" bIns="45720" rtlCol="0" anchor="ctr">
            <a:noAutofit/>
          </a:bodyPr>
          <a:lstStyle/>
          <a:p>
            <a:pPr marL="742950" marR="0" lvl="0" indent="-742950" defTabSz="914400" rtl="0" eaLnBrk="1" fontAlgn="auto" latinLnBrk="0" hangingPunct="1">
              <a:lnSpc>
                <a:spcPct val="100000"/>
              </a:lnSpc>
              <a:spcBef>
                <a:spcPct val="0"/>
              </a:spcBef>
              <a:spcAft>
                <a:spcPts val="0"/>
              </a:spcAft>
              <a:buClrTx/>
              <a:buSzTx/>
              <a:buFontTx/>
              <a:buAutoNum type="arabicParenR"/>
              <a:tabLst/>
              <a:defRPr/>
            </a:pPr>
            <a:r>
              <a:rPr kumimoji="0" lang="en-CA" sz="4000" b="0" i="0" u="none" strike="noStrike" kern="1200" cap="none" spc="0" normalizeH="0" noProof="0" dirty="0" smtClean="0">
                <a:ln>
                  <a:noFill/>
                </a:ln>
                <a:solidFill>
                  <a:schemeClr val="bg1"/>
                </a:solidFill>
                <a:effectLst/>
                <a:uLnTx/>
                <a:uFillTx/>
                <a:latin typeface="EraserDust" pitchFamily="34" charset="0"/>
                <a:ea typeface="+mj-ea"/>
                <a:cs typeface="+mj-cs"/>
              </a:rPr>
              <a:t>Making us the new temple in which he dwells</a:t>
            </a:r>
            <a:endParaRPr kumimoji="0" lang="en-CA" sz="4000" b="0" i="0" u="none" strike="noStrike" kern="1200" cap="none" spc="0" normalizeH="0" noProof="0" dirty="0" smtClean="0">
              <a:ln>
                <a:noFill/>
              </a:ln>
              <a:solidFill>
                <a:schemeClr val="bg1"/>
              </a:solidFill>
              <a:effectLst/>
              <a:uLnTx/>
              <a:uFillTx/>
              <a:latin typeface="EraserDust" pitchFamily="34" charset="0"/>
              <a:ea typeface="+mj-ea"/>
              <a:cs typeface="+mj-cs"/>
            </a:endParaRPr>
          </a:p>
          <a:p>
            <a:pPr marL="742950" marR="0" lvl="0" indent="-742950" defTabSz="914400" rtl="0" eaLnBrk="1" fontAlgn="auto" latinLnBrk="0" hangingPunct="1">
              <a:lnSpc>
                <a:spcPct val="100000"/>
              </a:lnSpc>
              <a:spcBef>
                <a:spcPct val="0"/>
              </a:spcBef>
              <a:spcAft>
                <a:spcPts val="0"/>
              </a:spcAft>
              <a:buClrTx/>
              <a:buSzTx/>
              <a:buFontTx/>
              <a:buAutoNum type="arabicParenR"/>
              <a:tabLst/>
              <a:defRPr/>
            </a:pPr>
            <a:r>
              <a:rPr lang="en-CA" sz="4000" dirty="0" smtClean="0">
                <a:solidFill>
                  <a:schemeClr val="bg1"/>
                </a:solidFill>
                <a:latin typeface="EraserDust" pitchFamily="34" charset="0"/>
                <a:ea typeface="+mj-ea"/>
                <a:cs typeface="+mj-cs"/>
              </a:rPr>
              <a:t>Ordaining us as his priests</a:t>
            </a:r>
            <a:r>
              <a:rPr kumimoji="0" lang="en-CA" sz="4000" b="0" i="0" u="none" strike="noStrike" kern="1200" cap="none" spc="0" normalizeH="0" noProof="0" dirty="0" smtClean="0">
                <a:ln>
                  <a:noFill/>
                </a:ln>
                <a:solidFill>
                  <a:schemeClr val="bg1"/>
                </a:solidFill>
                <a:effectLst/>
                <a:uLnTx/>
                <a:uFillTx/>
                <a:latin typeface="EraserDust" pitchFamily="34" charset="0"/>
                <a:ea typeface="+mj-ea"/>
                <a:cs typeface="+mj-cs"/>
              </a:rPr>
              <a:t>.</a:t>
            </a:r>
            <a:endParaRPr kumimoji="0" lang="en-CA" sz="4000" b="0" i="0" u="none" strike="noStrike" kern="1200" cap="none" spc="0" normalizeH="0" noProof="0" dirty="0" smtClean="0">
              <a:ln>
                <a:noFill/>
              </a:ln>
              <a:solidFill>
                <a:schemeClr val="bg1"/>
              </a:solidFill>
              <a:effectLst/>
              <a:uLnTx/>
              <a:uFillTx/>
              <a:latin typeface="EraserDust" pitchFamily="34" charset="0"/>
              <a:ea typeface="+mj-ea"/>
              <a:cs typeface="+mj-cs"/>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pic>
        <p:nvPicPr>
          <p:cNvPr id="5" name="Content Placeholder 4" descr="Distinct_Notes_16.jpg"/>
          <p:cNvPicPr>
            <a:picLocks noGrp="1" noChangeAspect="1"/>
          </p:cNvPicPr>
          <p:nvPr>
            <p:ph idx="1"/>
          </p:nvPr>
        </p:nvPicPr>
        <p:blipFill>
          <a:blip r:embed="rId2" cstate="print"/>
          <a:stretch>
            <a:fillRect/>
          </a:stretch>
        </p:blipFill>
        <p:spPr>
          <a:xfrm>
            <a:off x="0" y="0"/>
            <a:ext cx="9144000" cy="5143500"/>
          </a:xfrm>
        </p:spPr>
      </p:pic>
      <p:sp>
        <p:nvSpPr>
          <p:cNvPr id="4" name="Title 1"/>
          <p:cNvSpPr txBox="1">
            <a:spLocks/>
          </p:cNvSpPr>
          <p:nvPr/>
        </p:nvSpPr>
        <p:spPr>
          <a:xfrm>
            <a:off x="467544" y="195486"/>
            <a:ext cx="8229600" cy="1224136"/>
          </a:xfrm>
          <a:prstGeom prst="rect">
            <a:avLst/>
          </a:prstGeom>
        </p:spPr>
        <p:txBody>
          <a:bodyPr vert="horz" lIns="91440" tIns="45720" rIns="91440" bIns="45720" rtlCol="0" anchor="ctr">
            <a:normAutofit fontScale="9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CA" sz="4400" dirty="0" smtClean="0">
                <a:solidFill>
                  <a:schemeClr val="bg1"/>
                </a:solidFill>
                <a:latin typeface="KG Broken Vessels Sketch" pitchFamily="2" charset="0"/>
                <a:ea typeface="+mj-ea"/>
                <a:cs typeface="+mj-cs"/>
              </a:rPr>
              <a:t>God dignifies the church by...</a:t>
            </a:r>
            <a:endParaRPr kumimoji="0" lang="en-CA" sz="4400" b="1" i="0" u="none" strike="noStrike" kern="1200" cap="none" spc="0" normalizeH="0" baseline="0" noProof="0" dirty="0">
              <a:ln>
                <a:noFill/>
              </a:ln>
              <a:solidFill>
                <a:schemeClr val="bg1"/>
              </a:solidFill>
              <a:effectLst/>
              <a:uLnTx/>
              <a:uFillTx/>
              <a:latin typeface="KG Broken Vessels Sketch" pitchFamily="2" charset="0"/>
              <a:ea typeface="+mj-ea"/>
              <a:cs typeface="+mj-cs"/>
            </a:endParaRPr>
          </a:p>
        </p:txBody>
      </p:sp>
      <p:sp>
        <p:nvSpPr>
          <p:cNvPr id="6" name="Title 1"/>
          <p:cNvSpPr txBox="1">
            <a:spLocks/>
          </p:cNvSpPr>
          <p:nvPr/>
        </p:nvSpPr>
        <p:spPr>
          <a:xfrm>
            <a:off x="539552" y="2283718"/>
            <a:ext cx="8229600" cy="1224136"/>
          </a:xfrm>
          <a:prstGeom prst="rect">
            <a:avLst/>
          </a:prstGeom>
        </p:spPr>
        <p:txBody>
          <a:bodyPr vert="horz" lIns="91440" tIns="45720" rIns="91440" bIns="45720" rtlCol="0" anchor="ctr">
            <a:noAutofit/>
          </a:bodyPr>
          <a:lstStyle/>
          <a:p>
            <a:pPr marL="742950" marR="0" lvl="0" indent="-742950" defTabSz="914400" rtl="0" eaLnBrk="1" fontAlgn="auto" latinLnBrk="0" hangingPunct="1">
              <a:lnSpc>
                <a:spcPct val="100000"/>
              </a:lnSpc>
              <a:spcBef>
                <a:spcPct val="0"/>
              </a:spcBef>
              <a:spcAft>
                <a:spcPts val="0"/>
              </a:spcAft>
              <a:buClrTx/>
              <a:buSzTx/>
              <a:buFontTx/>
              <a:buAutoNum type="arabicParenR"/>
              <a:tabLst/>
              <a:defRPr/>
            </a:pPr>
            <a:r>
              <a:rPr kumimoji="0" lang="en-CA" sz="4000" b="0" i="0" u="none" strike="noStrike" kern="1200" cap="none" spc="0" normalizeH="0" noProof="0" dirty="0" smtClean="0">
                <a:ln>
                  <a:noFill/>
                </a:ln>
                <a:solidFill>
                  <a:schemeClr val="bg1"/>
                </a:solidFill>
                <a:effectLst/>
                <a:uLnTx/>
                <a:uFillTx/>
                <a:latin typeface="EraserDust" pitchFamily="34" charset="0"/>
                <a:ea typeface="+mj-ea"/>
                <a:cs typeface="+mj-cs"/>
              </a:rPr>
              <a:t>Making us the new temple in which he dwells</a:t>
            </a:r>
            <a:endParaRPr kumimoji="0" lang="en-CA" sz="4000" b="0" i="0" u="none" strike="noStrike" kern="1200" cap="none" spc="0" normalizeH="0" noProof="0" dirty="0" smtClean="0">
              <a:ln>
                <a:noFill/>
              </a:ln>
              <a:solidFill>
                <a:schemeClr val="bg1"/>
              </a:solidFill>
              <a:effectLst/>
              <a:uLnTx/>
              <a:uFillTx/>
              <a:latin typeface="EraserDust" pitchFamily="34" charset="0"/>
              <a:ea typeface="+mj-ea"/>
              <a:cs typeface="+mj-cs"/>
            </a:endParaRPr>
          </a:p>
          <a:p>
            <a:pPr marL="742950" marR="0" lvl="0" indent="-742950" defTabSz="914400" rtl="0" eaLnBrk="1" fontAlgn="auto" latinLnBrk="0" hangingPunct="1">
              <a:lnSpc>
                <a:spcPct val="100000"/>
              </a:lnSpc>
              <a:spcBef>
                <a:spcPct val="0"/>
              </a:spcBef>
              <a:spcAft>
                <a:spcPts val="0"/>
              </a:spcAft>
              <a:buClrTx/>
              <a:buSzTx/>
              <a:buFontTx/>
              <a:buAutoNum type="arabicParenR"/>
              <a:tabLst/>
              <a:defRPr/>
            </a:pPr>
            <a:r>
              <a:rPr lang="en-CA" sz="4000" dirty="0" smtClean="0">
                <a:solidFill>
                  <a:schemeClr val="bg1"/>
                </a:solidFill>
                <a:latin typeface="EraserDust" pitchFamily="34" charset="0"/>
                <a:ea typeface="+mj-ea"/>
                <a:cs typeface="+mj-cs"/>
              </a:rPr>
              <a:t>Ordaining us as his priests</a:t>
            </a:r>
            <a:endParaRPr lang="en-CA" sz="4000" dirty="0" smtClean="0">
              <a:solidFill>
                <a:schemeClr val="bg1"/>
              </a:solidFill>
              <a:latin typeface="EraserDust" pitchFamily="34" charset="0"/>
              <a:ea typeface="+mj-ea"/>
              <a:cs typeface="+mj-cs"/>
            </a:endParaRPr>
          </a:p>
          <a:p>
            <a:pPr marL="742950" marR="0" lvl="0" indent="-742950" defTabSz="914400" rtl="0" eaLnBrk="1" fontAlgn="auto" latinLnBrk="0" hangingPunct="1">
              <a:lnSpc>
                <a:spcPct val="100000"/>
              </a:lnSpc>
              <a:spcBef>
                <a:spcPct val="0"/>
              </a:spcBef>
              <a:spcAft>
                <a:spcPts val="0"/>
              </a:spcAft>
              <a:buClrTx/>
              <a:buSzTx/>
              <a:buFontTx/>
              <a:buAutoNum type="arabicParenR"/>
              <a:tabLst/>
              <a:defRPr/>
            </a:pPr>
            <a:r>
              <a:rPr kumimoji="0" lang="en-CA" sz="4000" b="0" i="0" u="none" strike="noStrike" kern="1200" cap="none" spc="0" normalizeH="0" noProof="0" dirty="0" smtClean="0">
                <a:ln>
                  <a:noFill/>
                </a:ln>
                <a:solidFill>
                  <a:schemeClr val="bg1"/>
                </a:solidFill>
                <a:effectLst/>
                <a:uLnTx/>
                <a:uFillTx/>
                <a:latin typeface="EraserDust" pitchFamily="34" charset="0"/>
                <a:ea typeface="+mj-ea"/>
                <a:cs typeface="+mj-cs"/>
              </a:rPr>
              <a:t>Setting us apart as a chosen people and a holy nation.</a:t>
            </a:r>
            <a:endParaRPr kumimoji="0" lang="en-CA" sz="4000" b="0" i="0" u="none" strike="noStrike" kern="1200" cap="none" spc="0" normalizeH="0" noProof="0" dirty="0" smtClean="0">
              <a:ln>
                <a:noFill/>
              </a:ln>
              <a:solidFill>
                <a:schemeClr val="bg1"/>
              </a:solidFill>
              <a:effectLst/>
              <a:uLnTx/>
              <a:uFillTx/>
              <a:latin typeface="EraserDust" pitchFamily="34" charset="0"/>
              <a:ea typeface="+mj-ea"/>
              <a:cs typeface="+mj-cs"/>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pic>
        <p:nvPicPr>
          <p:cNvPr id="6" name="Content Placeholder 5" descr="Distinct_Notes_14a.jpg"/>
          <p:cNvPicPr>
            <a:picLocks noGrp="1" noChangeAspect="1"/>
          </p:cNvPicPr>
          <p:nvPr>
            <p:ph idx="1"/>
          </p:nvPr>
        </p:nvPicPr>
        <p:blipFill>
          <a:blip r:embed="rId2" cstate="print"/>
          <a:stretch>
            <a:fillRect/>
          </a:stretch>
        </p:blipFill>
        <p:spPr>
          <a:xfrm>
            <a:off x="0" y="0"/>
            <a:ext cx="9144000" cy="5143500"/>
          </a:xfrm>
        </p:spPr>
      </p:pic>
      <p:sp>
        <p:nvSpPr>
          <p:cNvPr id="5" name="Title 1"/>
          <p:cNvSpPr txBox="1">
            <a:spLocks/>
          </p:cNvSpPr>
          <p:nvPr/>
        </p:nvSpPr>
        <p:spPr>
          <a:xfrm>
            <a:off x="611560" y="1371315"/>
            <a:ext cx="8229600" cy="1224136"/>
          </a:xfrm>
          <a:prstGeom prst="rect">
            <a:avLst/>
          </a:prstGeom>
        </p:spPr>
        <p:txBody>
          <a:bodyPr vert="horz" lIns="91440" tIns="45720" rIns="91440" bIns="45720" rtlCol="0" anchor="ctr">
            <a:noAutofit/>
          </a:bodyPr>
          <a:lstStyle/>
          <a:p>
            <a:pPr marL="742950" marR="0" lvl="0" indent="-742950" defTabSz="914400" rtl="0" eaLnBrk="1" fontAlgn="auto" latinLnBrk="0" hangingPunct="1">
              <a:lnSpc>
                <a:spcPct val="100000"/>
              </a:lnSpc>
              <a:spcBef>
                <a:spcPct val="0"/>
              </a:spcBef>
              <a:spcAft>
                <a:spcPts val="0"/>
              </a:spcAft>
              <a:buClrTx/>
              <a:buSzTx/>
              <a:buFontTx/>
              <a:buAutoNum type="arabicParenR"/>
              <a:tabLst/>
              <a:defRPr/>
            </a:pPr>
            <a:r>
              <a:rPr kumimoji="0" lang="en-CA" sz="4000" b="0" i="0" u="none" strike="noStrike" kern="1200" cap="none" spc="0" normalizeH="0" noProof="0" dirty="0" smtClean="0">
                <a:ln>
                  <a:noFill/>
                </a:ln>
                <a:solidFill>
                  <a:schemeClr val="bg1"/>
                </a:solidFill>
                <a:effectLst/>
                <a:uLnTx/>
                <a:uFillTx/>
                <a:latin typeface="EraserDust" pitchFamily="34" charset="0"/>
                <a:ea typeface="+mj-ea"/>
                <a:cs typeface="+mj-cs"/>
              </a:rPr>
              <a:t>Jesus still divides.</a:t>
            </a:r>
            <a:endParaRPr kumimoji="0" lang="en-CA" sz="4000" b="0" i="0" u="none" strike="noStrike" kern="1200" cap="none" spc="0" normalizeH="0" noProof="0" dirty="0" smtClean="0">
              <a:ln>
                <a:noFill/>
              </a:ln>
              <a:solidFill>
                <a:schemeClr val="bg1"/>
              </a:solidFill>
              <a:effectLst/>
              <a:uLnTx/>
              <a:uFillTx/>
              <a:latin typeface="EraserDust" pitchFamily="34" charset="0"/>
              <a:ea typeface="+mj-ea"/>
              <a:cs typeface="+mj-cs"/>
            </a:endParaRPr>
          </a:p>
        </p:txBody>
      </p:sp>
      <p:sp>
        <p:nvSpPr>
          <p:cNvPr id="7" name="Title 1"/>
          <p:cNvSpPr txBox="1">
            <a:spLocks/>
          </p:cNvSpPr>
          <p:nvPr/>
        </p:nvSpPr>
        <p:spPr>
          <a:xfrm>
            <a:off x="467544" y="195486"/>
            <a:ext cx="8229600" cy="1224136"/>
          </a:xfrm>
          <a:prstGeom prst="rect">
            <a:avLst/>
          </a:prstGeom>
        </p:spPr>
        <p:txBody>
          <a:bodyPr vert="horz" lIns="91440" tIns="45720" rIns="91440" bIns="45720" rtlCol="0" anchor="ctr">
            <a:normAutofit fontScale="975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CA" sz="4400" noProof="0" dirty="0" smtClean="0">
                <a:solidFill>
                  <a:schemeClr val="bg1"/>
                </a:solidFill>
                <a:latin typeface="KG Broken Vessels Sketch" pitchFamily="2" charset="0"/>
                <a:ea typeface="+mj-ea"/>
                <a:cs typeface="+mj-cs"/>
              </a:rPr>
              <a:t>the bottom line</a:t>
            </a:r>
            <a:endParaRPr kumimoji="0" lang="en-CA" sz="4400" b="1" i="0" u="none" strike="noStrike" kern="1200" cap="none" spc="0" normalizeH="0" baseline="0" noProof="0" dirty="0">
              <a:ln>
                <a:noFill/>
              </a:ln>
              <a:solidFill>
                <a:schemeClr val="bg1"/>
              </a:solidFill>
              <a:effectLst/>
              <a:uLnTx/>
              <a:uFillTx/>
              <a:latin typeface="KG Broken Vessels Sketch" pitchFamily="2" charset="0"/>
              <a:ea typeface="+mj-ea"/>
              <a:cs typeface="+mj-cs"/>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pic>
        <p:nvPicPr>
          <p:cNvPr id="6" name="Content Placeholder 5" descr="Distinct_Notes_14a.jpg"/>
          <p:cNvPicPr>
            <a:picLocks noGrp="1" noChangeAspect="1"/>
          </p:cNvPicPr>
          <p:nvPr>
            <p:ph idx="1"/>
          </p:nvPr>
        </p:nvPicPr>
        <p:blipFill>
          <a:blip r:embed="rId2" cstate="print"/>
          <a:stretch>
            <a:fillRect/>
          </a:stretch>
        </p:blipFill>
        <p:spPr>
          <a:xfrm>
            <a:off x="0" y="0"/>
            <a:ext cx="9144000" cy="5143500"/>
          </a:xfrm>
        </p:spPr>
      </p:pic>
      <p:sp>
        <p:nvSpPr>
          <p:cNvPr id="5" name="Title 1"/>
          <p:cNvSpPr txBox="1">
            <a:spLocks/>
          </p:cNvSpPr>
          <p:nvPr/>
        </p:nvSpPr>
        <p:spPr>
          <a:xfrm>
            <a:off x="611560" y="1995686"/>
            <a:ext cx="8229600" cy="1224136"/>
          </a:xfrm>
          <a:prstGeom prst="rect">
            <a:avLst/>
          </a:prstGeom>
        </p:spPr>
        <p:txBody>
          <a:bodyPr vert="horz" lIns="91440" tIns="45720" rIns="91440" bIns="45720" rtlCol="0" anchor="ctr">
            <a:noAutofit/>
          </a:bodyPr>
          <a:lstStyle/>
          <a:p>
            <a:pPr marL="742950" marR="0" lvl="0" indent="-742950" defTabSz="914400" rtl="0" eaLnBrk="1" fontAlgn="auto" latinLnBrk="0" hangingPunct="1">
              <a:lnSpc>
                <a:spcPct val="100000"/>
              </a:lnSpc>
              <a:spcBef>
                <a:spcPct val="0"/>
              </a:spcBef>
              <a:spcAft>
                <a:spcPts val="0"/>
              </a:spcAft>
              <a:buClrTx/>
              <a:buSzTx/>
              <a:buFontTx/>
              <a:buAutoNum type="arabicParenR"/>
              <a:tabLst/>
              <a:defRPr/>
            </a:pPr>
            <a:r>
              <a:rPr kumimoji="0" lang="en-CA" sz="4000" b="0" i="0" u="none" strike="noStrike" kern="1200" cap="none" spc="0" normalizeH="0" noProof="0" dirty="0" smtClean="0">
                <a:ln>
                  <a:noFill/>
                </a:ln>
                <a:solidFill>
                  <a:schemeClr val="bg1"/>
                </a:solidFill>
                <a:effectLst/>
                <a:uLnTx/>
                <a:uFillTx/>
                <a:latin typeface="EraserDust" pitchFamily="34" charset="0"/>
                <a:ea typeface="+mj-ea"/>
                <a:cs typeface="+mj-cs"/>
              </a:rPr>
              <a:t>Jesus still divides.</a:t>
            </a:r>
            <a:endParaRPr kumimoji="0" lang="en-CA" sz="4000" b="0" i="0" u="none" strike="noStrike" kern="1200" cap="none" spc="0" normalizeH="0" noProof="0" dirty="0" smtClean="0">
              <a:ln>
                <a:noFill/>
              </a:ln>
              <a:solidFill>
                <a:schemeClr val="bg1"/>
              </a:solidFill>
              <a:effectLst/>
              <a:uLnTx/>
              <a:uFillTx/>
              <a:latin typeface="EraserDust" pitchFamily="34" charset="0"/>
              <a:ea typeface="+mj-ea"/>
              <a:cs typeface="+mj-cs"/>
            </a:endParaRPr>
          </a:p>
          <a:p>
            <a:pPr marL="742950" marR="0" lvl="0" indent="-742950" defTabSz="914400" rtl="0" eaLnBrk="1" fontAlgn="auto" latinLnBrk="0" hangingPunct="1">
              <a:lnSpc>
                <a:spcPct val="100000"/>
              </a:lnSpc>
              <a:spcBef>
                <a:spcPct val="0"/>
              </a:spcBef>
              <a:spcAft>
                <a:spcPts val="0"/>
              </a:spcAft>
              <a:buClrTx/>
              <a:buSzTx/>
              <a:buFontTx/>
              <a:buAutoNum type="arabicParenR"/>
              <a:tabLst/>
              <a:defRPr/>
            </a:pPr>
            <a:r>
              <a:rPr lang="en-CA" sz="4000" dirty="0" smtClean="0">
                <a:solidFill>
                  <a:schemeClr val="bg1"/>
                </a:solidFill>
                <a:latin typeface="EraserDust" pitchFamily="34" charset="0"/>
                <a:ea typeface="+mj-ea"/>
                <a:cs typeface="+mj-cs"/>
              </a:rPr>
              <a:t>Get used to being irrelevant</a:t>
            </a:r>
            <a:r>
              <a:rPr kumimoji="0" lang="en-CA" sz="4000" b="0" i="0" u="none" strike="noStrike" kern="1200" cap="none" spc="0" normalizeH="0" noProof="0" dirty="0" smtClean="0">
                <a:ln>
                  <a:noFill/>
                </a:ln>
                <a:solidFill>
                  <a:schemeClr val="bg1"/>
                </a:solidFill>
                <a:effectLst/>
                <a:uLnTx/>
                <a:uFillTx/>
                <a:latin typeface="EraserDust" pitchFamily="34" charset="0"/>
                <a:ea typeface="+mj-ea"/>
                <a:cs typeface="+mj-cs"/>
              </a:rPr>
              <a:t>. For now.</a:t>
            </a:r>
            <a:endParaRPr kumimoji="0" lang="en-CA" sz="4000" b="0" i="0" u="none" strike="noStrike" kern="1200" cap="none" spc="0" normalizeH="0" noProof="0" dirty="0" smtClean="0">
              <a:ln>
                <a:noFill/>
              </a:ln>
              <a:solidFill>
                <a:schemeClr val="bg1"/>
              </a:solidFill>
              <a:effectLst/>
              <a:uLnTx/>
              <a:uFillTx/>
              <a:latin typeface="EraserDust" pitchFamily="34" charset="0"/>
              <a:ea typeface="+mj-ea"/>
              <a:cs typeface="+mj-cs"/>
            </a:endParaRPr>
          </a:p>
        </p:txBody>
      </p:sp>
      <p:sp>
        <p:nvSpPr>
          <p:cNvPr id="7" name="Title 1"/>
          <p:cNvSpPr txBox="1">
            <a:spLocks/>
          </p:cNvSpPr>
          <p:nvPr/>
        </p:nvSpPr>
        <p:spPr>
          <a:xfrm>
            <a:off x="467544" y="195486"/>
            <a:ext cx="8229600" cy="1224136"/>
          </a:xfrm>
          <a:prstGeom prst="rect">
            <a:avLst/>
          </a:prstGeom>
        </p:spPr>
        <p:txBody>
          <a:bodyPr vert="horz" lIns="91440" tIns="45720" rIns="91440" bIns="45720" rtlCol="0" anchor="ctr">
            <a:normAutofit fontScale="975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CA" sz="4400" noProof="0" dirty="0" smtClean="0">
                <a:solidFill>
                  <a:schemeClr val="bg1"/>
                </a:solidFill>
                <a:latin typeface="KG Broken Vessels Sketch" pitchFamily="2" charset="0"/>
                <a:ea typeface="+mj-ea"/>
                <a:cs typeface="+mj-cs"/>
              </a:rPr>
              <a:t>the bottom line</a:t>
            </a:r>
            <a:endParaRPr kumimoji="0" lang="en-CA" sz="4400" b="1" i="0" u="none" strike="noStrike" kern="1200" cap="none" spc="0" normalizeH="0" baseline="0" noProof="0" dirty="0">
              <a:ln>
                <a:noFill/>
              </a:ln>
              <a:solidFill>
                <a:schemeClr val="bg1"/>
              </a:solidFill>
              <a:effectLst/>
              <a:uLnTx/>
              <a:uFillTx/>
              <a:latin typeface="KG Broken Vessels Sketch" pitchFamily="2" charset="0"/>
              <a:ea typeface="+mj-ea"/>
              <a:cs typeface="+mj-cs"/>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Distinct_Notes_1.jpg"/>
          <p:cNvPicPr>
            <a:picLocks noGrp="1" noChangeAspect="1"/>
          </p:cNvPicPr>
          <p:nvPr>
            <p:ph idx="1"/>
          </p:nvPr>
        </p:nvPicPr>
        <p:blipFill>
          <a:blip r:embed="rId2" cstate="print"/>
          <a:stretch>
            <a:fillRect/>
          </a:stretch>
        </p:blipFill>
        <p:spPr>
          <a:xfrm>
            <a:off x="0" y="0"/>
            <a:ext cx="9144000" cy="5143500"/>
          </a:xfrm>
        </p:spPr>
      </p:pic>
      <p:sp>
        <p:nvSpPr>
          <p:cNvPr id="5" name="Title 1"/>
          <p:cNvSpPr txBox="1">
            <a:spLocks/>
          </p:cNvSpPr>
          <p:nvPr/>
        </p:nvSpPr>
        <p:spPr>
          <a:xfrm>
            <a:off x="539552" y="1923678"/>
            <a:ext cx="8229600" cy="1224136"/>
          </a:xfrm>
          <a:prstGeom prst="rect">
            <a:avLst/>
          </a:prstGeom>
        </p:spPr>
        <p:txBody>
          <a:bodyPr vert="horz" lIns="91440" tIns="45720" rIns="91440" bIns="45720" rtlCol="0" anchor="ctr">
            <a:noAutofit/>
          </a:bodyPr>
          <a:lstStyle/>
          <a:p>
            <a:pPr lvl="0">
              <a:spcBef>
                <a:spcPct val="0"/>
              </a:spcBef>
            </a:pPr>
            <a:r>
              <a:rPr lang="en-US" sz="2800" dirty="0" smtClean="0">
                <a:solidFill>
                  <a:schemeClr val="bg1"/>
                </a:solidFill>
                <a:latin typeface="EraserDust" pitchFamily="34" charset="0"/>
              </a:rPr>
              <a:t>They did not receive the things promised; they only saw them and welcomed them from a distance. And they admitted that they were aliens and strangers on earth. People who say such things show that they are looking for a country of their own. If they had been thinking of the country they had left, they would have had opportunity to return. Instead, they were longing for a better country—a heavenly one. Therefore God is not ashamed to be called their God, for he has prepared a city for them</a:t>
            </a:r>
          </a:p>
          <a:p>
            <a:pPr lvl="0">
              <a:spcBef>
                <a:spcPct val="0"/>
              </a:spcBef>
            </a:pPr>
            <a:r>
              <a:rPr kumimoji="0" lang="en-US" sz="2400" b="0" i="0" u="none" strike="noStrike" kern="1200" cap="none" spc="0" normalizeH="0" baseline="0" noProof="0" dirty="0" smtClean="0">
                <a:ln>
                  <a:noFill/>
                </a:ln>
                <a:solidFill>
                  <a:schemeClr val="bg1"/>
                </a:solidFill>
                <a:effectLst/>
                <a:uLnTx/>
                <a:uFillTx/>
                <a:latin typeface="EraserDust" pitchFamily="34" charset="0"/>
                <a:ea typeface="+mj-ea"/>
                <a:cs typeface="+mj-cs"/>
              </a:rPr>
              <a:t>				</a:t>
            </a:r>
            <a:r>
              <a:rPr kumimoji="0" lang="en-US" sz="2800" b="0" i="0" u="none" strike="noStrike" kern="1200" cap="none" spc="0" normalizeH="0" baseline="0" noProof="0" dirty="0" smtClean="0">
                <a:ln>
                  <a:noFill/>
                </a:ln>
                <a:solidFill>
                  <a:schemeClr val="bg1"/>
                </a:solidFill>
                <a:effectLst/>
                <a:uLnTx/>
                <a:uFillTx/>
                <a:latin typeface="EraserDust" pitchFamily="34" charset="0"/>
                <a:ea typeface="+mj-ea"/>
                <a:cs typeface="+mj-cs"/>
              </a:rPr>
              <a:t>Hebrews 11:13-16</a:t>
            </a:r>
            <a:endParaRPr kumimoji="0" lang="en-CA" sz="2800" b="0" i="0" u="none" strike="noStrike" kern="1200" cap="none" spc="0" normalizeH="0" baseline="0" noProof="0" dirty="0">
              <a:ln>
                <a:noFill/>
              </a:ln>
              <a:solidFill>
                <a:schemeClr val="bg1"/>
              </a:solidFill>
              <a:effectLst/>
              <a:uLnTx/>
              <a:uFillTx/>
              <a:latin typeface="EraserDust" pitchFamily="34" charset="0"/>
              <a:ea typeface="+mj-ea"/>
              <a:cs typeface="+mj-cs"/>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pic>
        <p:nvPicPr>
          <p:cNvPr id="5" name="Content Placeholder 4" descr="Distinct_Notes_16.jpg"/>
          <p:cNvPicPr>
            <a:picLocks noGrp="1" noChangeAspect="1"/>
          </p:cNvPicPr>
          <p:nvPr>
            <p:ph idx="1"/>
          </p:nvPr>
        </p:nvPicPr>
        <p:blipFill>
          <a:blip r:embed="rId2" cstate="print"/>
          <a:stretch>
            <a:fillRect/>
          </a:stretch>
        </p:blipFill>
        <p:spPr>
          <a:xfrm>
            <a:off x="0" y="0"/>
            <a:ext cx="9144000" cy="5143500"/>
          </a:xfrm>
        </p:spPr>
      </p:pic>
      <p:pic>
        <p:nvPicPr>
          <p:cNvPr id="6" name="Picture 4" descr="https://pbs.twimg.com/profile_images/3351362917/85678699ff9b902f2ed2eca0b2b620da.jpeg"/>
          <p:cNvPicPr>
            <a:picLocks noChangeAspect="1" noChangeArrowheads="1"/>
          </p:cNvPicPr>
          <p:nvPr/>
        </p:nvPicPr>
        <p:blipFill>
          <a:blip r:embed="rId3" cstate="print"/>
          <a:srcRect/>
          <a:stretch>
            <a:fillRect/>
          </a:stretch>
        </p:blipFill>
        <p:spPr bwMode="auto">
          <a:xfrm rot="1247528">
            <a:off x="3389649" y="-458608"/>
            <a:ext cx="6805659" cy="7163851"/>
          </a:xfrm>
          <a:prstGeom prst="rect">
            <a:avLst/>
          </a:prstGeom>
          <a:noFill/>
        </p:spPr>
      </p:pic>
      <p:sp>
        <p:nvSpPr>
          <p:cNvPr id="4" name="Title 1"/>
          <p:cNvSpPr txBox="1">
            <a:spLocks/>
          </p:cNvSpPr>
          <p:nvPr/>
        </p:nvSpPr>
        <p:spPr>
          <a:xfrm>
            <a:off x="-2196752" y="987574"/>
            <a:ext cx="8229600" cy="1224136"/>
          </a:xfrm>
          <a:prstGeom prst="rect">
            <a:avLst/>
          </a:prstGeom>
        </p:spPr>
        <p:txBody>
          <a:bodyPr vert="horz" lIns="91440" tIns="45720" rIns="91440" bIns="45720" rtlCol="0" anchor="ctr">
            <a:normAutofit fontScale="90000" lnSpcReduction="1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CA" sz="4400" dirty="0" err="1" smtClean="0">
                <a:solidFill>
                  <a:schemeClr val="bg1"/>
                </a:solidFill>
                <a:latin typeface="KG Broken Vessels Sketch" pitchFamily="2" charset="0"/>
                <a:ea typeface="+mj-ea"/>
                <a:cs typeface="+mj-cs"/>
              </a:rPr>
              <a:t>i</a:t>
            </a:r>
            <a:r>
              <a:rPr lang="en-CA" sz="4400" noProof="0" dirty="0" smtClean="0">
                <a:solidFill>
                  <a:schemeClr val="bg1"/>
                </a:solidFill>
                <a:latin typeface="KG Broken Vessels Sketch" pitchFamily="2" charset="0"/>
                <a:ea typeface="+mj-ea"/>
                <a:cs typeface="+mj-cs"/>
              </a:rPr>
              <a:t>s church</a:t>
            </a:r>
          </a:p>
          <a:p>
            <a:pPr marL="0" marR="0" lvl="0" indent="0" algn="ctr" defTabSz="914400" rtl="0" eaLnBrk="1" fontAlgn="auto" latinLnBrk="0" hangingPunct="1">
              <a:lnSpc>
                <a:spcPct val="100000"/>
              </a:lnSpc>
              <a:spcBef>
                <a:spcPct val="0"/>
              </a:spcBef>
              <a:spcAft>
                <a:spcPts val="0"/>
              </a:spcAft>
              <a:buClrTx/>
              <a:buSzTx/>
              <a:buFontTx/>
              <a:buNone/>
              <a:tabLst/>
              <a:defRPr/>
            </a:pPr>
            <a:r>
              <a:rPr lang="en-CA" sz="4400" noProof="0" dirty="0" smtClean="0">
                <a:solidFill>
                  <a:schemeClr val="bg1"/>
                </a:solidFill>
                <a:latin typeface="KG Broken Vessels Sketch" pitchFamily="2" charset="0"/>
                <a:ea typeface="+mj-ea"/>
                <a:cs typeface="+mj-cs"/>
              </a:rPr>
              <a:t> relevant?</a:t>
            </a:r>
            <a:endParaRPr kumimoji="0" lang="en-CA" sz="4400" b="1" i="0" u="none" strike="noStrike" kern="1200" cap="none" spc="0" normalizeH="0" baseline="0" noProof="0" dirty="0">
              <a:ln>
                <a:noFill/>
              </a:ln>
              <a:solidFill>
                <a:schemeClr val="bg1"/>
              </a:solidFill>
              <a:effectLst/>
              <a:uLnTx/>
              <a:uFillTx/>
              <a:latin typeface="KG Broken Vessels Sketch" pitchFamily="2" charset="0"/>
              <a:ea typeface="+mj-ea"/>
              <a:cs typeface="+mj-cs"/>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3646</TotalTime>
  <Words>344</Words>
  <Application>Microsoft Office PowerPoint</Application>
  <PresentationFormat>On-screen Show (16:9)</PresentationFormat>
  <Paragraphs>37</Paragraphs>
  <Slides>19</Slides>
  <Notes>0</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vector>
  </TitlesOfParts>
  <Company>Microsoft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Wendy E</dc:creator>
  <cp:lastModifiedBy>Jason Koleba</cp:lastModifiedBy>
  <cp:revision>17</cp:revision>
  <dcterms:created xsi:type="dcterms:W3CDTF">2015-02-05T17:07:58Z</dcterms:created>
  <dcterms:modified xsi:type="dcterms:W3CDTF">2015-02-21T21:34:29Z</dcterms:modified>
</cp:coreProperties>
</file>