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21"/>
  </p:notesMasterIdLst>
  <p:handoutMasterIdLst>
    <p:handoutMasterId r:id="rId22"/>
  </p:handoutMasterIdLst>
  <p:sldIdLst>
    <p:sldId id="267" r:id="rId3"/>
    <p:sldId id="295" r:id="rId4"/>
    <p:sldId id="296" r:id="rId5"/>
    <p:sldId id="280" r:id="rId6"/>
    <p:sldId id="275" r:id="rId7"/>
    <p:sldId id="277" r:id="rId8"/>
    <p:sldId id="278" r:id="rId9"/>
    <p:sldId id="287" r:id="rId10"/>
    <p:sldId id="288" r:id="rId11"/>
    <p:sldId id="289" r:id="rId12"/>
    <p:sldId id="290" r:id="rId13"/>
    <p:sldId id="291" r:id="rId14"/>
    <p:sldId id="292" r:id="rId15"/>
    <p:sldId id="293" r:id="rId16"/>
    <p:sldId id="294" r:id="rId17"/>
    <p:sldId id="282" r:id="rId18"/>
    <p:sldId id="284" r:id="rId19"/>
    <p:sldId id="286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69012ECD-51FC-41F1-AA8D-1B2483CD663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-96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3" d="100"/>
          <a:sy n="63" d="100"/>
        </p:scale>
        <p:origin x="2838" y="108"/>
      </p:cViewPr>
      <p:guideLst/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3B40898-2DF1-4D8F-AE17-39A1D6984F24}" type="doc">
      <dgm:prSet loTypeId="urn:microsoft.com/office/officeart/2011/layout/CircleProcess" loCatId="process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D7245CC-C513-4418-88A9-FE3B1E65B2E6}">
      <dgm:prSet phldrT="[Text]"/>
      <dgm:spPr/>
      <dgm:t>
        <a:bodyPr/>
        <a:lstStyle/>
        <a:p>
          <a:endParaRPr lang="en-US" dirty="0" smtClean="0"/>
        </a:p>
      </dgm:t>
    </dgm:pt>
    <dgm:pt modelId="{BA82D20F-7643-4561-9DFF-B2172D0A7A78}" type="parTrans" cxnId="{CBF9B2FB-7EBD-4075-AC6F-60BF21993DF6}">
      <dgm:prSet/>
      <dgm:spPr/>
      <dgm:t>
        <a:bodyPr/>
        <a:lstStyle/>
        <a:p>
          <a:endParaRPr lang="en-US"/>
        </a:p>
      </dgm:t>
    </dgm:pt>
    <dgm:pt modelId="{7D16FFE3-4DF9-4DB4-B6EC-52A5CA8D5039}" type="sibTrans" cxnId="{CBF9B2FB-7EBD-4075-AC6F-60BF21993DF6}">
      <dgm:prSet/>
      <dgm:spPr/>
      <dgm:t>
        <a:bodyPr/>
        <a:lstStyle/>
        <a:p>
          <a:endParaRPr lang="en-US"/>
        </a:p>
      </dgm:t>
    </dgm:pt>
    <dgm:pt modelId="{BC0472DC-64F1-48AD-8B64-6FA9C7403D15}">
      <dgm:prSet phldrT="[Text]"/>
      <dgm:spPr/>
      <dgm:t>
        <a:bodyPr/>
        <a:lstStyle/>
        <a:p>
          <a:endParaRPr lang="en-US" dirty="0" smtClean="0"/>
        </a:p>
      </dgm:t>
    </dgm:pt>
    <dgm:pt modelId="{747A26ED-D681-4448-8E66-C46D18B93DE8}" type="parTrans" cxnId="{AF2A78B8-ADAE-4E5C-940F-9F8888F132C2}">
      <dgm:prSet/>
      <dgm:spPr/>
      <dgm:t>
        <a:bodyPr/>
        <a:lstStyle/>
        <a:p>
          <a:endParaRPr lang="en-US"/>
        </a:p>
      </dgm:t>
    </dgm:pt>
    <dgm:pt modelId="{944A1DDB-8321-49E9-AA97-0278D35B80B5}" type="sibTrans" cxnId="{AF2A78B8-ADAE-4E5C-940F-9F8888F132C2}">
      <dgm:prSet/>
      <dgm:spPr/>
      <dgm:t>
        <a:bodyPr/>
        <a:lstStyle/>
        <a:p>
          <a:endParaRPr lang="en-US"/>
        </a:p>
      </dgm:t>
    </dgm:pt>
    <dgm:pt modelId="{CF6E6004-78F0-445A-A697-4EDC1F48D32A}">
      <dgm:prSet phldrT="[Text]"/>
      <dgm:spPr/>
      <dgm:t>
        <a:bodyPr/>
        <a:lstStyle/>
        <a:p>
          <a:endParaRPr lang="en-US" dirty="0" smtClean="0"/>
        </a:p>
      </dgm:t>
    </dgm:pt>
    <dgm:pt modelId="{17322A47-2893-414B-9F99-CB9689E299F6}" type="parTrans" cxnId="{F8DFA268-3894-493C-915E-3002EEF74AD1}">
      <dgm:prSet/>
      <dgm:spPr/>
      <dgm:t>
        <a:bodyPr/>
        <a:lstStyle/>
        <a:p>
          <a:endParaRPr lang="en-US"/>
        </a:p>
      </dgm:t>
    </dgm:pt>
    <dgm:pt modelId="{A3AE831C-9645-44C3-9593-C9424BC45D10}" type="sibTrans" cxnId="{F8DFA268-3894-493C-915E-3002EEF74AD1}">
      <dgm:prSet/>
      <dgm:spPr/>
      <dgm:t>
        <a:bodyPr/>
        <a:lstStyle/>
        <a:p>
          <a:endParaRPr lang="en-US"/>
        </a:p>
      </dgm:t>
    </dgm:pt>
    <dgm:pt modelId="{E138944A-4179-4983-ADA0-EABCDA1B1D3D}">
      <dgm:prSet phldrT="[Text]"/>
      <dgm:spPr/>
      <dgm:t>
        <a:bodyPr/>
        <a:lstStyle/>
        <a:p>
          <a:endParaRPr lang="en-US" dirty="0" smtClean="0"/>
        </a:p>
      </dgm:t>
    </dgm:pt>
    <dgm:pt modelId="{2F15AFBD-D808-4B65-BEF5-A3CCA43CE73A}" type="parTrans" cxnId="{7274F5F6-0E9F-47D5-A7FF-FF717BAEE432}">
      <dgm:prSet/>
      <dgm:spPr/>
      <dgm:t>
        <a:bodyPr/>
        <a:lstStyle/>
        <a:p>
          <a:endParaRPr lang="en-US"/>
        </a:p>
      </dgm:t>
    </dgm:pt>
    <dgm:pt modelId="{6A330ACE-8DB4-42AF-93AF-6033E358A2E3}" type="sibTrans" cxnId="{7274F5F6-0E9F-47D5-A7FF-FF717BAEE432}">
      <dgm:prSet/>
      <dgm:spPr/>
      <dgm:t>
        <a:bodyPr/>
        <a:lstStyle/>
        <a:p>
          <a:endParaRPr lang="en-US"/>
        </a:p>
      </dgm:t>
    </dgm:pt>
    <dgm:pt modelId="{B020A65E-B079-4161-BC60-7CB39D01EA02}" type="pres">
      <dgm:prSet presAssocID="{03B40898-2DF1-4D8F-AE17-39A1D6984F24}" presName="Name0" presStyleCnt="0">
        <dgm:presLayoutVars>
          <dgm:chMax val="11"/>
          <dgm:chPref val="11"/>
          <dgm:dir/>
          <dgm:resizeHandles/>
        </dgm:presLayoutVars>
      </dgm:prSet>
      <dgm:spPr/>
      <dgm:t>
        <a:bodyPr/>
        <a:lstStyle/>
        <a:p>
          <a:endParaRPr lang="en-US"/>
        </a:p>
      </dgm:t>
    </dgm:pt>
    <dgm:pt modelId="{5DB0C30D-27D6-4280-8D30-2A51C2CFE49D}" type="pres">
      <dgm:prSet presAssocID="{E138944A-4179-4983-ADA0-EABCDA1B1D3D}" presName="Accent4" presStyleCnt="0"/>
      <dgm:spPr/>
    </dgm:pt>
    <dgm:pt modelId="{F3767E4F-914A-4140-AD77-A937B8D311E9}" type="pres">
      <dgm:prSet presAssocID="{E138944A-4179-4983-ADA0-EABCDA1B1D3D}" presName="Accent" presStyleLbl="node1" presStyleIdx="0" presStyleCnt="4"/>
      <dgm:spPr/>
    </dgm:pt>
    <dgm:pt modelId="{C4877015-3BE1-486D-A97C-380AAB250A70}" type="pres">
      <dgm:prSet presAssocID="{E138944A-4179-4983-ADA0-EABCDA1B1D3D}" presName="ParentBackground4" presStyleCnt="0"/>
      <dgm:spPr/>
    </dgm:pt>
    <dgm:pt modelId="{5EECE4C0-CECB-4CFB-86FA-3F2BBED664DB}" type="pres">
      <dgm:prSet presAssocID="{E138944A-4179-4983-ADA0-EABCDA1B1D3D}" presName="ParentBackground" presStyleLbl="fgAcc1" presStyleIdx="0" presStyleCnt="4"/>
      <dgm:spPr/>
      <dgm:t>
        <a:bodyPr/>
        <a:lstStyle/>
        <a:p>
          <a:endParaRPr lang="en-US"/>
        </a:p>
      </dgm:t>
    </dgm:pt>
    <dgm:pt modelId="{B266C890-0B94-4216-B176-F190A9A0F4C8}" type="pres">
      <dgm:prSet presAssocID="{E138944A-4179-4983-ADA0-EABCDA1B1D3D}" presName="Parent4" presStyleLbl="revTx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EEB5750-047B-4129-8A8C-27675B2EAD1A}" type="pres">
      <dgm:prSet presAssocID="{CF6E6004-78F0-445A-A697-4EDC1F48D32A}" presName="Accent3" presStyleCnt="0"/>
      <dgm:spPr/>
    </dgm:pt>
    <dgm:pt modelId="{ADA68266-43A2-4162-8656-770027A69C6D}" type="pres">
      <dgm:prSet presAssocID="{CF6E6004-78F0-445A-A697-4EDC1F48D32A}" presName="Accent" presStyleLbl="node1" presStyleIdx="1" presStyleCnt="4"/>
      <dgm:spPr/>
    </dgm:pt>
    <dgm:pt modelId="{C25AFD6A-F27D-47C2-A0FE-DFE233813BB9}" type="pres">
      <dgm:prSet presAssocID="{CF6E6004-78F0-445A-A697-4EDC1F48D32A}" presName="ParentBackground3" presStyleCnt="0"/>
      <dgm:spPr/>
    </dgm:pt>
    <dgm:pt modelId="{2158F33F-2D59-43F2-B8C0-0695200D86C9}" type="pres">
      <dgm:prSet presAssocID="{CF6E6004-78F0-445A-A697-4EDC1F48D32A}" presName="ParentBackground" presStyleLbl="fgAcc1" presStyleIdx="1" presStyleCnt="4"/>
      <dgm:spPr/>
      <dgm:t>
        <a:bodyPr/>
        <a:lstStyle/>
        <a:p>
          <a:endParaRPr lang="en-US"/>
        </a:p>
      </dgm:t>
    </dgm:pt>
    <dgm:pt modelId="{43C25370-2B38-4B61-8D35-E713A8976DA2}" type="pres">
      <dgm:prSet presAssocID="{CF6E6004-78F0-445A-A697-4EDC1F48D32A}" presName="Parent3" presStyleLbl="revTx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AB91CC7-FEB9-42B7-AF5D-494EA7F3AA07}" type="pres">
      <dgm:prSet presAssocID="{BC0472DC-64F1-48AD-8B64-6FA9C7403D15}" presName="Accent2" presStyleCnt="0"/>
      <dgm:spPr/>
    </dgm:pt>
    <dgm:pt modelId="{C379AA93-2720-4CC0-9330-8B6D0455F70D}" type="pres">
      <dgm:prSet presAssocID="{BC0472DC-64F1-48AD-8B64-6FA9C7403D15}" presName="Accent" presStyleLbl="node1" presStyleIdx="2" presStyleCnt="4"/>
      <dgm:spPr/>
    </dgm:pt>
    <dgm:pt modelId="{D56CF3C4-3211-4FF2-B367-28A9BEF09B6F}" type="pres">
      <dgm:prSet presAssocID="{BC0472DC-64F1-48AD-8B64-6FA9C7403D15}" presName="ParentBackground2" presStyleCnt="0"/>
      <dgm:spPr/>
    </dgm:pt>
    <dgm:pt modelId="{004DC993-F2C1-4790-8586-A66007742F75}" type="pres">
      <dgm:prSet presAssocID="{BC0472DC-64F1-48AD-8B64-6FA9C7403D15}" presName="ParentBackground" presStyleLbl="fgAcc1" presStyleIdx="2" presStyleCnt="4"/>
      <dgm:spPr/>
      <dgm:t>
        <a:bodyPr/>
        <a:lstStyle/>
        <a:p>
          <a:endParaRPr lang="en-US"/>
        </a:p>
      </dgm:t>
    </dgm:pt>
    <dgm:pt modelId="{90A5D1C6-45D6-4303-AEE2-C16A1D353D9C}" type="pres">
      <dgm:prSet presAssocID="{BC0472DC-64F1-48AD-8B64-6FA9C7403D15}" presName="Parent2" presStyleLbl="revTx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CA543E7-913A-416C-BB57-6399E851BA99}" type="pres">
      <dgm:prSet presAssocID="{9D7245CC-C513-4418-88A9-FE3B1E65B2E6}" presName="Accent1" presStyleCnt="0"/>
      <dgm:spPr/>
    </dgm:pt>
    <dgm:pt modelId="{A7BDFE11-381D-45B7-A64F-6ED6DD450B3D}" type="pres">
      <dgm:prSet presAssocID="{9D7245CC-C513-4418-88A9-FE3B1E65B2E6}" presName="Accent" presStyleLbl="node1" presStyleIdx="3" presStyleCnt="4"/>
      <dgm:spPr/>
    </dgm:pt>
    <dgm:pt modelId="{7FC43490-7B5C-423E-88E5-F0BD772B0354}" type="pres">
      <dgm:prSet presAssocID="{9D7245CC-C513-4418-88A9-FE3B1E65B2E6}" presName="ParentBackground1" presStyleCnt="0"/>
      <dgm:spPr/>
    </dgm:pt>
    <dgm:pt modelId="{7C1BFCD5-31A4-458C-91DB-01F38695A7B5}" type="pres">
      <dgm:prSet presAssocID="{9D7245CC-C513-4418-88A9-FE3B1E65B2E6}" presName="ParentBackground" presStyleLbl="fgAcc1" presStyleIdx="3" presStyleCnt="4"/>
      <dgm:spPr/>
      <dgm:t>
        <a:bodyPr/>
        <a:lstStyle/>
        <a:p>
          <a:endParaRPr lang="en-US"/>
        </a:p>
      </dgm:t>
    </dgm:pt>
    <dgm:pt modelId="{BB1BE69F-E91E-49BD-A1C1-053AAF462A8F}" type="pres">
      <dgm:prSet presAssocID="{9D7245CC-C513-4418-88A9-FE3B1E65B2E6}" presName="Parent1" presStyleLbl="revTx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BF9B2FB-7EBD-4075-AC6F-60BF21993DF6}" srcId="{03B40898-2DF1-4D8F-AE17-39A1D6984F24}" destId="{9D7245CC-C513-4418-88A9-FE3B1E65B2E6}" srcOrd="0" destOrd="0" parTransId="{BA82D20F-7643-4561-9DFF-B2172D0A7A78}" sibTransId="{7D16FFE3-4DF9-4DB4-B6EC-52A5CA8D5039}"/>
    <dgm:cxn modelId="{1A3CAA57-D575-4A65-8D29-E6C974BD0298}" type="presOf" srcId="{CF6E6004-78F0-445A-A697-4EDC1F48D32A}" destId="{2158F33F-2D59-43F2-B8C0-0695200D86C9}" srcOrd="0" destOrd="0" presId="urn:microsoft.com/office/officeart/2011/layout/CircleProcess"/>
    <dgm:cxn modelId="{B4805884-C3DD-4765-B868-A196AB6776DD}" type="presOf" srcId="{E138944A-4179-4983-ADA0-EABCDA1B1D3D}" destId="{5EECE4C0-CECB-4CFB-86FA-3F2BBED664DB}" srcOrd="0" destOrd="0" presId="urn:microsoft.com/office/officeart/2011/layout/CircleProcess"/>
    <dgm:cxn modelId="{10DC250D-B04A-4BDA-B22F-4EA9474E5CDC}" type="presOf" srcId="{BC0472DC-64F1-48AD-8B64-6FA9C7403D15}" destId="{90A5D1C6-45D6-4303-AEE2-C16A1D353D9C}" srcOrd="1" destOrd="0" presId="urn:microsoft.com/office/officeart/2011/layout/CircleProcess"/>
    <dgm:cxn modelId="{7274F5F6-0E9F-47D5-A7FF-FF717BAEE432}" srcId="{03B40898-2DF1-4D8F-AE17-39A1D6984F24}" destId="{E138944A-4179-4983-ADA0-EABCDA1B1D3D}" srcOrd="3" destOrd="0" parTransId="{2F15AFBD-D808-4B65-BEF5-A3CCA43CE73A}" sibTransId="{6A330ACE-8DB4-42AF-93AF-6033E358A2E3}"/>
    <dgm:cxn modelId="{7A7EB182-51AC-441A-AB61-AB86BBB7743F}" type="presOf" srcId="{9D7245CC-C513-4418-88A9-FE3B1E65B2E6}" destId="{7C1BFCD5-31A4-458C-91DB-01F38695A7B5}" srcOrd="0" destOrd="0" presId="urn:microsoft.com/office/officeart/2011/layout/CircleProcess"/>
    <dgm:cxn modelId="{AF2A78B8-ADAE-4E5C-940F-9F8888F132C2}" srcId="{03B40898-2DF1-4D8F-AE17-39A1D6984F24}" destId="{BC0472DC-64F1-48AD-8B64-6FA9C7403D15}" srcOrd="1" destOrd="0" parTransId="{747A26ED-D681-4448-8E66-C46D18B93DE8}" sibTransId="{944A1DDB-8321-49E9-AA97-0278D35B80B5}"/>
    <dgm:cxn modelId="{4AC00460-8C20-4323-8CE1-09E9809062BD}" type="presOf" srcId="{BC0472DC-64F1-48AD-8B64-6FA9C7403D15}" destId="{004DC993-F2C1-4790-8586-A66007742F75}" srcOrd="0" destOrd="0" presId="urn:microsoft.com/office/officeart/2011/layout/CircleProcess"/>
    <dgm:cxn modelId="{6E89DCCA-737E-45D0-BB45-94BDE05A3856}" type="presOf" srcId="{9D7245CC-C513-4418-88A9-FE3B1E65B2E6}" destId="{BB1BE69F-E91E-49BD-A1C1-053AAF462A8F}" srcOrd="1" destOrd="0" presId="urn:microsoft.com/office/officeart/2011/layout/CircleProcess"/>
    <dgm:cxn modelId="{086DC425-6ED3-4C72-AB11-5BEFA5B9C457}" type="presOf" srcId="{E138944A-4179-4983-ADA0-EABCDA1B1D3D}" destId="{B266C890-0B94-4216-B176-F190A9A0F4C8}" srcOrd="1" destOrd="0" presId="urn:microsoft.com/office/officeart/2011/layout/CircleProcess"/>
    <dgm:cxn modelId="{37B4F4EA-97FB-4FDE-9390-9942BD6E1799}" type="presOf" srcId="{03B40898-2DF1-4D8F-AE17-39A1D6984F24}" destId="{B020A65E-B079-4161-BC60-7CB39D01EA02}" srcOrd="0" destOrd="0" presId="urn:microsoft.com/office/officeart/2011/layout/CircleProcess"/>
    <dgm:cxn modelId="{F8DFA268-3894-493C-915E-3002EEF74AD1}" srcId="{03B40898-2DF1-4D8F-AE17-39A1D6984F24}" destId="{CF6E6004-78F0-445A-A697-4EDC1F48D32A}" srcOrd="2" destOrd="0" parTransId="{17322A47-2893-414B-9F99-CB9689E299F6}" sibTransId="{A3AE831C-9645-44C3-9593-C9424BC45D10}"/>
    <dgm:cxn modelId="{07508300-C3D5-4AC2-BB72-3E837641FAEF}" type="presOf" srcId="{CF6E6004-78F0-445A-A697-4EDC1F48D32A}" destId="{43C25370-2B38-4B61-8D35-E713A8976DA2}" srcOrd="1" destOrd="0" presId="urn:microsoft.com/office/officeart/2011/layout/CircleProcess"/>
    <dgm:cxn modelId="{EEB3DB98-C130-4820-8170-91AEEB7B8DE1}" type="presParOf" srcId="{B020A65E-B079-4161-BC60-7CB39D01EA02}" destId="{5DB0C30D-27D6-4280-8D30-2A51C2CFE49D}" srcOrd="0" destOrd="0" presId="urn:microsoft.com/office/officeart/2011/layout/CircleProcess"/>
    <dgm:cxn modelId="{F51468F1-AD8C-44F4-AD87-340746D8DECF}" type="presParOf" srcId="{5DB0C30D-27D6-4280-8D30-2A51C2CFE49D}" destId="{F3767E4F-914A-4140-AD77-A937B8D311E9}" srcOrd="0" destOrd="0" presId="urn:microsoft.com/office/officeart/2011/layout/CircleProcess"/>
    <dgm:cxn modelId="{EF3547CA-0573-45CB-BBD7-472C7E151600}" type="presParOf" srcId="{B020A65E-B079-4161-BC60-7CB39D01EA02}" destId="{C4877015-3BE1-486D-A97C-380AAB250A70}" srcOrd="1" destOrd="0" presId="urn:microsoft.com/office/officeart/2011/layout/CircleProcess"/>
    <dgm:cxn modelId="{07CAE486-67D6-4F91-B8B5-7DE73985CAFF}" type="presParOf" srcId="{C4877015-3BE1-486D-A97C-380AAB250A70}" destId="{5EECE4C0-CECB-4CFB-86FA-3F2BBED664DB}" srcOrd="0" destOrd="0" presId="urn:microsoft.com/office/officeart/2011/layout/CircleProcess"/>
    <dgm:cxn modelId="{316ACA73-5AD8-4915-AD02-014F014CAFC8}" type="presParOf" srcId="{B020A65E-B079-4161-BC60-7CB39D01EA02}" destId="{B266C890-0B94-4216-B176-F190A9A0F4C8}" srcOrd="2" destOrd="0" presId="urn:microsoft.com/office/officeart/2011/layout/CircleProcess"/>
    <dgm:cxn modelId="{AED0DC94-AA5D-48B7-BD6D-C08A1FCDE6AA}" type="presParOf" srcId="{B020A65E-B079-4161-BC60-7CB39D01EA02}" destId="{FEEB5750-047B-4129-8A8C-27675B2EAD1A}" srcOrd="3" destOrd="0" presId="urn:microsoft.com/office/officeart/2011/layout/CircleProcess"/>
    <dgm:cxn modelId="{1BC14F76-A0A8-4B9A-9BD5-B69CBAF2EB0A}" type="presParOf" srcId="{FEEB5750-047B-4129-8A8C-27675B2EAD1A}" destId="{ADA68266-43A2-4162-8656-770027A69C6D}" srcOrd="0" destOrd="0" presId="urn:microsoft.com/office/officeart/2011/layout/CircleProcess"/>
    <dgm:cxn modelId="{123B11B3-347D-42DC-A535-E23F1876411B}" type="presParOf" srcId="{B020A65E-B079-4161-BC60-7CB39D01EA02}" destId="{C25AFD6A-F27D-47C2-A0FE-DFE233813BB9}" srcOrd="4" destOrd="0" presId="urn:microsoft.com/office/officeart/2011/layout/CircleProcess"/>
    <dgm:cxn modelId="{85768782-8F04-4320-98A7-7319E39B3D5C}" type="presParOf" srcId="{C25AFD6A-F27D-47C2-A0FE-DFE233813BB9}" destId="{2158F33F-2D59-43F2-B8C0-0695200D86C9}" srcOrd="0" destOrd="0" presId="urn:microsoft.com/office/officeart/2011/layout/CircleProcess"/>
    <dgm:cxn modelId="{911C7D78-E3DB-455E-AE36-5C3F84714CAF}" type="presParOf" srcId="{B020A65E-B079-4161-BC60-7CB39D01EA02}" destId="{43C25370-2B38-4B61-8D35-E713A8976DA2}" srcOrd="5" destOrd="0" presId="urn:microsoft.com/office/officeart/2011/layout/CircleProcess"/>
    <dgm:cxn modelId="{3E3BFEDF-2549-4211-B17C-284A091CC4B7}" type="presParOf" srcId="{B020A65E-B079-4161-BC60-7CB39D01EA02}" destId="{1AB91CC7-FEB9-42B7-AF5D-494EA7F3AA07}" srcOrd="6" destOrd="0" presId="urn:microsoft.com/office/officeart/2011/layout/CircleProcess"/>
    <dgm:cxn modelId="{445D3156-7385-4509-8E15-0B439F2AEF17}" type="presParOf" srcId="{1AB91CC7-FEB9-42B7-AF5D-494EA7F3AA07}" destId="{C379AA93-2720-4CC0-9330-8B6D0455F70D}" srcOrd="0" destOrd="0" presId="urn:microsoft.com/office/officeart/2011/layout/CircleProcess"/>
    <dgm:cxn modelId="{B853C357-F029-49F7-AEC0-9E40848F0110}" type="presParOf" srcId="{B020A65E-B079-4161-BC60-7CB39D01EA02}" destId="{D56CF3C4-3211-4FF2-B367-28A9BEF09B6F}" srcOrd="7" destOrd="0" presId="urn:microsoft.com/office/officeart/2011/layout/CircleProcess"/>
    <dgm:cxn modelId="{FD615899-3FE6-430F-9D6A-B4BE4E398FE4}" type="presParOf" srcId="{D56CF3C4-3211-4FF2-B367-28A9BEF09B6F}" destId="{004DC993-F2C1-4790-8586-A66007742F75}" srcOrd="0" destOrd="0" presId="urn:microsoft.com/office/officeart/2011/layout/CircleProcess"/>
    <dgm:cxn modelId="{2C94E128-61B1-4638-B4B3-6372E4F4A2FC}" type="presParOf" srcId="{B020A65E-B079-4161-BC60-7CB39D01EA02}" destId="{90A5D1C6-45D6-4303-AEE2-C16A1D353D9C}" srcOrd="8" destOrd="0" presId="urn:microsoft.com/office/officeart/2011/layout/CircleProcess"/>
    <dgm:cxn modelId="{3782AF5E-0DD3-475C-A150-6F246B995A1E}" type="presParOf" srcId="{B020A65E-B079-4161-BC60-7CB39D01EA02}" destId="{6CA543E7-913A-416C-BB57-6399E851BA99}" srcOrd="9" destOrd="0" presId="urn:microsoft.com/office/officeart/2011/layout/CircleProcess"/>
    <dgm:cxn modelId="{7CB89AAC-BF68-418A-9C84-C14DFD5B18DA}" type="presParOf" srcId="{6CA543E7-913A-416C-BB57-6399E851BA99}" destId="{A7BDFE11-381D-45B7-A64F-6ED6DD450B3D}" srcOrd="0" destOrd="0" presId="urn:microsoft.com/office/officeart/2011/layout/CircleProcess"/>
    <dgm:cxn modelId="{60FFF057-0F00-4670-B16B-F1AB9086289E}" type="presParOf" srcId="{B020A65E-B079-4161-BC60-7CB39D01EA02}" destId="{7FC43490-7B5C-423E-88E5-F0BD772B0354}" srcOrd="10" destOrd="0" presId="urn:microsoft.com/office/officeart/2011/layout/CircleProcess"/>
    <dgm:cxn modelId="{15917247-909F-49CB-A052-FCAF67FBDAC9}" type="presParOf" srcId="{7FC43490-7B5C-423E-88E5-F0BD772B0354}" destId="{7C1BFCD5-31A4-458C-91DB-01F38695A7B5}" srcOrd="0" destOrd="0" presId="urn:microsoft.com/office/officeart/2011/layout/CircleProcess"/>
    <dgm:cxn modelId="{A27A2D82-1EB1-4BEC-B30D-22FB828CA49F}" type="presParOf" srcId="{B020A65E-B079-4161-BC60-7CB39D01EA02}" destId="{BB1BE69F-E91E-49BD-A1C1-053AAF462A8F}" srcOrd="11" destOrd="0" presId="urn:microsoft.com/office/officeart/2011/layout/CircleProcess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3767E4F-914A-4140-AD77-A937B8D311E9}">
      <dsp:nvSpPr>
        <dsp:cNvPr id="0" name=""/>
        <dsp:cNvSpPr/>
      </dsp:nvSpPr>
      <dsp:spPr>
        <a:xfrm>
          <a:off x="9452625" y="1759590"/>
          <a:ext cx="2828962" cy="282910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5EECE4C0-CECB-4CFB-86FA-3F2BBED664DB}">
      <dsp:nvSpPr>
        <dsp:cNvPr id="0" name=""/>
        <dsp:cNvSpPr/>
      </dsp:nvSpPr>
      <dsp:spPr>
        <a:xfrm>
          <a:off x="9547247" y="1853910"/>
          <a:ext cx="2640930" cy="2640466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500" kern="1200" dirty="0" smtClean="0"/>
        </a:p>
      </dsp:txBody>
      <dsp:txXfrm>
        <a:off x="9924523" y="2231190"/>
        <a:ext cx="1886379" cy="1885905"/>
      </dsp:txXfrm>
    </dsp:sp>
    <dsp:sp modelId="{ADA68266-43A2-4162-8656-770027A69C6D}">
      <dsp:nvSpPr>
        <dsp:cNvPr id="0" name=""/>
        <dsp:cNvSpPr/>
      </dsp:nvSpPr>
      <dsp:spPr>
        <a:xfrm rot="2700000">
          <a:off x="6516886" y="1759391"/>
          <a:ext cx="2829008" cy="2829008"/>
        </a:xfrm>
        <a:prstGeom prst="teardrop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2158F33F-2D59-43F2-B8C0-0695200D86C9}">
      <dsp:nvSpPr>
        <dsp:cNvPr id="0" name=""/>
        <dsp:cNvSpPr/>
      </dsp:nvSpPr>
      <dsp:spPr>
        <a:xfrm>
          <a:off x="6623663" y="1853910"/>
          <a:ext cx="2640930" cy="2640466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500" kern="1200" dirty="0" smtClean="0"/>
        </a:p>
      </dsp:txBody>
      <dsp:txXfrm>
        <a:off x="7000939" y="2231190"/>
        <a:ext cx="1886379" cy="1885905"/>
      </dsp:txXfrm>
    </dsp:sp>
    <dsp:sp modelId="{C379AA93-2720-4CC0-9330-8B6D0455F70D}">
      <dsp:nvSpPr>
        <dsp:cNvPr id="0" name=""/>
        <dsp:cNvSpPr/>
      </dsp:nvSpPr>
      <dsp:spPr>
        <a:xfrm rot="2700000">
          <a:off x="3605433" y="1759391"/>
          <a:ext cx="2829008" cy="2829008"/>
        </a:xfrm>
        <a:prstGeom prst="teardrop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004DC993-F2C1-4790-8586-A66007742F75}">
      <dsp:nvSpPr>
        <dsp:cNvPr id="0" name=""/>
        <dsp:cNvSpPr/>
      </dsp:nvSpPr>
      <dsp:spPr>
        <a:xfrm>
          <a:off x="3700079" y="1853910"/>
          <a:ext cx="2640930" cy="2640466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500" kern="1200" dirty="0" smtClean="0"/>
        </a:p>
      </dsp:txBody>
      <dsp:txXfrm>
        <a:off x="4077354" y="2231190"/>
        <a:ext cx="1886379" cy="1885905"/>
      </dsp:txXfrm>
    </dsp:sp>
    <dsp:sp modelId="{A7BDFE11-381D-45B7-A64F-6ED6DD450B3D}">
      <dsp:nvSpPr>
        <dsp:cNvPr id="0" name=""/>
        <dsp:cNvSpPr/>
      </dsp:nvSpPr>
      <dsp:spPr>
        <a:xfrm rot="2700000">
          <a:off x="681849" y="1759391"/>
          <a:ext cx="2829008" cy="2829008"/>
        </a:xfrm>
        <a:prstGeom prst="teardrop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7C1BFCD5-31A4-458C-91DB-01F38695A7B5}">
      <dsp:nvSpPr>
        <dsp:cNvPr id="0" name=""/>
        <dsp:cNvSpPr/>
      </dsp:nvSpPr>
      <dsp:spPr>
        <a:xfrm>
          <a:off x="776494" y="1853910"/>
          <a:ext cx="2640930" cy="2640466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500" kern="1200" dirty="0" smtClean="0"/>
        </a:p>
      </dsp:txBody>
      <dsp:txXfrm>
        <a:off x="1153770" y="2231190"/>
        <a:ext cx="1886379" cy="188590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CircleProcess">
  <dgm:title val="Circle Process"/>
  <dgm:desc val="Use to show sequential steps in a process. Limited to eleven Level 1 shapes with an unlimited number of Level 2 shapes. Works best with small amounts of text. Unused text does not appear, but remains available if you switch layouts."/>
  <dgm:catLst>
    <dgm:cat type="process" pri="8500"/>
    <dgm:cat type="officeonline" pri="85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11"/>
      <dgm:chPref val="11"/>
      <dgm:dir/>
      <dgm:resizeHandles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5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Parent2" refType="w" fact="0.6249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l" for="ch" forName="Parent1" refType="w" fact="0.1597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l" for="ch" forName="Accent2" refType="w" fact="0.5498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l" for="ch" forName="ParentBackground2" refType="w" fact="0.5648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l" for="ch" forName="Child2" refType="w" fact="0.5648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l" for="ch" forName="Accent1" refType="w" fact="-0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l" for="ch" forName="ParentBackground1" refType="w" fact="0.0997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l" for="ch" forName="Child1" refType="w" fact="0.0997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6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Parent3" refType="w" fact="0.744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l" for="ch" forName="Parent2" refType="w" fact="0.426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l" for="ch" forName="Parent1" refType="w" fact="0.109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l" for="ch" forName="Accent3" refType="w" fact="0.6928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l" for="ch" forName="ParentBackground3" refType="w" fact="0.703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l" for="ch" forName="Child3" refType="w" fact="0.703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l" for="ch" forName="Accent2" refType="w" fact="0.3122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l" for="ch" forName="ParentBackground2" refType="w" fact="0.385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l" for="ch" forName="Child2" refType="w" fact="0.385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l" for="ch" forName="Accent1" refType="w" fact="-0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l" for="ch" forName="ParentBackground1" refType="w" fact="0.068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l" for="ch" forName="Child1" refType="w" fact="0.068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7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Parent4" refType="w" fact="0.8057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l" for="ch" forName="Parent3" refType="w" fact="0.5647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l" for="ch" forName="Parent2" refType="w" fact="0.3237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l" for="ch" forName="Parent1" refType="w" fact="0.0827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l" for="ch" forName="Accent4" refType="w" fact="0.7668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l" for="ch" forName="ParentBackground4" refType="w" fact="0.7746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l" for="ch" forName="Child4" refType="w" fact="0.7746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l" for="ch" forName="Accent3" refType="w" fact="0.476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l" for="ch" forName="ParentBackground3" refType="w" fact="0.5336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l" for="ch" forName="Child3" refType="w" fact="0.5336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l" for="ch" forName="Accent2" refType="w" fact="0.236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l" for="ch" forName="ParentBackground2" refType="w" fact="0.2926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l" for="ch" forName="Child2" refType="w" fact="0.2926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l" for="ch" forName="Accent1" refType="w" fact="-0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l" for="ch" forName="ParentBackground1" refType="w" fact="0.0516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l" for="ch" forName="Child1" refType="w" fact="0.0516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8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Parent5" refType="w" fact="0.8434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l" for="ch" forName="Parent4" refType="w" fact="0.6492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l" for="ch" forName="Parent3" refType="w" fact="0.45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l" for="ch" forName="Parent2" refType="w" fact="0.2609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l" for="ch" forName="Parent1" refType="w" fact="0.0667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l" for="ch" forName="Accent5" refType="w" fact="0.8121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l" for="ch" forName="ParentBackground5" refType="w" fact="0.8183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l" for="ch" forName="Child5" refType="w" fact="0.8183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l" for="ch" forName="Accent4" refType="w" fact="0.5789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l" for="ch" forName="ParentBackground4" refType="w" fact="0.6242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l" for="ch" forName="Child4" refType="w" fact="0.6242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l" for="ch" forName="Accent3" refType="w" fact="0.3848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l" for="ch" forName="ParentBackground3" refType="w" fact="0.43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l" for="ch" forName="Child3" refType="w" fact="0.43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l" for="ch" forName="Accent2" refType="w" fact="0.1906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l" for="ch" forName="ParentBackground2" refType="w" fact="0.2358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l" for="ch" forName="Child2" refType="w" fact="0.2358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l" for="ch" forName="Accent1" refType="w" fact="-0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l" for="ch" forName="ParentBackground1" refType="w" fact="0.0416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l" for="ch" forName="Child1" refType="w" fact="0.0416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9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Parent6" refType="w" fact="0.8689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l" for="ch" forName="Parent5" refType="w" fact="0.7063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l" for="ch" forName="Parent4" refType="w" fact="0.5437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l" for="ch" forName="Parent3" refType="w" fact="0.381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l" for="ch" forName="Parent2" refType="w" fact="0.2184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l" for="ch" forName="Parent1" refType="w" fact="0.0558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l" for="ch" forName="Accent6" refType="w" fact="0.8426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l" for="ch" forName="ParentBackground6" refType="w" fact="0.8479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l" for="ch" forName="Child6" refType="w" fact="0.8479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l" for="ch" forName="Accent5" refType="w" fact="0.6474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l" for="ch" forName="ParentBackground5" refType="w" fact="0.6853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l" for="ch" forName="Child5" refType="w" fact="0.6853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l" for="ch" forName="Accent4" refType="w" fact="0.4848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l" for="ch" forName="ParentBackground4" refType="w" fact="0.5227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l" for="ch" forName="Child4" refType="w" fact="0.5227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l" for="ch" forName="Accent3" refType="w" fact="0.3222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l" for="ch" forName="ParentBackground3" refType="w" fact="0.3601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l" for="ch" forName="Child3" refType="w" fact="0.3601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l" for="ch" forName="Accent2" refType="w" fact="0.1596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l" for="ch" forName="ParentBackground2" refType="w" fact="0.197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l" for="ch" forName="Child2" refType="w" fact="0.197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l" for="ch" forName="Accent1" refType="w" fact="-0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l" for="ch" forName="ParentBackground1" refType="w" fact="0.0348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l" for="ch" forName="Child1" refType="w" fact="0.0348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10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Parent7" refType="w" fact="0.8872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l" for="ch" forName="Parent6" refType="w" fact="0.7473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l" for="ch" forName="Parent5" refType="w" fact="0.607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l" for="ch" forName="Parent4" refType="w" fact="0.4676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l" for="ch" forName="Parent3" refType="w" fact="0.3277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l" for="ch" forName="Parent2" refType="w" fact="0.1879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l" for="ch" forName="Parent1" refType="w" fact="0.048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l" for="ch" forName="Accent7" refType="w" fact="0.8646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l" for="ch" forName="ParentBackground7" refType="w" fact="0.8692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l" for="ch" forName="Child7" refType="w" fact="0.8692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l" for="ch" forName="Accent6" refType="w" fact="0.6967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l" for="ch" forName="ParentBackground6" refType="w" fact="0.7293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l" for="ch" forName="Child6" refType="w" fact="0.7293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l" for="ch" forName="Accent5" refType="w" fact="0.5569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l" for="ch" forName="ParentBackground5" refType="w" fact="0.5894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l" for="ch" forName="Child5" refType="w" fact="0.5894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l" for="ch" forName="Accent4" refType="w" fact="0.417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l" for="ch" forName="ParentBackground4" refType="w" fact="0.4496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l" for="ch" forName="Child4" refType="w" fact="0.4496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l" for="ch" forName="Accent3" refType="w" fact="0.2771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l" for="ch" forName="ParentBackground3" refType="w" fact="0.3097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l" for="ch" forName="Child3" refType="w" fact="0.3097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l" for="ch" forName="Accent2" refType="w" fact="0.1373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l" for="ch" forName="ParentBackground2" refType="w" fact="0.1698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l" for="ch" forName="Child2" refType="w" fact="0.1698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l" for="ch" forName="Accent1" refType="w" fact="-0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l" for="ch" forName="ParentBackground1" refType="w" fact="0.03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l" for="ch" forName="Child1" refType="w" fact="0.03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11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l" for="ch" forName="Parent8" refType="w" fact="0.901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l" for="ch" forName="Parent7" refType="w" fact="0.7783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l" for="ch" forName="Parent6" refType="w" fact="0.6556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l" for="ch" forName="Parent5" refType="w" fact="0.5329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l" for="ch" forName="Parent4" refType="w" fact="0.4102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l" for="ch" forName="Parent3" refType="w" fact="0.287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l" for="ch" forName="Parent2" refType="w" fact="0.1648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l" for="ch" forName="Parent1" refType="w" fact="0.0421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l" for="ch" forName="Accent8" refType="w" fact="0.8813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l" for="ch" forName="ParentBackground8" refType="w" fact="0.8852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l" for="ch" forName="Child8" refType="w" fact="0.8852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l" for="ch" forName="Accent7" refType="w" fact="0.7339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l" for="ch" forName="ParentBackground7" refType="w" fact="0.762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l" for="ch" forName="Child7" refType="w" fact="0.762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l" for="ch" forName="Accent6" refType="w" fact="0.6112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l" for="ch" forName="ParentBackground6" refType="w" fact="0.6398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l" for="ch" forName="Child6" refType="w" fact="0.6398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l" for="ch" forName="Accent5" refType="w" fact="0.488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l" for="ch" forName="ParentBackground5" refType="w" fact="0.5171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l" for="ch" forName="Child5" refType="w" fact="0.5171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l" for="ch" forName="Accent4" refType="w" fact="0.3658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l" for="ch" forName="ParentBackground4" refType="w" fact="0.3944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l" for="ch" forName="Child4" refType="w" fact="0.3944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l" for="ch" forName="Accent3" refType="w" fact="0.2431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l" for="ch" forName="ParentBackground3" refType="w" fact="0.2717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l" for="ch" forName="Child3" refType="w" fact="0.2717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l" for="ch" forName="Accent2" refType="w" fact="0.1204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l" for="ch" forName="ParentBackground2" refType="w" fact="0.149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l" for="ch" forName="Child2" refType="w" fact="0.149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l" for="ch" forName="Accent1" refType="w" fact="-0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l" for="ch" forName="ParentBackground1" refType="w" fact="0.0263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l" for="ch" forName="Child1" refType="w" fact="0.0263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12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l" for="ch" forName="Parent9" refType="w" fact="0.9119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l" for="ch" forName="Parent8" refType="w" fact="0.8026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l" for="ch" forName="Parent7" refType="w" fact="0.6933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l" for="ch" forName="Parent6" refType="w" fact="0.584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l" for="ch" forName="Parent5" refType="w" fact="0.4747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l" for="ch" forName="Parent4" refType="w" fact="0.3654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l" for="ch" forName="Parent3" refType="w" fact="0.2561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l" for="ch" forName="Parent2" refType="w" fact="0.1468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l" for="ch" forName="Parent1" refType="w" fact="0.037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l" for="ch" forName="Accent9" refType="w" fact="0.8942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l" for="ch" forName="ParentBackground9" refType="w" fact="0.8978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l" for="ch" forName="Child9" refType="w" fact="0.8978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l" for="ch" forName="Accent8" refType="w" fact="0.763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l" for="ch" forName="ParentBackground8" refType="w" fact="0.788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l" for="ch" forName="Child8" refType="w" fact="0.788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l" for="ch" forName="Accent7" refType="w" fact="0.6538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l" for="ch" forName="ParentBackground7" refType="w" fact="0.6792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l" for="ch" forName="Child7" refType="w" fact="0.6792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l" for="ch" forName="Accent6" refType="w" fact="0.544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l" for="ch" forName="ParentBackground6" refType="w" fact="0.5699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l" for="ch" forName="Child6" refType="w" fact="0.5699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l" for="ch" forName="Accent5" refType="w" fact="0.4352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l" for="ch" forName="ParentBackground5" refType="w" fact="0.4606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l" for="ch" forName="Child5" refType="w" fact="0.4606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l" for="ch" forName="Accent4" refType="w" fact="0.3259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l" for="ch" forName="ParentBackground4" refType="w" fact="0.3513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l" for="ch" forName="Child4" refType="w" fact="0.3513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l" for="ch" forName="Accent3" refType="w" fact="0.2166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l" for="ch" forName="ParentBackground3" refType="w" fact="0.242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l" for="ch" forName="Child3" refType="w" fact="0.242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l" for="ch" forName="Accent2" refType="w" fact="0.1073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l" for="ch" forName="ParentBackground2" refType="w" fact="0.1327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l" for="ch" forName="Child2" refType="w" fact="0.1327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l" for="ch" forName="Accent1" refType="w" fact="-0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l" for="ch" forName="ParentBackground1" refType="w" fact="0.0234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l" for="ch" forName="Child1" refType="w" fact="0.0234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13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l" for="ch" forName="Parent10" refType="w" fact="0.920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l" for="ch" forName="Parent9" refType="w" fact="0.822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l" for="ch" forName="Parent8" refType="w" fact="0.723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l" for="ch" forName="Parent7" refType="w" fact="0.62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l" for="ch" forName="Parent6" refType="w" fact="0.5264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l" for="ch" forName="Parent5" refType="w" fact="0.4279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l" for="ch" forName="Parent4" refType="w" fact="0.3294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l" for="ch" forName="Parent3" refType="w" fact="0.2309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l" for="ch" forName="Parent2" refType="w" fact="0.1324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l" for="ch" forName="Parent1" refType="w" fact="0.0338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l" for="ch" forName="Accent10" refType="w" fact="0.9047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l" for="ch" forName="ParentBackground10" refType="w" fact="0.9078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l" for="ch" forName="Child10" refType="w" fact="0.9078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l" for="ch" forName="Accent9" refType="w" fact="0.7864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l" for="ch" forName="ParentBackground9" refType="w" fact="0.8093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l" for="ch" forName="Child9" refType="w" fact="0.8093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l" for="ch" forName="Accent8" refType="w" fact="0.6879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l" for="ch" forName="ParentBackground8" refType="w" fact="0.7108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l" for="ch" forName="Child8" refType="w" fact="0.7108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l" for="ch" forName="Accent7" refType="w" fact="0.5893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l" for="ch" forName="ParentBackground7" refType="w" fact="0.6123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l" for="ch" forName="Child7" refType="w" fact="0.6123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l" for="ch" forName="Accent6" refType="w" fact="0.4908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l" for="ch" forName="ParentBackground6" refType="w" fact="0.5137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l" for="ch" forName="Child6" refType="w" fact="0.5137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l" for="ch" forName="Accent5" refType="w" fact="0.3923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l" for="ch" forName="ParentBackground5" refType="w" fact="0.4152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l" for="ch" forName="Child5" refType="w" fact="0.4152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l" for="ch" forName="Accent4" refType="w" fact="0.2938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l" for="ch" forName="ParentBackground4" refType="w" fact="0.3167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l" for="ch" forName="Child4" refType="w" fact="0.3167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l" for="ch" forName="Accent3" refType="w" fact="0.1952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l" for="ch" forName="ParentBackground3" refType="w" fact="0.2182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l" for="ch" forName="Child3" refType="w" fact="0.2182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l" for="ch" forName="Accent2" refType="w" fact="0.0967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l" for="ch" forName="ParentBackground2" refType="w" fact="0.1196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l" for="ch" forName="Child2" refType="w" fact="0.1196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l" for="ch" forName="Accent1" refType="w" fact="-0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l" for="ch" forName="ParentBackground1" refType="w" fact="0.0211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l" for="ch" forName="Child1" refType="w" fact="0.0211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14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l" for="ch" forName="Parent11" refType="w" fact="0.9277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l" for="ch" forName="Parent10" refType="w" fact="0.838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l" for="ch" forName="Parent9" refType="w" fact="0.7483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l" for="ch" forName="Parent8" refType="w" fact="0.6586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l" for="ch" forName="Parent7" refType="w" fact="0.5689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l" for="ch" forName="Parent6" refType="w" fact="0.4792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l" for="ch" forName="Parent5" refType="w" fact="0.389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l" for="ch" forName="Parent4" refType="w" fact="0.2999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l" for="ch" forName="Parent3" refType="w" fact="0.2102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l" for="ch" forName="Parent2" refType="w" fact="0.120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l" for="ch" forName="Parent1" refType="w" fact="0.0308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l" for="ch" forName="Accent11" refType="w" fact="0.9132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l" for="ch" forName="ParentBackground11" refType="w" fact="0.9161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l" for="ch" forName="Child11" refType="w" fact="0.9161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l" for="ch" forName="Accent10" refType="w" fact="0.805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l" for="ch" forName="ParentBackground10" refType="w" fact="0.8264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l" for="ch" forName="Child10" refType="w" fact="0.8264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l" for="ch" forName="Accent9" refType="w" fact="0.7158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l" for="ch" forName="ParentBackground9" refType="w" fact="0.7367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l" for="ch" forName="Child9" refType="w" fact="0.7367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l" for="ch" forName="Accent8" refType="w" fact="0.6261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l" for="ch" forName="ParentBackground8" refType="w" fact="0.647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l" for="ch" forName="Child8" refType="w" fact="0.647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l" for="ch" forName="Accent7" refType="w" fact="0.5364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l" for="ch" forName="ParentBackground7" refType="w" fact="0.5573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l" for="ch" forName="Child7" refType="w" fact="0.5573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l" for="ch" forName="Accent6" refType="w" fact="0.4467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l" for="ch" forName="ParentBackground6" refType="w" fact="0.4677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l" for="ch" forName="Child6" refType="w" fact="0.4677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l" for="ch" forName="Accent5" refType="w" fact="0.3571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l" for="ch" forName="ParentBackground5" refType="w" fact="0.378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l" for="ch" forName="Child5" refType="w" fact="0.378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l" for="ch" forName="Accent4" refType="w" fact="0.2674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l" for="ch" forName="ParentBackground4" refType="w" fact="0.2883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l" for="ch" forName="Child4" refType="w" fact="0.2883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l" for="ch" forName="Accent3" refType="w" fact="0.1777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l" for="ch" forName="ParentBackground3" refType="w" fact="0.1986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l" for="ch" forName="Child3" refType="w" fact="0.1986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l" for="ch" forName="Accent2" refType="w" fact="0.088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l" for="ch" forName="ParentBackground2" refType="w" fact="0.1089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l" for="ch" forName="Child2" refType="w" fact="0.1089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l" for="ch" forName="Accent1" refType="w" fact="-0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l" for="ch" forName="ParentBackground1" refType="w" fact="0.0192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l" for="ch" forName="Child1" refType="w" fact="0.0192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if>
      <dgm:else name="Name15">
        <dgm:choose name="Name16">
          <dgm:if name="Name17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18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r" for="ch" forName="Parent2" refType="w" fact="0.3751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r" for="ch" forName="Parent1" refType="w" fact="0.8403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r" for="ch" forName="Accent2" refType="w" fact="0.4502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r" for="ch" forName="ParentBackground2" refType="w" fact="0.4352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r" for="ch" forName="Child2" refType="w" fact="0.4352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r" for="ch" forName="Accent1" refType="w" fact="1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r" for="ch" forName="ParentBackground1" refType="w" fact="0.9003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r" for="ch" forName="Child1" refType="w" fact="0.9003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19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Parent3" refType="w" fact="0.256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r" for="ch" forName="Parent2" refType="w" fact="0.573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r" for="ch" forName="Parent1" refType="w" fact="0.891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r" for="ch" forName="Accent3" refType="w" fact="0.3072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r" for="ch" forName="ParentBackground3" refType="w" fact="0.297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r" for="ch" forName="Child3" refType="w" fact="0.297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r" for="ch" forName="Accent2" refType="w" fact="0.6878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r" for="ch" forName="ParentBackground2" refType="w" fact="0.614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r" for="ch" forName="Child2" refType="w" fact="0.614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r" for="ch" forName="Accent1" refType="w" fact="1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r" for="ch" forName="ParentBackground1" refType="w" fact="0.932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r" for="ch" forName="Child1" refType="w" fact="0.932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20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Parent4" refType="w" fact="0.1943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r" for="ch" forName="Parent3" refType="w" fact="0.4353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r" for="ch" forName="Parent2" refType="w" fact="0.6763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r" for="ch" forName="Parent1" refType="w" fact="0.9173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r" for="ch" forName="Accent4" refType="w" fact="0.2332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r" for="ch" forName="ParentBackground4" refType="w" fact="0.2254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r" for="ch" forName="Child4" refType="w" fact="0.2254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r" for="ch" forName="Accent3" refType="w" fact="0.523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r" for="ch" forName="ParentBackground3" refType="w" fact="0.4664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r" for="ch" forName="Child3" refType="w" fact="0.4664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r" for="ch" forName="Accent2" refType="w" fact="0.763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r" for="ch" forName="ParentBackground2" refType="w" fact="0.7074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r" for="ch" forName="Child2" refType="w" fact="0.7074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r" for="ch" forName="Accent1" refType="w" fact="1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r" for="ch" forName="ParentBackground1" refType="w" fact="0.9484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r" for="ch" forName="Child1" refType="w" fact="0.9484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21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Parent5" refType="w" fact="0.1566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r" for="ch" forName="Parent4" refType="w" fact="0.3508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r" for="ch" forName="Parent3" refType="w" fact="0.54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r" for="ch" forName="Parent2" refType="w" fact="0.7391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r" for="ch" forName="Parent1" refType="w" fact="0.9333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r" for="ch" forName="Accent5" refType="w" fact="0.1879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r" for="ch" forName="ParentBackground5" refType="w" fact="0.1817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r" for="ch" forName="Child5" refType="w" fact="0.1817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r" for="ch" forName="Accent4" refType="w" fact="0.4211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r" for="ch" forName="ParentBackground4" refType="w" fact="0.3758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r" for="ch" forName="Child4" refType="w" fact="0.3758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r" for="ch" forName="Accent3" refType="w" fact="0.6152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r" for="ch" forName="ParentBackground3" refType="w" fact="0.57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r" for="ch" forName="Child3" refType="w" fact="0.57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r" for="ch" forName="Accent2" refType="w" fact="0.8094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r" for="ch" forName="ParentBackground2" refType="w" fact="0.7642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r" for="ch" forName="Child2" refType="w" fact="0.7642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r" for="ch" forName="Accent1" refType="w" fact="1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r" for="ch" forName="ParentBackground1" refType="w" fact="0.9584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r" for="ch" forName="Child1" refType="w" fact="0.9584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22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r" for="ch" forName="Parent6" refType="w" fact="0.1311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r" for="ch" forName="Parent5" refType="w" fact="0.2937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r" for="ch" forName="Parent4" refType="w" fact="0.4563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r" for="ch" forName="Parent3" refType="w" fact="0.619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r" for="ch" forName="Parent2" refType="w" fact="0.7816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r" for="ch" forName="Parent1" refType="w" fact="0.9442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r" for="ch" forName="Accent6" refType="w" fact="0.1574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r" for="ch" forName="ParentBackground6" refType="w" fact="0.1521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r" for="ch" forName="Child6" refType="w" fact="0.1521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r" for="ch" forName="Accent5" refType="w" fact="0.3526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r" for="ch" forName="ParentBackground5" refType="w" fact="0.3147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r" for="ch" forName="Child5" refType="w" fact="0.3147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r" for="ch" forName="Accent4" refType="w" fact="0.5152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r" for="ch" forName="ParentBackground4" refType="w" fact="0.4773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r" for="ch" forName="Child4" refType="w" fact="0.4773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r" for="ch" forName="Accent3" refType="w" fact="0.6778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r" for="ch" forName="ParentBackground3" refType="w" fact="0.6399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r" for="ch" forName="Child3" refType="w" fact="0.6399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r" for="ch" forName="Accent2" refType="w" fact="0.8404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r" for="ch" forName="ParentBackground2" refType="w" fact="0.802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r" for="ch" forName="Child2" refType="w" fact="0.802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r" for="ch" forName="Accent1" refType="w" fact="1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r" for="ch" forName="ParentBackground1" refType="w" fact="0.9652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r" for="ch" forName="Child1" refType="w" fact="0.9652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23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r" for="ch" forName="Parent7" refType="w" fact="0.1128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r" for="ch" forName="Parent6" refType="w" fact="0.2527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r" for="ch" forName="Parent5" refType="w" fact="0.392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r" for="ch" forName="Parent4" refType="w" fact="0.5324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r" for="ch" forName="Parent3" refType="w" fact="0.6723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r" for="ch" forName="Parent2" refType="w" fact="0.8121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r" for="ch" forName="Parent1" refType="w" fact="0.952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r" for="ch" forName="Accent7" refType="w" fact="0.1354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r" for="ch" forName="ParentBackground7" refType="w" fact="0.1308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r" for="ch" forName="Child7" refType="w" fact="0.1308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r" for="ch" forName="Accent6" refType="w" fact="0.3033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r" for="ch" forName="ParentBackground6" refType="w" fact="0.2707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r" for="ch" forName="Child6" refType="w" fact="0.2707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r" for="ch" forName="Accent5" refType="w" fact="0.4431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r" for="ch" forName="ParentBackground5" refType="w" fact="0.4106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r" for="ch" forName="Child5" refType="w" fact="0.4106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r" for="ch" forName="Accent4" refType="w" fact="0.583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r" for="ch" forName="ParentBackground4" refType="w" fact="0.5504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r" for="ch" forName="Child4" refType="w" fact="0.5504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r" for="ch" forName="Accent3" refType="w" fact="0.7229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r" for="ch" forName="ParentBackground3" refType="w" fact="0.6903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r" for="ch" forName="Child3" refType="w" fact="0.6903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r" for="ch" forName="Accent2" refType="w" fact="0.8627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r" for="ch" forName="ParentBackground2" refType="w" fact="0.8302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r" for="ch" forName="Child2" refType="w" fact="0.8302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r" for="ch" forName="Accent1" refType="w" fact="1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r" for="ch" forName="ParentBackground1" refType="w" fact="0.97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r" for="ch" forName="Child1" refType="w" fact="0.97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24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r" for="ch" forName="Parent8" refType="w" fact="0.099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r" for="ch" forName="Parent7" refType="w" fact="0.2217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r" for="ch" forName="Parent6" refType="w" fact="0.3444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r" for="ch" forName="Parent5" refType="w" fact="0.4671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r" for="ch" forName="Parent4" refType="w" fact="0.5898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r" for="ch" forName="Parent3" refType="w" fact="0.712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r" for="ch" forName="Parent2" refType="w" fact="0.8352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r" for="ch" forName="Parent1" refType="w" fact="0.9579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r" for="ch" forName="Accent8" refType="w" fact="0.1187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r" for="ch" forName="ParentBackground8" refType="w" fact="0.1148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r" for="ch" forName="Child8" refType="w" fact="0.1148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r" for="ch" forName="Accent7" refType="w" fact="0.2661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r" for="ch" forName="ParentBackground7" refType="w" fact="0.237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r" for="ch" forName="Child7" refType="w" fact="0.237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r" for="ch" forName="Accent6" refType="w" fact="0.3888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r" for="ch" forName="ParentBackground6" refType="w" fact="0.3602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r" for="ch" forName="Child6" refType="w" fact="0.3602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r" for="ch" forName="Accent5" refType="w" fact="0.511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r" for="ch" forName="ParentBackground5" refType="w" fact="0.4829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r" for="ch" forName="Child5" refType="w" fact="0.4829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r" for="ch" forName="Accent4" refType="w" fact="0.6342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r" for="ch" forName="ParentBackground4" refType="w" fact="0.6056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r" for="ch" forName="Child4" refType="w" fact="0.6056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r" for="ch" forName="Accent3" refType="w" fact="0.7569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r" for="ch" forName="ParentBackground3" refType="w" fact="0.7283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r" for="ch" forName="Child3" refType="w" fact="0.7283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r" for="ch" forName="Accent2" refType="w" fact="0.8796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r" for="ch" forName="ParentBackground2" refType="w" fact="0.851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r" for="ch" forName="Child2" refType="w" fact="0.851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r" for="ch" forName="Accent1" refType="w" fact="1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r" for="ch" forName="ParentBackground1" refType="w" fact="0.9737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r" for="ch" forName="Child1" refType="w" fact="0.9737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25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r" for="ch" forName="Parent9" refType="w" fact="0.0881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r" for="ch" forName="Parent8" refType="w" fact="0.1974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r" for="ch" forName="Parent7" refType="w" fact="0.3067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r" for="ch" forName="Parent6" refType="w" fact="0.416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r" for="ch" forName="Parent5" refType="w" fact="0.5253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r" for="ch" forName="Parent4" refType="w" fact="0.6346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r" for="ch" forName="Parent3" refType="w" fact="0.7439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r" for="ch" forName="Parent2" refType="w" fact="0.8532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r" for="ch" forName="Parent1" refType="w" fact="0.962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r" for="ch" forName="Accent9" refType="w" fact="0.1058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r" for="ch" forName="ParentBackground9" refType="w" fact="0.1022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r" for="ch" forName="Child9" refType="w" fact="0.1022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r" for="ch" forName="Accent8" refType="w" fact="0.237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r" for="ch" forName="ParentBackground8" refType="w" fact="0.211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r" for="ch" forName="Child8" refType="w" fact="0.211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r" for="ch" forName="Accent7" refType="w" fact="0.3462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r" for="ch" forName="ParentBackground7" refType="w" fact="0.3208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r" for="ch" forName="Child7" refType="w" fact="0.3208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r" for="ch" forName="Accent6" refType="w" fact="0.455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r" for="ch" forName="ParentBackground6" refType="w" fact="0.4301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r" for="ch" forName="Child6" refType="w" fact="0.4301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r" for="ch" forName="Accent5" refType="w" fact="0.5648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r" for="ch" forName="ParentBackground5" refType="w" fact="0.5394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r" for="ch" forName="Child5" refType="w" fact="0.5394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r" for="ch" forName="Accent4" refType="w" fact="0.6741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r" for="ch" forName="ParentBackground4" refType="w" fact="0.6487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r" for="ch" forName="Child4" refType="w" fact="0.6487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r" for="ch" forName="Accent3" refType="w" fact="0.7834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r" for="ch" forName="ParentBackground3" refType="w" fact="0.758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r" for="ch" forName="Child3" refType="w" fact="0.758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r" for="ch" forName="Accent2" refType="w" fact="0.8927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r" for="ch" forName="ParentBackground2" refType="w" fact="0.8673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r" for="ch" forName="Child2" refType="w" fact="0.8673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r" for="ch" forName="Accent1" refType="w" fact="1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r" for="ch" forName="ParentBackground1" refType="w" fact="0.9765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r" for="ch" forName="Child1" refType="w" fact="0.9765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26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r" for="ch" forName="Parent10" refType="w" fact="0.079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r" for="ch" forName="Parent9" refType="w" fact="0.178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r" for="ch" forName="Parent8" refType="w" fact="0.276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r" for="ch" forName="Parent7" refType="w" fact="0.37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r" for="ch" forName="Parent6" refType="w" fact="0.4736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r" for="ch" forName="Parent5" refType="w" fact="0.5721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r" for="ch" forName="Parent4" refType="w" fact="0.6706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r" for="ch" forName="Parent3" refType="w" fact="0.7691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r" for="ch" forName="Parent2" refType="w" fact="0.8676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r" for="ch" forName="Parent1" refType="w" fact="0.9662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r" for="ch" forName="Accent10" refType="w" fact="0.0953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r" for="ch" forName="ParentBackground10" refType="w" fact="0.0922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r" for="ch" forName="Child10" refType="w" fact="0.0922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r" for="ch" forName="Accent9" refType="w" fact="0.2136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r" for="ch" forName="ParentBackground9" refType="w" fact="0.1907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r" for="ch" forName="Child9" refType="w" fact="0.1907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r" for="ch" forName="Accent8" refType="w" fact="0.3121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r" for="ch" forName="ParentBackground8" refType="w" fact="0.2892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r" for="ch" forName="Child8" refType="w" fact="0.2892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r" for="ch" forName="Accent7" refType="w" fact="0.4107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r" for="ch" forName="ParentBackground7" refType="w" fact="0.3877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r" for="ch" forName="Child7" refType="w" fact="0.3877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r" for="ch" forName="Accent6" refType="w" fact="0.5092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r" for="ch" forName="ParentBackground6" refType="w" fact="0.4863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r" for="ch" forName="Child6" refType="w" fact="0.4863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r" for="ch" forName="Accent5" refType="w" fact="0.6077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r" for="ch" forName="ParentBackground5" refType="w" fact="0.5848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r" for="ch" forName="Child5" refType="w" fact="0.5848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r" for="ch" forName="Accent4" refType="w" fact="0.7062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r" for="ch" forName="ParentBackground4" refType="w" fact="0.6833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r" for="ch" forName="Child4" refType="w" fact="0.6833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r" for="ch" forName="Accent3" refType="w" fact="0.8048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r" for="ch" forName="ParentBackground3" refType="w" fact="0.7818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r" for="ch" forName="Child3" refType="w" fact="0.7818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r" for="ch" forName="Accent2" refType="w" fact="0.9033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r" for="ch" forName="ParentBackground2" refType="w" fact="0.8804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r" for="ch" forName="Child2" refType="w" fact="0.8804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r" for="ch" forName="Accent1" refType="w" fact="1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r" for="ch" forName="ParentBackground1" refType="w" fact="0.9789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r" for="ch" forName="Child1" refType="w" fact="0.9789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27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r" for="ch" forName="Parent11" refType="w" fact="0.0723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r" for="ch" forName="Parent10" refType="w" fact="0.162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r" for="ch" forName="Parent9" refType="w" fact="0.2517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r" for="ch" forName="Parent8" refType="w" fact="0.3414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r" for="ch" forName="Parent7" refType="w" fact="0.4311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r" for="ch" forName="Parent6" refType="w" fact="0.5208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r" for="ch" forName="Parent5" refType="w" fact="0.610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r" for="ch" forName="Parent4" refType="w" fact="0.7001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r" for="ch" forName="Parent3" refType="w" fact="0.7898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r" for="ch" forName="Parent2" refType="w" fact="0.879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r" for="ch" forName="Parent1" refType="w" fact="0.9692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r" for="ch" forName="Accent11" refType="w" fact="0.0868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r" for="ch" forName="ParentBackground11" refType="w" fact="0.0839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r" for="ch" forName="Child11" refType="w" fact="0.0839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r" for="ch" forName="Accent10" refType="w" fact="0.194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r" for="ch" forName="ParentBackground10" refType="w" fact="0.1736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r" for="ch" forName="Child10" refType="w" fact="0.1736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r" for="ch" forName="Accent9" refType="w" fact="0.2842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r" for="ch" forName="ParentBackground9" refType="w" fact="0.2633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r" for="ch" forName="Child9" refType="w" fact="0.2633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r" for="ch" forName="Accent8" refType="w" fact="0.3739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r" for="ch" forName="ParentBackground8" refType="w" fact="0.353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r" for="ch" forName="Child8" refType="w" fact="0.353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r" for="ch" forName="Accent7" refType="w" fact="0.4636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r" for="ch" forName="ParentBackground7" refType="w" fact="0.4427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r" for="ch" forName="Child7" refType="w" fact="0.4427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r" for="ch" forName="Accent6" refType="w" fact="0.5533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r" for="ch" forName="ParentBackground6" refType="w" fact="0.5323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r" for="ch" forName="Child6" refType="w" fact="0.5323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r" for="ch" forName="Accent5" refType="w" fact="0.6429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r" for="ch" forName="ParentBackground5" refType="w" fact="0.622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r" for="ch" forName="Child5" refType="w" fact="0.622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r" for="ch" forName="Accent4" refType="w" fact="0.7326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r" for="ch" forName="ParentBackground4" refType="w" fact="0.7117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r" for="ch" forName="Child4" refType="w" fact="0.7117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r" for="ch" forName="Accent3" refType="w" fact="0.8223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r" for="ch" forName="ParentBackground3" refType="w" fact="0.8014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r" for="ch" forName="Child3" refType="w" fact="0.8014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r" for="ch" forName="Accent2" refType="w" fact="0.912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r" for="ch" forName="ParentBackground2" refType="w" fact="0.8911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r" for="ch" forName="Child2" refType="w" fact="0.8911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r" for="ch" forName="Accent1" refType="w" fact="1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r" for="ch" forName="ParentBackground1" refType="w" fact="0.9808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r" for="ch" forName="Child1" refType="w" fact="0.9808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8">
            <dgm:if name="Name29" axis="followSib" ptType="node" func="cnt" op="equ" val="0">
              <dgm:shape xmlns:r="http://schemas.openxmlformats.org/officeDocument/2006/relationships" type="ellipse" r:blip="">
                <dgm:adjLst/>
              </dgm:shape>
            </dgm:if>
            <dgm:else name="Name30">
              <dgm:choose name="Name31">
                <dgm:if name="Name32" axis="precedSib" ptType="node" func="cnt" op="equ" val="10">
                  <dgm:shape xmlns:r="http://schemas.openxmlformats.org/officeDocument/2006/relationships" type="ellipse" r:blip="">
                    <dgm:adjLst/>
                  </dgm:shape>
                </dgm:if>
                <dgm:else name="Name33">
                  <dgm:choose name="Name34">
                    <dgm:if name="Name35" func="var" arg="dir" op="equ" val="norm">
                      <dgm:shape xmlns:r="http://schemas.openxmlformats.org/officeDocument/2006/relationships" rot="45" type="teardrop" r:blip="">
                        <dgm:adjLst>
                          <dgm:adj idx="1" val="1"/>
                        </dgm:adjLst>
                      </dgm:shape>
                    </dgm:if>
                    <dgm:else name="Name36">
                      <dgm:shape xmlns:r="http://schemas.openxmlformats.org/officeDocument/2006/relationships" rot="225" type="teardrop" r:blip="">
                        <dgm:adjLst>
                          <dgm:adj idx="1" val="1"/>
                        </dgm:adjLst>
                      </dgm:shape>
                    </dgm:else>
                  </dgm:choose>
                </dgm:else>
              </dgm:choose>
            </dgm:else>
          </dgm:choose>
          <dgm:presOf/>
        </dgm:layoutNode>
      </dgm:forEach>
      <dgm:forEach name="parentBackgroundRepeat" axis="self">
        <dgm:layoutNode name="ParentBackground" styleLbl="fgAcc1">
          <dgm:alg type="sp"/>
          <dgm:shape xmlns:r="http://schemas.openxmlformats.org/officeDocument/2006/relationships" type="ellipse" r:blip="">
            <dgm:adjLst/>
          </dgm:shape>
          <dgm:presOf axis="self" ptType="node"/>
        </dgm:layoutNode>
      </dgm:forEach>
    </dgm:forEach>
    <dgm:forEach name="Name37" axis="ch" ptType="node" st="11" cnt="1"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38" ref="accentRepeat"/>
      </dgm:layoutNode>
      <dgm:layoutNode name="ParentBackground11">
        <dgm:alg type="sp"/>
        <dgm:shape xmlns:r="http://schemas.openxmlformats.org/officeDocument/2006/relationships" r:blip="">
          <dgm:adjLst/>
        </dgm:shape>
        <dgm:presOf/>
        <dgm:forEach name="Name39" ref="parentBackgroundRepeat"/>
      </dgm:layoutNode>
      <dgm:choose name="Name40">
        <dgm:if name="Name41" axis="ch" ptType="node" func="cnt" op="gte" val="1">
          <dgm:layoutNode name="Child1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2"/>
      </dgm:choose>
      <dgm:layoutNode name="Parent1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3" axis="ch" ptType="node" st="10" cnt="1"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44" ref="accentRepeat"/>
      </dgm:layoutNode>
      <dgm:layoutNode name="ParentBackground10">
        <dgm:alg type="sp"/>
        <dgm:shape xmlns:r="http://schemas.openxmlformats.org/officeDocument/2006/relationships" r:blip="">
          <dgm:adjLst/>
        </dgm:shape>
        <dgm:presOf/>
        <dgm:forEach name="Name45" ref="parentBackgroundRepeat"/>
      </dgm:layoutNode>
      <dgm:choose name="Name46">
        <dgm:if name="Name47" axis="ch" ptType="node" func="cnt" op="gte" val="1">
          <dgm:layoutNode name="Child10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8"/>
      </dgm:choose>
      <dgm:layoutNode name="Parent10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9" axis="ch" ptType="node" st="9" cnt="1"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50" ref="accentRepeat"/>
      </dgm:layoutNode>
      <dgm:layoutNode name="ParentBackground9">
        <dgm:alg type="sp"/>
        <dgm:shape xmlns:r="http://schemas.openxmlformats.org/officeDocument/2006/relationships" r:blip="">
          <dgm:adjLst/>
        </dgm:shape>
        <dgm:presOf/>
        <dgm:forEach name="Name51" ref="parentBackgroundRepeat"/>
      </dgm:layoutNode>
      <dgm:choose name="Name52">
        <dgm:if name="Name53" axis="ch" ptType="node" func="cnt" op="gte" val="1">
          <dgm:layoutNode name="Child9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4"/>
      </dgm:choose>
      <dgm:layoutNode name="Parent9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55" axis="ch" ptType="node" st="8" cnt="1"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56" ref="accentRepeat"/>
      </dgm:layoutNode>
      <dgm:layoutNode name="ParentBackground8">
        <dgm:alg type="sp"/>
        <dgm:shape xmlns:r="http://schemas.openxmlformats.org/officeDocument/2006/relationships" r:blip="">
          <dgm:adjLst/>
        </dgm:shape>
        <dgm:presOf/>
        <dgm:forEach name="Name57" ref="parentBackgroundRepeat"/>
      </dgm:layoutNode>
      <dgm:choose name="Name58">
        <dgm:if name="Name59" axis="ch" ptType="node" func="cnt" op="gte" val="1">
          <dgm:layoutNode name="Child8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0"/>
      </dgm:choose>
      <dgm:layoutNode name="Parent8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1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62" ref="accentRepeat"/>
      </dgm:layoutNode>
      <dgm:layoutNode name="ParentBackground7">
        <dgm:alg type="sp"/>
        <dgm:shape xmlns:r="http://schemas.openxmlformats.org/officeDocument/2006/relationships" r:blip="">
          <dgm:adjLst/>
        </dgm:shape>
        <dgm:presOf/>
        <dgm:forEach name="Name63" ref="parentBackgroundRepeat"/>
      </dgm:layoutNode>
      <dgm:choose name="Name64">
        <dgm:if name="Name65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6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7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68" ref="accentRepeat"/>
      </dgm:layoutNode>
      <dgm:layoutNode name="ParentBackground6">
        <dgm:alg type="sp"/>
        <dgm:shape xmlns:r="http://schemas.openxmlformats.org/officeDocument/2006/relationships" r:blip="">
          <dgm:adjLst/>
        </dgm:shape>
        <dgm:presOf/>
        <dgm:forEach name="Name69" ref="parentBackgroundRepeat"/>
      </dgm:layoutNode>
      <dgm:choose name="Name70">
        <dgm:if name="Name71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3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74" ref="accentRepeat"/>
      </dgm:layoutNode>
      <dgm:layoutNode name="ParentBackground5">
        <dgm:alg type="sp"/>
        <dgm:shape xmlns:r="http://schemas.openxmlformats.org/officeDocument/2006/relationships" r:blip="">
          <dgm:adjLst/>
        </dgm:shape>
        <dgm:presOf/>
        <dgm:forEach name="Name75" ref="parentBackgroundRepeat"/>
      </dgm:layoutNode>
      <dgm:choose name="Name76">
        <dgm:if name="Name77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8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9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80" ref="accentRepeat"/>
      </dgm:layoutNode>
      <dgm:layoutNode name="ParentBackground4">
        <dgm:alg type="sp"/>
        <dgm:shape xmlns:r="http://schemas.openxmlformats.org/officeDocument/2006/relationships" r:blip="">
          <dgm:adjLst/>
        </dgm:shape>
        <dgm:presOf/>
        <dgm:forEach name="Name81" ref="parentBackgroundRepeat"/>
      </dgm:layoutNode>
      <dgm:choose name="Name82">
        <dgm:if name="Name8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layoutNode name="ParentBackground3">
        <dgm:alg type="sp"/>
        <dgm:shape xmlns:r="http://schemas.openxmlformats.org/officeDocument/2006/relationships" r:blip="">
          <dgm:adjLst/>
        </dgm:shape>
        <dgm:presOf/>
        <dgm:forEach name="Name87" ref="parentBackgroundRepeat"/>
      </dgm:layoutNode>
      <dgm:choose name="Name88">
        <dgm:if name="Name89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0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1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92" ref="accentRepeat"/>
      </dgm:layoutNode>
      <dgm:layoutNode name="ParentBackground2" styleLbl="fgAcc1">
        <dgm:alg type="sp"/>
        <dgm:shape xmlns:r="http://schemas.openxmlformats.org/officeDocument/2006/relationships" r:blip="">
          <dgm:adjLst/>
        </dgm:shape>
        <dgm:presOf/>
        <dgm:forEach name="Name93" ref="parentBackgroundRepeat"/>
      </dgm:layoutNode>
      <dgm:choose name="Name94">
        <dgm:if name="Name95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6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7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98" ref="accentRepeat"/>
      </dgm:layoutNode>
      <dgm:layoutNode name="ParentBackground1">
        <dgm:alg type="sp"/>
        <dgm:shape xmlns:r="http://schemas.openxmlformats.org/officeDocument/2006/relationships" r:blip="">
          <dgm:adjLst/>
        </dgm:shape>
        <dgm:presOf/>
        <dgm:forEach name="Name99" ref="parentBackgroundRepeat"/>
      </dgm:layoutNode>
      <dgm:choose name="Name100">
        <dgm:if name="Name101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102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en-US"/>
              <a:pPr/>
              <a:t>1/20/2018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en-US"/>
              <a:pPr/>
              <a:t>1/20/2018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loseup of colorful seashell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952" cy="4624183"/>
          </a:xfrm>
          <a:prstGeom prst="rect">
            <a:avLst/>
          </a:prstGeom>
        </p:spPr>
      </p:pic>
      <p:sp useBgFill="1">
        <p:nvSpPr>
          <p:cNvPr id="7" name="Rectangle 6"/>
          <p:cNvSpPr/>
          <p:nvPr/>
        </p:nvSpPr>
        <p:spPr bwMode="white">
          <a:xfrm>
            <a:off x="0" y="3074521"/>
            <a:ext cx="12201888" cy="3783479"/>
          </a:xfrm>
          <a:custGeom>
            <a:avLst/>
            <a:gdLst/>
            <a:ahLst/>
            <a:cxnLst/>
            <a:rect l="l" t="t" r="r" b="b"/>
            <a:pathLst>
              <a:path w="12201888" h="3783479">
                <a:moveTo>
                  <a:pt x="12201888" y="0"/>
                </a:moveTo>
                <a:cubicBezTo>
                  <a:pt x="12200429" y="1116741"/>
                  <a:pt x="12191467" y="2278498"/>
                  <a:pt x="12188825" y="3404540"/>
                </a:cubicBezTo>
                <a:lnTo>
                  <a:pt x="12188825" y="3554879"/>
                </a:lnTo>
                <a:lnTo>
                  <a:pt x="12188825" y="3690879"/>
                </a:lnTo>
                <a:lnTo>
                  <a:pt x="12188825" y="3707279"/>
                </a:lnTo>
                <a:lnTo>
                  <a:pt x="12188825" y="3783479"/>
                </a:lnTo>
                <a:lnTo>
                  <a:pt x="0" y="3783479"/>
                </a:lnTo>
                <a:lnTo>
                  <a:pt x="0" y="3707279"/>
                </a:lnTo>
                <a:lnTo>
                  <a:pt x="0" y="3554879"/>
                </a:lnTo>
                <a:lnTo>
                  <a:pt x="0" y="641399"/>
                </a:lnTo>
                <a:cubicBezTo>
                  <a:pt x="3601335" y="-419044"/>
                  <a:pt x="9102102" y="1605485"/>
                  <a:pt x="12201888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Freeform 9"/>
          <p:cNvSpPr/>
          <p:nvPr/>
        </p:nvSpPr>
        <p:spPr>
          <a:xfrm rot="21388434">
            <a:off x="12235" y="2969834"/>
            <a:ext cx="12169907" cy="1238081"/>
          </a:xfrm>
          <a:custGeom>
            <a:avLst/>
            <a:gdLst/>
            <a:ahLst/>
            <a:cxnLst/>
            <a:rect l="l" t="t" r="r" b="b"/>
            <a:pathLst>
              <a:path w="12169907" h="1238081">
                <a:moveTo>
                  <a:pt x="2807331" y="101460"/>
                </a:moveTo>
                <a:cubicBezTo>
                  <a:pt x="6135545" y="328205"/>
                  <a:pt x="6673951" y="1596392"/>
                  <a:pt x="12165744" y="982579"/>
                </a:cubicBezTo>
                <a:lnTo>
                  <a:pt x="12160227" y="1072100"/>
                </a:lnTo>
                <a:cubicBezTo>
                  <a:pt x="5416860" y="1825439"/>
                  <a:pt x="6141899" y="-258272"/>
                  <a:pt x="0" y="232833"/>
                </a:cubicBezTo>
                <a:lnTo>
                  <a:pt x="5492" y="143708"/>
                </a:lnTo>
                <a:cubicBezTo>
                  <a:pt x="1145422" y="52200"/>
                  <a:pt x="2048826" y="49784"/>
                  <a:pt x="2807331" y="101460"/>
                </a:cubicBezTo>
                <a:close/>
                <a:moveTo>
                  <a:pt x="2811494" y="33894"/>
                </a:moveTo>
                <a:cubicBezTo>
                  <a:pt x="6139708" y="260639"/>
                  <a:pt x="6678114" y="1528826"/>
                  <a:pt x="12169907" y="915013"/>
                </a:cubicBezTo>
                <a:lnTo>
                  <a:pt x="12168059" y="945013"/>
                </a:lnTo>
                <a:cubicBezTo>
                  <a:pt x="5424692" y="1698351"/>
                  <a:pt x="6149730" y="-385359"/>
                  <a:pt x="7832" y="105746"/>
                </a:cubicBezTo>
                <a:lnTo>
                  <a:pt x="9656" y="76142"/>
                </a:lnTo>
                <a:cubicBezTo>
                  <a:pt x="1149586" y="-15366"/>
                  <a:pt x="2052990" y="-17782"/>
                  <a:pt x="2811494" y="33894"/>
                </a:cubicBezTo>
                <a:close/>
              </a:path>
            </a:pathLst>
          </a:custGeom>
          <a:gradFill>
            <a:gsLst>
              <a:gs pos="0">
                <a:schemeClr val="bg2">
                  <a:alpha val="90000"/>
                  <a:lumMod val="80000"/>
                  <a:lumOff val="20000"/>
                </a:schemeClr>
              </a:gs>
              <a:gs pos="18000">
                <a:schemeClr val="bg2">
                  <a:lumMod val="92000"/>
                </a:schemeClr>
              </a:gs>
              <a:gs pos="37000">
                <a:schemeClr val="bg2">
                  <a:alpha val="90000"/>
                  <a:lumMod val="91000"/>
                </a:schemeClr>
              </a:gs>
              <a:gs pos="100000">
                <a:schemeClr val="bg2">
                  <a:lumMod val="80000"/>
                  <a:lumOff val="20000"/>
                </a:schemeClr>
              </a:gs>
            </a:gsLst>
            <a:path path="shape">
              <a:fillToRect l="50000" t="50000" r="50000" b="50000"/>
            </a:path>
          </a:gradFill>
          <a:ln w="254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/>
          </a:p>
        </p:txBody>
      </p:sp>
      <p:sp>
        <p:nvSpPr>
          <p:cNvPr id="11" name="Freeform 10"/>
          <p:cNvSpPr/>
          <p:nvPr/>
        </p:nvSpPr>
        <p:spPr>
          <a:xfrm rot="21388434">
            <a:off x="29672" y="2764068"/>
            <a:ext cx="12205856" cy="1559261"/>
          </a:xfrm>
          <a:custGeom>
            <a:avLst/>
            <a:gdLst/>
            <a:ahLst/>
            <a:cxnLst/>
            <a:rect l="l" t="t" r="r" b="b"/>
            <a:pathLst>
              <a:path w="12205856" h="1559261">
                <a:moveTo>
                  <a:pt x="12190266" y="1521455"/>
                </a:moveTo>
                <a:lnTo>
                  <a:pt x="12190701" y="1521482"/>
                </a:lnTo>
                <a:lnTo>
                  <a:pt x="12188851" y="1559261"/>
                </a:lnTo>
                <a:lnTo>
                  <a:pt x="12188416" y="1559245"/>
                </a:lnTo>
                <a:close/>
                <a:moveTo>
                  <a:pt x="12205856" y="208119"/>
                </a:moveTo>
                <a:lnTo>
                  <a:pt x="12203734" y="242562"/>
                </a:lnTo>
                <a:cubicBezTo>
                  <a:pt x="6796720" y="1874914"/>
                  <a:pt x="3447529" y="-395170"/>
                  <a:pt x="0" y="109344"/>
                </a:cubicBezTo>
                <a:lnTo>
                  <a:pt x="2124" y="74883"/>
                </a:lnTo>
                <a:cubicBezTo>
                  <a:pt x="3449654" y="-429611"/>
                  <a:pt x="6798843" y="1840472"/>
                  <a:pt x="12205856" y="208119"/>
                </a:cubicBezTo>
                <a:close/>
              </a:path>
            </a:pathLst>
          </a:custGeom>
          <a:gradFill>
            <a:gsLst>
              <a:gs pos="36000">
                <a:schemeClr val="bg2">
                  <a:alpha val="30000"/>
                  <a:lumMod val="0"/>
                  <a:lumOff val="100000"/>
                </a:schemeClr>
              </a:gs>
              <a:gs pos="100000">
                <a:schemeClr val="bg2">
                  <a:alpha val="48000"/>
                </a:schemeClr>
              </a:gs>
            </a:gsLst>
            <a:lin ang="2700000" scaled="1"/>
          </a:gra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/>
          </a:p>
        </p:txBody>
      </p:sp>
      <p:sp>
        <p:nvSpPr>
          <p:cNvPr id="12" name="Freeform 11"/>
          <p:cNvSpPr/>
          <p:nvPr/>
        </p:nvSpPr>
        <p:spPr>
          <a:xfrm rot="21388434">
            <a:off x="-4585" y="3108508"/>
            <a:ext cx="12215153" cy="1052652"/>
          </a:xfrm>
          <a:custGeom>
            <a:avLst/>
            <a:gdLst/>
            <a:ahLst/>
            <a:cxnLst/>
            <a:rect l="l" t="t" r="r" b="b"/>
            <a:pathLst>
              <a:path w="12215153" h="1052652">
                <a:moveTo>
                  <a:pt x="12199582" y="613499"/>
                </a:moveTo>
                <a:lnTo>
                  <a:pt x="12196535" y="662961"/>
                </a:lnTo>
                <a:cubicBezTo>
                  <a:pt x="8659170" y="1895884"/>
                  <a:pt x="3236150" y="-250863"/>
                  <a:pt x="0" y="412868"/>
                </a:cubicBezTo>
                <a:lnTo>
                  <a:pt x="3057" y="363268"/>
                </a:lnTo>
                <a:cubicBezTo>
                  <a:pt x="3239190" y="-300459"/>
                  <a:pt x="8662172" y="1846263"/>
                  <a:pt x="12199582" y="613499"/>
                </a:cubicBezTo>
                <a:close/>
                <a:moveTo>
                  <a:pt x="12208353" y="471141"/>
                </a:moveTo>
                <a:lnTo>
                  <a:pt x="12202868" y="560177"/>
                </a:lnTo>
                <a:cubicBezTo>
                  <a:pt x="8665592" y="1793383"/>
                  <a:pt x="3242519" y="-353436"/>
                  <a:pt x="6325" y="310230"/>
                </a:cubicBezTo>
                <a:lnTo>
                  <a:pt x="11827" y="220949"/>
                </a:lnTo>
                <a:cubicBezTo>
                  <a:pt x="3247993" y="-442711"/>
                  <a:pt x="8670998" y="1704066"/>
                  <a:pt x="12208353" y="471141"/>
                </a:cubicBezTo>
                <a:close/>
                <a:moveTo>
                  <a:pt x="12215153" y="360807"/>
                </a:moveTo>
                <a:lnTo>
                  <a:pt x="12212631" y="401743"/>
                </a:lnTo>
                <a:cubicBezTo>
                  <a:pt x="8696050" y="1669577"/>
                  <a:pt x="3274141" y="-472216"/>
                  <a:pt x="15523" y="160967"/>
                </a:cubicBezTo>
                <a:lnTo>
                  <a:pt x="18051" y="119938"/>
                </a:lnTo>
                <a:cubicBezTo>
                  <a:pt x="3276657" y="-513245"/>
                  <a:pt x="8698537" y="1628531"/>
                  <a:pt x="12215153" y="360807"/>
                </a:cubicBezTo>
                <a:close/>
              </a:path>
            </a:pathLst>
          </a:custGeom>
          <a:gradFill>
            <a:gsLst>
              <a:gs pos="36000">
                <a:schemeClr val="bg2">
                  <a:alpha val="47000"/>
                  <a:lumMod val="0"/>
                  <a:lumOff val="100000"/>
                </a:schemeClr>
              </a:gs>
              <a:gs pos="100000">
                <a:schemeClr val="bg2">
                  <a:alpha val="82000"/>
                  <a:lumMod val="87000"/>
                  <a:lumOff val="13000"/>
                </a:schemeClr>
              </a:gs>
            </a:gsLst>
            <a:path path="rect">
              <a:fillToRect l="100000" t="100000"/>
            </a:path>
          </a:gra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3814" y="3937321"/>
            <a:ext cx="9601200" cy="1625279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defRPr sz="60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3814" y="5641975"/>
            <a:ext cx="9601200" cy="9141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800" cap="none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6pPr>
              <a:defRPr/>
            </a:lvl6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pPr/>
              <a:t>1/20/2018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3" y="1928553"/>
            <a:ext cx="9601200" cy="2262447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defRPr sz="54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3813" y="4267200"/>
            <a:ext cx="9601200" cy="934527"/>
          </a:xfrm>
        </p:spPr>
        <p:txBody>
          <a:bodyPr anchor="t">
            <a:normAutofit/>
          </a:bodyPr>
          <a:lstStyle>
            <a:lvl1pPr marL="0" indent="0" algn="l">
              <a:spcBef>
                <a:spcPts val="0"/>
              </a:spcBef>
              <a:buNone/>
              <a:defRPr sz="2800" cap="none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pPr/>
              <a:t>1/20/2018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3813" y="1828800"/>
            <a:ext cx="4648199" cy="3962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50767" y="1828800"/>
            <a:ext cx="4648200" cy="3962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A72D1-64D5-4552-ACDD-1CCE5F7F800D}" type="datetimeFigureOut">
              <a:rPr lang="en-US"/>
              <a:pPr/>
              <a:t>1/20/2018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3F29E-967E-4B69-BEAA-E3504E43784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3546942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3813" y="1777042"/>
            <a:ext cx="4645152" cy="941716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3813" y="2743200"/>
            <a:ext cx="4645152" cy="30480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2103120">
              <a:defRPr sz="1600"/>
            </a:lvl6pPr>
            <a:lvl7pPr marL="2103120">
              <a:defRPr sz="1600"/>
            </a:lvl7pPr>
            <a:lvl8pPr marL="2103120">
              <a:defRPr sz="1600"/>
            </a:lvl8pPr>
            <a:lvl9pPr marL="2103120"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49862" y="1777042"/>
            <a:ext cx="4645152" cy="941716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49862" y="2743200"/>
            <a:ext cx="4645152" cy="30480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2103120">
              <a:defRPr sz="1600"/>
            </a:lvl6pPr>
            <a:lvl7pPr marL="2103120">
              <a:defRPr sz="1600"/>
            </a:lvl7pPr>
            <a:lvl8pPr marL="2103120">
              <a:defRPr sz="1600"/>
            </a:lvl8pPr>
            <a:lvl9pPr marL="2103120"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pPr/>
              <a:t>1/20/2018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pPr/>
              <a:t>1/20/2018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pPr/>
              <a:t>1/20/2018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8013" y="533400"/>
            <a:ext cx="4572001" cy="2743199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40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37213" y="533401"/>
            <a:ext cx="5943603" cy="5257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013" y="3429000"/>
            <a:ext cx="4572000" cy="2362199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180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pPr/>
              <a:t>1/20/2018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3"/>
            <a:ext cx="6553318" cy="6004510"/>
          </a:xfrm>
          <a:custGeom>
            <a:avLst/>
            <a:gdLst/>
            <a:ahLst/>
            <a:cxnLst/>
            <a:rect l="l" t="t" r="r" b="b"/>
            <a:pathLst>
              <a:path w="6551611" h="6004510">
                <a:moveTo>
                  <a:pt x="0" y="0"/>
                </a:moveTo>
                <a:lnTo>
                  <a:pt x="6551611" y="0"/>
                </a:lnTo>
                <a:lnTo>
                  <a:pt x="6551611" y="6004510"/>
                </a:lnTo>
                <a:cubicBezTo>
                  <a:pt x="4321482" y="5960049"/>
                  <a:pt x="2628293" y="5340418"/>
                  <a:pt x="0" y="5768658"/>
                </a:cubicBezTo>
                <a:close/>
              </a:path>
            </a:pathLst>
          </a:custGeom>
          <a:solidFill>
            <a:schemeClr val="bg2">
              <a:lumMod val="90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09050" y="533401"/>
            <a:ext cx="4573192" cy="2743199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defRPr sz="4000" b="0" i="0" baseline="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09049" y="3429001"/>
            <a:ext cx="4573191" cy="2362199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pPr/>
              <a:t>1/20/2018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2063030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pPr/>
              <a:t>1/20/2018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3338572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274638"/>
            <a:ext cx="2628900" cy="58975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274638"/>
            <a:ext cx="7734300" cy="58975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pPr/>
              <a:t>1/20/2018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2751558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4585" y="5374939"/>
            <a:ext cx="12240113" cy="1559261"/>
            <a:chOff x="-4585" y="2764068"/>
            <a:chExt cx="12240113" cy="1559261"/>
          </a:xfrm>
        </p:grpSpPr>
        <p:sp>
          <p:nvSpPr>
            <p:cNvPr id="9" name="Freeform 8"/>
            <p:cNvSpPr/>
            <p:nvPr/>
          </p:nvSpPr>
          <p:spPr>
            <a:xfrm rot="21388434">
              <a:off x="12235" y="2982534"/>
              <a:ext cx="12169907" cy="1238081"/>
            </a:xfrm>
            <a:custGeom>
              <a:avLst/>
              <a:gdLst/>
              <a:ahLst/>
              <a:cxnLst/>
              <a:rect l="l" t="t" r="r" b="b"/>
              <a:pathLst>
                <a:path w="12169907" h="1238081">
                  <a:moveTo>
                    <a:pt x="2807331" y="101460"/>
                  </a:moveTo>
                  <a:cubicBezTo>
                    <a:pt x="6135545" y="328205"/>
                    <a:pt x="6673951" y="1596392"/>
                    <a:pt x="12165744" y="982579"/>
                  </a:cubicBezTo>
                  <a:lnTo>
                    <a:pt x="12160227" y="1072100"/>
                  </a:lnTo>
                  <a:cubicBezTo>
                    <a:pt x="5416860" y="1825439"/>
                    <a:pt x="6141899" y="-258272"/>
                    <a:pt x="0" y="232833"/>
                  </a:cubicBezTo>
                  <a:lnTo>
                    <a:pt x="5492" y="143708"/>
                  </a:lnTo>
                  <a:cubicBezTo>
                    <a:pt x="1145422" y="52200"/>
                    <a:pt x="2048826" y="49784"/>
                    <a:pt x="2807331" y="101460"/>
                  </a:cubicBezTo>
                  <a:close/>
                  <a:moveTo>
                    <a:pt x="2811494" y="33894"/>
                  </a:moveTo>
                  <a:cubicBezTo>
                    <a:pt x="6139708" y="260639"/>
                    <a:pt x="6678114" y="1528826"/>
                    <a:pt x="12169907" y="915013"/>
                  </a:cubicBezTo>
                  <a:lnTo>
                    <a:pt x="12168059" y="945013"/>
                  </a:lnTo>
                  <a:cubicBezTo>
                    <a:pt x="5424692" y="1698351"/>
                    <a:pt x="6149730" y="-385359"/>
                    <a:pt x="7832" y="105746"/>
                  </a:cubicBezTo>
                  <a:lnTo>
                    <a:pt x="9656" y="76142"/>
                  </a:lnTo>
                  <a:cubicBezTo>
                    <a:pt x="1149586" y="-15366"/>
                    <a:pt x="2052990" y="-17782"/>
                    <a:pt x="2811494" y="33894"/>
                  </a:cubicBezTo>
                  <a:close/>
                </a:path>
              </a:pathLst>
            </a:custGeom>
            <a:gradFill>
              <a:gsLst>
                <a:gs pos="0">
                  <a:schemeClr val="bg2">
                    <a:alpha val="90000"/>
                    <a:lumMod val="80000"/>
                    <a:lumOff val="20000"/>
                  </a:schemeClr>
                </a:gs>
                <a:gs pos="18000">
                  <a:schemeClr val="bg2">
                    <a:lumMod val="92000"/>
                  </a:schemeClr>
                </a:gs>
                <a:gs pos="37000">
                  <a:schemeClr val="bg2">
                    <a:alpha val="90000"/>
                    <a:lumMod val="91000"/>
                  </a:schemeClr>
                </a:gs>
                <a:gs pos="100000">
                  <a:schemeClr val="bg2">
                    <a:lumMod val="80000"/>
                    <a:lumOff val="20000"/>
                  </a:schemeClr>
                </a:gs>
              </a:gsLst>
              <a:path path="shape">
                <a:fillToRect l="50000" t="50000" r="50000" b="50000"/>
              </a:path>
            </a:gradFill>
            <a:ln w="254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/>
            </a:p>
          </p:txBody>
        </p:sp>
        <p:sp>
          <p:nvSpPr>
            <p:cNvPr id="10" name="Freeform 9"/>
            <p:cNvSpPr/>
            <p:nvPr/>
          </p:nvSpPr>
          <p:spPr>
            <a:xfrm rot="21388434">
              <a:off x="29672" y="2764068"/>
              <a:ext cx="12205856" cy="1559261"/>
            </a:xfrm>
            <a:custGeom>
              <a:avLst/>
              <a:gdLst/>
              <a:ahLst/>
              <a:cxnLst/>
              <a:rect l="l" t="t" r="r" b="b"/>
              <a:pathLst>
                <a:path w="12205856" h="1559261">
                  <a:moveTo>
                    <a:pt x="12190266" y="1521455"/>
                  </a:moveTo>
                  <a:lnTo>
                    <a:pt x="12190701" y="1521482"/>
                  </a:lnTo>
                  <a:lnTo>
                    <a:pt x="12188851" y="1559261"/>
                  </a:lnTo>
                  <a:lnTo>
                    <a:pt x="12188416" y="1559245"/>
                  </a:lnTo>
                  <a:close/>
                  <a:moveTo>
                    <a:pt x="12205856" y="208119"/>
                  </a:moveTo>
                  <a:lnTo>
                    <a:pt x="12203734" y="242562"/>
                  </a:lnTo>
                  <a:cubicBezTo>
                    <a:pt x="6796720" y="1874914"/>
                    <a:pt x="3447529" y="-395170"/>
                    <a:pt x="0" y="109344"/>
                  </a:cubicBezTo>
                  <a:lnTo>
                    <a:pt x="2124" y="74883"/>
                  </a:lnTo>
                  <a:cubicBezTo>
                    <a:pt x="3449654" y="-429611"/>
                    <a:pt x="6798843" y="1840472"/>
                    <a:pt x="12205856" y="208119"/>
                  </a:cubicBezTo>
                  <a:close/>
                </a:path>
              </a:pathLst>
            </a:custGeom>
            <a:gradFill>
              <a:gsLst>
                <a:gs pos="36000">
                  <a:schemeClr val="bg2">
                    <a:alpha val="30000"/>
                    <a:lumMod val="0"/>
                    <a:lumOff val="100000"/>
                  </a:schemeClr>
                </a:gs>
                <a:gs pos="100000">
                  <a:schemeClr val="bg2">
                    <a:alpha val="48000"/>
                  </a:schemeClr>
                </a:gs>
              </a:gsLst>
              <a:lin ang="2700000" scaled="1"/>
            </a:gra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/>
            </a:p>
          </p:txBody>
        </p:sp>
        <p:sp>
          <p:nvSpPr>
            <p:cNvPr id="11" name="Freeform 10"/>
            <p:cNvSpPr/>
            <p:nvPr/>
          </p:nvSpPr>
          <p:spPr>
            <a:xfrm rot="21388434">
              <a:off x="-4585" y="3108508"/>
              <a:ext cx="12215153" cy="1052652"/>
            </a:xfrm>
            <a:custGeom>
              <a:avLst/>
              <a:gdLst/>
              <a:ahLst/>
              <a:cxnLst/>
              <a:rect l="l" t="t" r="r" b="b"/>
              <a:pathLst>
                <a:path w="12215153" h="1052652">
                  <a:moveTo>
                    <a:pt x="12199582" y="613499"/>
                  </a:moveTo>
                  <a:lnTo>
                    <a:pt x="12196535" y="662961"/>
                  </a:lnTo>
                  <a:cubicBezTo>
                    <a:pt x="8659170" y="1895884"/>
                    <a:pt x="3236150" y="-250863"/>
                    <a:pt x="0" y="412868"/>
                  </a:cubicBezTo>
                  <a:lnTo>
                    <a:pt x="3057" y="363268"/>
                  </a:lnTo>
                  <a:cubicBezTo>
                    <a:pt x="3239190" y="-300459"/>
                    <a:pt x="8662172" y="1846263"/>
                    <a:pt x="12199582" y="613499"/>
                  </a:cubicBezTo>
                  <a:close/>
                  <a:moveTo>
                    <a:pt x="12208353" y="471141"/>
                  </a:moveTo>
                  <a:lnTo>
                    <a:pt x="12202868" y="560177"/>
                  </a:lnTo>
                  <a:cubicBezTo>
                    <a:pt x="8665592" y="1793383"/>
                    <a:pt x="3242519" y="-353436"/>
                    <a:pt x="6325" y="310230"/>
                  </a:cubicBezTo>
                  <a:lnTo>
                    <a:pt x="11827" y="220949"/>
                  </a:lnTo>
                  <a:cubicBezTo>
                    <a:pt x="3247993" y="-442711"/>
                    <a:pt x="8670998" y="1704066"/>
                    <a:pt x="12208353" y="471141"/>
                  </a:cubicBezTo>
                  <a:close/>
                  <a:moveTo>
                    <a:pt x="12215153" y="360807"/>
                  </a:moveTo>
                  <a:lnTo>
                    <a:pt x="12212631" y="401743"/>
                  </a:lnTo>
                  <a:cubicBezTo>
                    <a:pt x="8696050" y="1669577"/>
                    <a:pt x="3274141" y="-472216"/>
                    <a:pt x="15523" y="160967"/>
                  </a:cubicBezTo>
                  <a:lnTo>
                    <a:pt x="18051" y="119938"/>
                  </a:lnTo>
                  <a:cubicBezTo>
                    <a:pt x="3276657" y="-513245"/>
                    <a:pt x="8698537" y="1628531"/>
                    <a:pt x="12215153" y="360807"/>
                  </a:cubicBezTo>
                  <a:close/>
                </a:path>
              </a:pathLst>
            </a:custGeom>
            <a:gradFill>
              <a:gsLst>
                <a:gs pos="36000">
                  <a:schemeClr val="bg2">
                    <a:alpha val="47000"/>
                    <a:lumMod val="0"/>
                    <a:lumOff val="100000"/>
                  </a:schemeClr>
                </a:gs>
                <a:gs pos="100000">
                  <a:schemeClr val="bg2">
                    <a:alpha val="82000"/>
                    <a:lumMod val="87000"/>
                    <a:lumOff val="13000"/>
                  </a:schemeClr>
                </a:gs>
              </a:gsLst>
              <a:path path="rect">
                <a:fillToRect l="100000" t="100000"/>
              </a:path>
            </a:gra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3813" y="304800"/>
            <a:ext cx="9601200" cy="1219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3814" y="1828801"/>
            <a:ext cx="9601198" cy="3962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89510" y="6400800"/>
            <a:ext cx="1548660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9E583DDF-CA54-461A-A486-592D2374C532}" type="datetimeFigureOut">
              <a:rPr lang="en-US"/>
              <a:pPr/>
              <a:t>1/20/2018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9152" y="6400800"/>
            <a:ext cx="5954835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baseline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818310" y="6400800"/>
            <a:ext cx="1066802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2" r:id="rId4"/>
    <p:sldLayoutId id="2147483653" r:id="rId5"/>
    <p:sldLayoutId id="2147483654" r:id="rId6"/>
    <p:sldLayoutId id="2147483655" r:id="rId7"/>
    <p:sldLayoutId id="2147483656" r:id="rId8"/>
    <p:sldLayoutId id="2147483663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28600" algn="l" defTabSz="914400" rtl="0" eaLnBrk="1" latinLnBrk="0" hangingPunct="1">
        <a:lnSpc>
          <a:spcPct val="90000"/>
        </a:lnSpc>
        <a:spcBef>
          <a:spcPts val="600"/>
        </a:spcBef>
        <a:buSzPct val="8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88720" indent="-228600" algn="l" defTabSz="914400" rtl="0" eaLnBrk="1" latinLnBrk="0" hangingPunct="1">
        <a:lnSpc>
          <a:spcPct val="90000"/>
        </a:lnSpc>
        <a:spcBef>
          <a:spcPts val="6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45920" indent="-228600" algn="l" defTabSz="914400" rtl="0" eaLnBrk="1" latinLnBrk="0" hangingPunct="1">
        <a:lnSpc>
          <a:spcPct val="90000"/>
        </a:lnSpc>
        <a:spcBef>
          <a:spcPts val="6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103120" indent="-228600" algn="l" defTabSz="914400" rtl="0" eaLnBrk="1" latinLnBrk="0" hangingPunct="1">
        <a:lnSpc>
          <a:spcPct val="90000"/>
        </a:lnSpc>
        <a:spcBef>
          <a:spcPts val="6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60320" indent="-228600" algn="l" defTabSz="914400" rtl="0" eaLnBrk="1" latinLnBrk="0" hangingPunct="1">
        <a:lnSpc>
          <a:spcPct val="90000"/>
        </a:lnSpc>
        <a:spcBef>
          <a:spcPts val="6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3017520" indent="-228600" algn="l" defTabSz="914400" rtl="0" eaLnBrk="1" latinLnBrk="0" hangingPunct="1">
        <a:lnSpc>
          <a:spcPct val="90000"/>
        </a:lnSpc>
        <a:spcBef>
          <a:spcPts val="600"/>
        </a:spcBef>
        <a:buSzPct val="80000"/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74720" indent="-228600" algn="l" defTabSz="914400" rtl="0" eaLnBrk="1" latinLnBrk="0" hangingPunct="1">
        <a:lnSpc>
          <a:spcPct val="90000"/>
        </a:lnSpc>
        <a:spcBef>
          <a:spcPts val="600"/>
        </a:spcBef>
        <a:buSzPct val="80000"/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931920" indent="-228600" algn="l" defTabSz="914400" rtl="0" eaLnBrk="1" latinLnBrk="0" hangingPunct="1">
        <a:lnSpc>
          <a:spcPct val="90000"/>
        </a:lnSpc>
        <a:spcBef>
          <a:spcPts val="600"/>
        </a:spcBef>
        <a:buSzPct val="80000"/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5.jpeg"/><Relationship Id="rId7" Type="http://schemas.openxmlformats.org/officeDocument/2006/relationships/diagramColors" Target="../diagrams/colors1.xml"/><Relationship Id="rId12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11" Type="http://schemas.openxmlformats.org/officeDocument/2006/relationships/image" Target="../media/image18.jpeg"/><Relationship Id="rId5" Type="http://schemas.openxmlformats.org/officeDocument/2006/relationships/diagramLayout" Target="../diagrams/layout1.xml"/><Relationship Id="rId10" Type="http://schemas.openxmlformats.org/officeDocument/2006/relationships/image" Target="../media/image17.jpeg"/><Relationship Id="rId4" Type="http://schemas.openxmlformats.org/officeDocument/2006/relationships/diagramData" Target="../diagrams/data1.xml"/><Relationship Id="rId9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3814" y="4542629"/>
            <a:ext cx="9601200" cy="879378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We were made to Thrive!</a:t>
            </a:r>
            <a:br>
              <a:rPr lang="en-US" dirty="0" smtClean="0"/>
            </a:br>
            <a:r>
              <a:rPr lang="en-US" dirty="0" smtClean="0"/>
              <a:t>THRIVE in FIJI - 2018</a:t>
            </a:r>
            <a:endParaRPr lang="en-US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Presented by:			Michael and Denise Reilly</a:t>
            </a:r>
          </a:p>
          <a:p>
            <a:r>
              <a:rPr lang="en-US" dirty="0"/>
              <a:t>	</a:t>
            </a:r>
            <a:r>
              <a:rPr lang="en-US" dirty="0" smtClean="0"/>
              <a:t>				SEEDS INTERNATIONAL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547177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5CE42-E68D-497C-9252-06AFDD23B5D4}" type="slidenum">
              <a:rPr lang="en-CA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927804" y="159663"/>
            <a:ext cx="6143632" cy="1249136"/>
          </a:xfrm>
          <a:prstGeom prst="rect">
            <a:avLst/>
          </a:prstGeom>
          <a:noFill/>
          <a:effectLst>
            <a:softEdge rad="31750"/>
          </a:effectLst>
        </p:spPr>
        <p:txBody>
          <a:bodyPr wrap="none" lIns="91440" tIns="45720" rIns="91440" bIns="45720" numCol="1">
            <a:prstTxWarp prst="textWave2">
              <a:avLst/>
            </a:prstTxWarp>
            <a:spAutoFit/>
          </a:bodyPr>
          <a:lstStyle/>
          <a:p>
            <a:pPr algn="ctr"/>
            <a:r>
              <a:rPr lang="en-CA" sz="5400" i="1" dirty="0">
                <a:ln w="12700" cmpd="sng">
                  <a:solidFill>
                    <a:schemeClr val="accent1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FFFF00"/>
                </a:solidFill>
                <a:latin typeface="Arial Black" panose="020B0A04020102020204" pitchFamily="34" charset="0"/>
              </a:rPr>
              <a:t>Our Mission &amp; Vision</a:t>
            </a:r>
            <a:endParaRPr lang="en-US" sz="5400" i="1" dirty="0">
              <a:ln w="12700" cmpd="sng"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</a:ln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35684" y="1408799"/>
            <a:ext cx="6418745" cy="209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b="1" i="1" dirty="0">
                <a:solidFill>
                  <a:schemeClr val="bg1"/>
                </a:solidFill>
                <a:latin typeface="Bradley Hand ITC" panose="03070402050302030203" pitchFamily="66" charset="0"/>
              </a:rPr>
              <a:t>To develop relationships with schools in Fiji</a:t>
            </a:r>
          </a:p>
          <a:p>
            <a:r>
              <a:rPr lang="en-US" sz="2600" b="1" i="1" dirty="0">
                <a:solidFill>
                  <a:schemeClr val="bg1"/>
                </a:solidFill>
                <a:latin typeface="Bradley Hand ITC" panose="03070402050302030203" pitchFamily="66" charset="0"/>
              </a:rPr>
              <a:t>allowing us to proclaim the gospel by </a:t>
            </a:r>
          </a:p>
          <a:p>
            <a:r>
              <a:rPr lang="en-US" sz="2600" b="1" i="1" dirty="0">
                <a:solidFill>
                  <a:schemeClr val="bg1"/>
                </a:solidFill>
                <a:latin typeface="Bradley Hand ITC" panose="03070402050302030203" pitchFamily="66" charset="0"/>
              </a:rPr>
              <a:t>distribution of Seedlings books, sharing</a:t>
            </a:r>
          </a:p>
          <a:p>
            <a:r>
              <a:rPr lang="en-US" sz="2600" b="1" i="1" dirty="0">
                <a:solidFill>
                  <a:schemeClr val="bg1"/>
                </a:solidFill>
                <a:latin typeface="Bradley Hand ITC" panose="03070402050302030203" pitchFamily="66" charset="0"/>
              </a:rPr>
              <a:t>the love of Jesus Christ in presentations and </a:t>
            </a:r>
          </a:p>
          <a:p>
            <a:r>
              <a:rPr lang="en-US" sz="2600" b="1" i="1" dirty="0">
                <a:solidFill>
                  <a:schemeClr val="bg1"/>
                </a:solidFill>
                <a:latin typeface="Bradley Hand ITC" panose="03070402050302030203" pitchFamily="66" charset="0"/>
              </a:rPr>
              <a:t>presence.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427621" y="3333747"/>
            <a:ext cx="7457491" cy="209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b="1" i="1" dirty="0">
                <a:solidFill>
                  <a:schemeClr val="bg1"/>
                </a:solidFill>
                <a:latin typeface="Bradley Hand ITC" panose="03070402050302030203" pitchFamily="66" charset="0"/>
              </a:rPr>
              <a:t>To provide opportunities for Muir Lake Alliance</a:t>
            </a:r>
          </a:p>
          <a:p>
            <a:r>
              <a:rPr lang="en-US" sz="2600" b="1" i="1" dirty="0">
                <a:solidFill>
                  <a:schemeClr val="bg1"/>
                </a:solidFill>
                <a:latin typeface="Bradley Hand ITC" panose="03070402050302030203" pitchFamily="66" charset="0"/>
              </a:rPr>
              <a:t>Church family to serve, bless and be blessed by</a:t>
            </a:r>
          </a:p>
          <a:p>
            <a:r>
              <a:rPr lang="en-US" sz="2600" b="1" i="1" dirty="0">
                <a:solidFill>
                  <a:schemeClr val="bg1"/>
                </a:solidFill>
                <a:latin typeface="Bradley Hand ITC" panose="03070402050302030203" pitchFamily="66" charset="0"/>
              </a:rPr>
              <a:t>being a part of Seeds International in Fiji.</a:t>
            </a:r>
          </a:p>
          <a:p>
            <a:r>
              <a:rPr lang="en-US" sz="2600" b="1" i="1" dirty="0">
                <a:solidFill>
                  <a:schemeClr val="bg1"/>
                </a:solidFill>
                <a:latin typeface="Bradley Hand ITC" panose="03070402050302030203" pitchFamily="66" charset="0"/>
              </a:rPr>
              <a:t>Developing partnership and relationship with </a:t>
            </a:r>
          </a:p>
          <a:p>
            <a:r>
              <a:rPr lang="en-US" sz="2600" b="1" i="1" dirty="0" smtClean="0">
                <a:solidFill>
                  <a:schemeClr val="bg1"/>
                </a:solidFill>
                <a:latin typeface="Bradley Hand ITC" panose="03070402050302030203" pitchFamily="66" charset="0"/>
              </a:rPr>
              <a:t>Seeds, Cornerstone </a:t>
            </a:r>
            <a:r>
              <a:rPr lang="en-US" sz="2600" b="1" i="1" dirty="0">
                <a:solidFill>
                  <a:schemeClr val="bg1"/>
                </a:solidFill>
                <a:latin typeface="Bradley Hand ITC" panose="03070402050302030203" pitchFamily="66" charset="0"/>
              </a:rPr>
              <a:t>Church </a:t>
            </a:r>
            <a:r>
              <a:rPr lang="en-US" sz="2600" b="1" i="1" dirty="0" smtClean="0">
                <a:solidFill>
                  <a:schemeClr val="bg1"/>
                </a:solidFill>
                <a:latin typeface="Bradley Hand ITC" panose="03070402050302030203" pitchFamily="66" charset="0"/>
              </a:rPr>
              <a:t>and Scripture Union Fiji</a:t>
            </a:r>
            <a:endParaRPr lang="en-US" sz="2600" b="1" i="1" dirty="0">
              <a:solidFill>
                <a:schemeClr val="bg1"/>
              </a:solidFill>
              <a:latin typeface="Bradley Hand ITC" panose="0307040205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42996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5CE42-E68D-497C-9252-06AFDD23B5D4}" type="slidenum">
              <a:rPr lang="en-CA" smtClean="0">
                <a:solidFill>
                  <a:prstClr val="black">
                    <a:tint val="75000"/>
                  </a:prstClr>
                </a:solidFill>
              </a:rPr>
              <a:pPr/>
              <a:t>3</a:t>
            </a:fld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134374" y="249893"/>
            <a:ext cx="79232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Project Fiji – </a:t>
            </a:r>
            <a:r>
              <a:rPr lang="en-US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Goals Review</a:t>
            </a:r>
            <a:endParaRPr lang="en-US" sz="5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806257" y="1057314"/>
            <a:ext cx="6579494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2017 = </a:t>
            </a:r>
            <a:r>
              <a:rPr lang="en-US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Team of 5 adults to join us </a:t>
            </a:r>
          </a:p>
          <a:p>
            <a:pPr algn="ctr"/>
            <a:r>
              <a:rPr lang="en-US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going to Fiji in late March</a:t>
            </a:r>
            <a:endParaRPr lang="en-US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979727" y="2464898"/>
            <a:ext cx="8232575" cy="169277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2018 = </a:t>
            </a:r>
            <a:r>
              <a:rPr lang="en-US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Team of youth and young adults to </a:t>
            </a:r>
          </a:p>
          <a:p>
            <a:pPr algn="ctr"/>
            <a:r>
              <a:rPr lang="en-US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experience cross cultural missions </a:t>
            </a:r>
          </a:p>
          <a:p>
            <a:pPr algn="ctr"/>
            <a:r>
              <a:rPr lang="en-US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and join our Fiji team in mission.</a:t>
            </a:r>
            <a:endParaRPr lang="en-US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844077" y="4364924"/>
            <a:ext cx="8503866" cy="169277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2019 = </a:t>
            </a:r>
            <a:r>
              <a:rPr lang="en-US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Multi-generational team of children, </a:t>
            </a:r>
          </a:p>
          <a:p>
            <a:pPr algn="ctr"/>
            <a:r>
              <a:rPr lang="en-US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youth, adults and seniors to experience </a:t>
            </a:r>
          </a:p>
          <a:p>
            <a:pPr algn="ctr"/>
            <a:r>
              <a:rPr lang="en-US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short term cross cultural missions. </a:t>
            </a:r>
          </a:p>
        </p:txBody>
      </p:sp>
    </p:spTree>
    <p:extLst>
      <p:ext uri="{BB962C8B-B14F-4D97-AF65-F5344CB8AC3E}">
        <p14:creationId xmlns:p14="http://schemas.microsoft.com/office/powerpoint/2010/main" xmlns="" val="1086710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670" r="13670"/>
          <a:stretch>
            <a:fillRect/>
          </a:stretch>
        </p:blipFill>
        <p:spPr/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369973" y="452243"/>
            <a:ext cx="4573192" cy="1325042"/>
          </a:xfrm>
        </p:spPr>
        <p:txBody>
          <a:bodyPr/>
          <a:lstStyle/>
          <a:p>
            <a:r>
              <a:rPr lang="en-US" dirty="0" smtClean="0"/>
              <a:t>Michael and Denise – FIJI 2015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49192" y="3486184"/>
            <a:ext cx="1647306" cy="190155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66778" y="3515933"/>
            <a:ext cx="1624885" cy="1871804"/>
          </a:xfrm>
          <a:prstGeom prst="rect">
            <a:avLst/>
          </a:prstGeom>
        </p:spPr>
      </p:pic>
      <p:sp>
        <p:nvSpPr>
          <p:cNvPr id="8" name="Title 2"/>
          <p:cNvSpPr txBox="1">
            <a:spLocks/>
          </p:cNvSpPr>
          <p:nvPr/>
        </p:nvSpPr>
        <p:spPr>
          <a:xfrm>
            <a:off x="6843494" y="5182953"/>
            <a:ext cx="4573192" cy="132504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lnSpc>
                <a:spcPct val="80000"/>
              </a:lnSpc>
              <a:spcBef>
                <a:spcPct val="0"/>
              </a:spcBef>
              <a:buFont typeface="Arial" pitchFamily="34" charset="0"/>
              <a:buNone/>
              <a:defRPr sz="4000" b="0" i="0" kern="1200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Lorraine and Sabrina – FIJI 2017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13138" y="24896"/>
            <a:ext cx="3488797" cy="2322454"/>
          </a:xfrm>
          <a:prstGeom prst="rect">
            <a:avLst/>
          </a:prstGeom>
        </p:spPr>
      </p:pic>
      <p:sp>
        <p:nvSpPr>
          <p:cNvPr id="10" name="Title 2"/>
          <p:cNvSpPr txBox="1">
            <a:spLocks/>
          </p:cNvSpPr>
          <p:nvPr/>
        </p:nvSpPr>
        <p:spPr>
          <a:xfrm>
            <a:off x="6966778" y="2127512"/>
            <a:ext cx="4573192" cy="132504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lnSpc>
                <a:spcPct val="80000"/>
              </a:lnSpc>
              <a:spcBef>
                <a:spcPct val="0"/>
              </a:spcBef>
              <a:buFont typeface="Arial" pitchFamily="34" charset="0"/>
              <a:buNone/>
              <a:defRPr sz="4000" b="0" i="0" kern="1200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Tyson joins us </a:t>
            </a:r>
          </a:p>
          <a:p>
            <a:r>
              <a:rPr lang="en-US" dirty="0" smtClean="0"/>
              <a:t>– FIJI 2016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018675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1211528" y="123170"/>
            <a:ext cx="4643348" cy="1060361"/>
          </a:xfrm>
        </p:spPr>
        <p:txBody>
          <a:bodyPr/>
          <a:lstStyle/>
          <a:p>
            <a:r>
              <a:rPr lang="en-US" dirty="0" smtClean="0"/>
              <a:t>How God called us: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60403" y="304800"/>
            <a:ext cx="4043967" cy="30329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49349" y="1640982"/>
            <a:ext cx="4011054" cy="300829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6214" y="3337775"/>
            <a:ext cx="3979570" cy="298467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06612" y="3580327"/>
            <a:ext cx="3992451" cy="2994338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 rot="20898203">
            <a:off x="355618" y="1825944"/>
            <a:ext cx="32928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Costa Rica</a:t>
            </a:r>
            <a:endParaRPr lang="en-US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78752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1870" y="270455"/>
            <a:ext cx="5366197" cy="402464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68991" y="934964"/>
            <a:ext cx="3940935" cy="295570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144863">
            <a:off x="6035922" y="263395"/>
            <a:ext cx="2946313" cy="220973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55345" y="3528836"/>
            <a:ext cx="4426456" cy="3319842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5282003" y="2657929"/>
            <a:ext cx="257314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Antigua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85620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Fiji Contacts - 2015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651734"/>
            <a:ext cx="7151695" cy="536377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51695" y="-238539"/>
            <a:ext cx="4078847" cy="5438463"/>
          </a:xfrm>
          <a:prstGeom prst="rect">
            <a:avLst/>
          </a:prstGeom>
        </p:spPr>
      </p:pic>
      <p:graphicFrame>
        <p:nvGraphicFramePr>
          <p:cNvPr id="3" name="Content Placeholder 2" descr="Circle Process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561434565"/>
              </p:ext>
            </p:extLst>
          </p:nvPr>
        </p:nvGraphicFramePr>
        <p:xfrm>
          <a:off x="-254637" y="2239617"/>
          <a:ext cx="12377530" cy="63477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3562" y="4597712"/>
            <a:ext cx="2077793" cy="15583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631717" y="4712037"/>
            <a:ext cx="1949003" cy="146175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16839" y="4604526"/>
            <a:ext cx="2092350" cy="156926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42497" y="4301695"/>
            <a:ext cx="1269172" cy="2135787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 rot="20898203">
            <a:off x="729757" y="2470683"/>
            <a:ext cx="2049797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B05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Fiji</a:t>
            </a:r>
            <a:endParaRPr lang="en-US" sz="8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00B05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58303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456494" y="-3703806"/>
            <a:ext cx="19104987" cy="1426561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89043" y="1659285"/>
            <a:ext cx="91440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200" b="1" dirty="0" smtClean="0">
                <a:solidFill>
                  <a:srgbClr val="FFFFFF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1)	Encounter His </a:t>
            </a:r>
            <a:r>
              <a:rPr lang="en-US" sz="3200" b="1" dirty="0">
                <a:solidFill>
                  <a:srgbClr val="FFFFFF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heart</a:t>
            </a:r>
          </a:p>
          <a:p>
            <a:pPr lvl="0"/>
            <a:r>
              <a:rPr lang="en-US" sz="3200" b="1" dirty="0" smtClean="0">
                <a:solidFill>
                  <a:srgbClr val="FFFFFF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2)	</a:t>
            </a:r>
            <a:r>
              <a:rPr lang="en-US" sz="3200" b="1" dirty="0">
                <a:solidFill>
                  <a:srgbClr val="FFFFFF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3200" b="1" dirty="0" smtClean="0">
                <a:solidFill>
                  <a:srgbClr val="FFFFFF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xpand </a:t>
            </a:r>
            <a:r>
              <a:rPr lang="en-US" sz="3200" b="1" dirty="0">
                <a:solidFill>
                  <a:srgbClr val="FFFFFF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your </a:t>
            </a:r>
            <a:r>
              <a:rPr lang="en-US" sz="3200" b="1" dirty="0" smtClean="0">
                <a:solidFill>
                  <a:srgbClr val="FFFFFF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perspective</a:t>
            </a:r>
            <a:endParaRPr lang="en-US" sz="3200" b="1" dirty="0">
              <a:solidFill>
                <a:srgbClr val="FFFFFF"/>
              </a:solidFill>
              <a:latin typeface="Century Gothic" panose="020B0502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3200" b="1" dirty="0" smtClean="0">
                <a:solidFill>
                  <a:srgbClr val="FFFFFF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3)	</a:t>
            </a:r>
            <a:r>
              <a:rPr lang="en-US" sz="3200" b="1" dirty="0">
                <a:solidFill>
                  <a:srgbClr val="FFFFFF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3200" b="1" dirty="0" smtClean="0">
                <a:solidFill>
                  <a:srgbClr val="FFFFFF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ecome </a:t>
            </a:r>
            <a:r>
              <a:rPr lang="en-US" sz="3200" b="1" dirty="0">
                <a:solidFill>
                  <a:srgbClr val="FFFFFF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more grateful</a:t>
            </a:r>
          </a:p>
          <a:p>
            <a:pPr lvl="0"/>
            <a:r>
              <a:rPr lang="en-US" sz="3200" b="1" dirty="0" smtClean="0">
                <a:solidFill>
                  <a:srgbClr val="FFFFFF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4)	Discover your </a:t>
            </a:r>
            <a:r>
              <a:rPr lang="en-US" sz="3200" b="1" dirty="0">
                <a:solidFill>
                  <a:srgbClr val="FFFFFF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spiritual family</a:t>
            </a:r>
          </a:p>
          <a:p>
            <a:pPr lvl="0"/>
            <a:r>
              <a:rPr lang="en-US" sz="3200" b="1" dirty="0" smtClean="0">
                <a:solidFill>
                  <a:srgbClr val="FFFFFF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5)	</a:t>
            </a:r>
            <a:r>
              <a:rPr lang="en-US" sz="3200" b="1" dirty="0">
                <a:solidFill>
                  <a:srgbClr val="FFFFFF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3200" b="1" dirty="0" smtClean="0">
                <a:solidFill>
                  <a:srgbClr val="FFFFFF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uild </a:t>
            </a:r>
            <a:r>
              <a:rPr lang="en-US" sz="3200" b="1" dirty="0">
                <a:solidFill>
                  <a:srgbClr val="FFFFFF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lasting </a:t>
            </a:r>
            <a:r>
              <a:rPr lang="en-US" sz="3200" b="1" dirty="0" smtClean="0">
                <a:solidFill>
                  <a:srgbClr val="FFFFFF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friendships</a:t>
            </a:r>
            <a:endParaRPr lang="en-US" sz="3200" b="1" dirty="0">
              <a:solidFill>
                <a:srgbClr val="FFFFFF"/>
              </a:solidFill>
              <a:latin typeface="Century Gothic" panose="020B0502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3200" b="1" dirty="0" smtClean="0">
                <a:solidFill>
                  <a:srgbClr val="FFFFFF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6)	</a:t>
            </a:r>
            <a:r>
              <a:rPr lang="en-US" sz="3200" b="1" dirty="0">
                <a:solidFill>
                  <a:srgbClr val="FFFFFF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3200" b="1" dirty="0" smtClean="0">
                <a:solidFill>
                  <a:srgbClr val="FFFFFF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vercome </a:t>
            </a:r>
            <a:r>
              <a:rPr lang="en-US" sz="3200" b="1" dirty="0">
                <a:solidFill>
                  <a:srgbClr val="FFFFFF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your fears</a:t>
            </a:r>
          </a:p>
          <a:p>
            <a:pPr lvl="0"/>
            <a:r>
              <a:rPr lang="en-US" sz="3200" b="1" dirty="0" smtClean="0">
                <a:solidFill>
                  <a:srgbClr val="FFFFFF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7)	Grow </a:t>
            </a:r>
            <a:r>
              <a:rPr lang="en-US" sz="3200" b="1" dirty="0">
                <a:solidFill>
                  <a:srgbClr val="FFFFFF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kingdom of Jesus</a:t>
            </a:r>
            <a:endParaRPr lang="en-US" sz="3200" b="1" dirty="0">
              <a:ln>
                <a:noFill/>
              </a:ln>
              <a:solidFill>
                <a:srgbClr val="FFFFFF"/>
              </a:solidFill>
              <a:effectLst/>
              <a:latin typeface="Century Gothic" panose="020B0502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778711" y="290396"/>
            <a:ext cx="66467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Is GOD Calling you to: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4691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350476" y="-3675852"/>
            <a:ext cx="19104987" cy="1426561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85581" y="173038"/>
            <a:ext cx="10302106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 rot="19558325">
            <a:off x="-253560" y="2085330"/>
            <a:ext cx="47596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You will encounter God’s heart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4936" y="3602038"/>
            <a:ext cx="236622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Psalm 69:32</a:t>
            </a:r>
          </a:p>
          <a:p>
            <a:r>
              <a:rPr lang="en-US" b="1" dirty="0" smtClean="0"/>
              <a:t>“The poor will see and be glad – you who seek God, may your hearts live.”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xmlns="" val="2557096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456494" y="-3703806"/>
            <a:ext cx="19104987" cy="1426561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08558" y="0"/>
            <a:ext cx="10302106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016871" y="5868265"/>
            <a:ext cx="68210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3200" b="1" dirty="0">
                <a:solidFill>
                  <a:schemeClr val="bg1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You will expand your </a:t>
            </a:r>
            <a:r>
              <a:rPr lang="en-US" sz="3200" b="1" dirty="0" smtClean="0">
                <a:solidFill>
                  <a:schemeClr val="bg1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perspective</a:t>
            </a:r>
            <a:endParaRPr lang="en-US" sz="3200" b="1" dirty="0">
              <a:solidFill>
                <a:schemeClr val="bg1"/>
              </a:solidFill>
              <a:latin typeface="Century Gothic" panose="020B0502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42329" y="2382838"/>
            <a:ext cx="236622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Galatians 3:26</a:t>
            </a:r>
          </a:p>
          <a:p>
            <a:r>
              <a:rPr lang="en-US" b="1" dirty="0" smtClean="0"/>
              <a:t>“So in Christ Jesus you are all children of God through faith.”</a:t>
            </a:r>
          </a:p>
        </p:txBody>
      </p:sp>
    </p:spTree>
    <p:extLst>
      <p:ext uri="{BB962C8B-B14F-4D97-AF65-F5344CB8AC3E}">
        <p14:creationId xmlns:p14="http://schemas.microsoft.com/office/powerpoint/2010/main" xmlns="" val="2510180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456494" y="-3703806"/>
            <a:ext cx="19104987" cy="1426561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67269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 rot="21322509">
            <a:off x="180222" y="1962419"/>
            <a:ext cx="630493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3200" b="1" dirty="0">
                <a:solidFill>
                  <a:srgbClr val="FFFFFF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You will become more grateful</a:t>
            </a:r>
            <a:endParaRPr lang="en-US" sz="3200" b="1" dirty="0">
              <a:ln>
                <a:noFill/>
              </a:ln>
              <a:solidFill>
                <a:srgbClr val="FFFFFF"/>
              </a:solidFill>
              <a:effectLst/>
              <a:latin typeface="Century Gothic" panose="020B0502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36101" y="3108341"/>
            <a:ext cx="236622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Psalm 128:2</a:t>
            </a:r>
          </a:p>
          <a:p>
            <a:r>
              <a:rPr lang="en-US" b="1" dirty="0" smtClean="0"/>
              <a:t>“You will eat the fruit of </a:t>
            </a:r>
            <a:r>
              <a:rPr lang="en-US" b="1" dirty="0"/>
              <a:t> </a:t>
            </a:r>
            <a:r>
              <a:rPr lang="en-US" b="1" dirty="0" smtClean="0"/>
              <a:t>your </a:t>
            </a:r>
            <a:r>
              <a:rPr lang="en-US" b="1" dirty="0" err="1" smtClean="0"/>
              <a:t>labour</a:t>
            </a:r>
            <a:r>
              <a:rPr lang="en-US" b="1" dirty="0" smtClean="0"/>
              <a:t>; blessing and prosperity will be yours.”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xmlns="" val="1821475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456494" y="-3703806"/>
            <a:ext cx="19104987" cy="1426561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9330" y="384312"/>
            <a:ext cx="8988215" cy="598335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64329" y="660161"/>
            <a:ext cx="563167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You will discover your spiritual family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405002" y="1347112"/>
            <a:ext cx="2366229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1 Peter 2:5</a:t>
            </a:r>
          </a:p>
          <a:p>
            <a:r>
              <a:rPr lang="en-US" b="1" dirty="0" smtClean="0"/>
              <a:t>“You also, like living stones, are being built into a spiritual house to be a holy priesthood, offering spiritual sacrifices acceptable to God through Jesus Christ.”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xmlns="" val="2967944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456494" y="-3703806"/>
            <a:ext cx="19104987" cy="1426561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94790" y="679670"/>
            <a:ext cx="10058400" cy="549865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910350" y="0"/>
            <a:ext cx="640912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FFFFFF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You will build lasting </a:t>
            </a:r>
            <a:r>
              <a:rPr lang="en-US" sz="3200" b="1" dirty="0" smtClean="0">
                <a:solidFill>
                  <a:srgbClr val="FFFFFF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friendships</a:t>
            </a:r>
            <a:endParaRPr lang="en-US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164936" y="2051534"/>
            <a:ext cx="236622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Psalm 96:7</a:t>
            </a:r>
          </a:p>
          <a:p>
            <a:r>
              <a:rPr lang="en-US" b="1" dirty="0" smtClean="0"/>
              <a:t>“Ascribe to the Lord all you families of nations, ascribe to the Lord glory and strength.”</a:t>
            </a:r>
          </a:p>
        </p:txBody>
      </p:sp>
    </p:spTree>
    <p:extLst>
      <p:ext uri="{BB962C8B-B14F-4D97-AF65-F5344CB8AC3E}">
        <p14:creationId xmlns:p14="http://schemas.microsoft.com/office/powerpoint/2010/main" xmlns="" val="3656248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456494" y="-3703806"/>
            <a:ext cx="19104987" cy="1426561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28546" y="-490329"/>
            <a:ext cx="9346549" cy="622189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463669" y="527638"/>
            <a:ext cx="593624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FFFFFF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You will overcome your fears</a:t>
            </a:r>
            <a:endParaRPr lang="en-US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462383" y="1786490"/>
            <a:ext cx="236622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Isaiah 41:10</a:t>
            </a:r>
          </a:p>
          <a:p>
            <a:r>
              <a:rPr lang="en-US" b="1" dirty="0" smtClean="0"/>
              <a:t>“Do not fear, for I am with you; do not be dismayed for I am your God.   I will strengthen you and help you; I will uphold you with my righteous right hand.”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xmlns="" val="4125474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456494" y="-3703806"/>
            <a:ext cx="19104987" cy="1426561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95714" y="-805357"/>
            <a:ext cx="10302106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228673" y="6211669"/>
            <a:ext cx="796884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You will </a:t>
            </a:r>
            <a:r>
              <a:rPr lang="en-US" sz="3600" b="1" dirty="0" smtClean="0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grow </a:t>
            </a:r>
            <a:r>
              <a:rPr lang="en-US" sz="3600" b="1" dirty="0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kingdom of Jesus</a:t>
            </a:r>
            <a:endParaRPr lang="en-US" sz="3600" dirty="0"/>
          </a:p>
        </p:txBody>
      </p:sp>
      <p:sp>
        <p:nvSpPr>
          <p:cNvPr id="5" name="TextBox 4"/>
          <p:cNvSpPr txBox="1"/>
          <p:nvPr/>
        </p:nvSpPr>
        <p:spPr>
          <a:xfrm>
            <a:off x="270954" y="2223812"/>
            <a:ext cx="236622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Luke 9:2</a:t>
            </a:r>
          </a:p>
          <a:p>
            <a:r>
              <a:rPr lang="en-US" b="1" dirty="0" smtClean="0"/>
              <a:t>“And He sent them out to proclaim the Kingdom of God and to heal the sick.”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xmlns="" val="1905832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7588" y="99147"/>
            <a:ext cx="10758851" cy="6602746"/>
          </a:xfrm>
          <a:prstGeom prst="rect">
            <a:avLst/>
          </a:prstGeom>
        </p:spPr>
      </p:pic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55039" y="1661375"/>
            <a:ext cx="3403947" cy="4182816"/>
          </a:xfrm>
        </p:spPr>
      </p:pic>
      <p:sp>
        <p:nvSpPr>
          <p:cNvPr id="8" name="TextBox 7"/>
          <p:cNvSpPr txBox="1"/>
          <p:nvPr/>
        </p:nvSpPr>
        <p:spPr>
          <a:xfrm>
            <a:off x="4919729" y="5815616"/>
            <a:ext cx="24598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Isaiah 61:3</a:t>
            </a:r>
            <a:endParaRPr lang="en-US" sz="3600" b="1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67312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7586" y="0"/>
            <a:ext cx="10758851" cy="6602746"/>
          </a:xfrm>
          <a:prstGeom prst="rect">
            <a:avLst/>
          </a:prstGeom>
        </p:spPr>
      </p:pic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94705" y="54593"/>
            <a:ext cx="2474491" cy="3040688"/>
          </a:xfr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762394">
            <a:off x="8076545" y="531238"/>
            <a:ext cx="3013701" cy="226027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277861">
            <a:off x="1037115" y="3788769"/>
            <a:ext cx="2909014" cy="218176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92390" y="994866"/>
            <a:ext cx="1745913" cy="232788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422804">
            <a:off x="7864866" y="3953814"/>
            <a:ext cx="3310314" cy="248273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89122" y="3064073"/>
            <a:ext cx="2485656" cy="2901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77964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5301187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-1" y="0"/>
            <a:ext cx="5301187" cy="13780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YOU Were Made To Thrive in Fiji: </a:t>
            </a:r>
            <a:br>
              <a:rPr lang="en-US" dirty="0"/>
            </a:br>
            <a:r>
              <a:rPr lang="en-US" dirty="0"/>
              <a:t>                              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433538" y="482957"/>
            <a:ext cx="2434107" cy="625699"/>
          </a:xfrm>
        </p:spPr>
        <p:txBody>
          <a:bodyPr>
            <a:normAutofit/>
          </a:bodyPr>
          <a:lstStyle/>
          <a:p>
            <a:r>
              <a:rPr lang="en-US" sz="2000" dirty="0" smtClean="0">
                <a:solidFill>
                  <a:schemeClr val="bg1"/>
                </a:solidFill>
              </a:rPr>
              <a:t>July 12</a:t>
            </a:r>
            <a:r>
              <a:rPr lang="en-US" sz="2000" baseline="30000" dirty="0" smtClean="0">
                <a:solidFill>
                  <a:schemeClr val="bg1"/>
                </a:solidFill>
              </a:rPr>
              <a:t>th</a:t>
            </a:r>
            <a:r>
              <a:rPr lang="en-US" sz="2000" dirty="0" smtClean="0">
                <a:solidFill>
                  <a:schemeClr val="bg1"/>
                </a:solidFill>
              </a:rPr>
              <a:t> to 31</a:t>
            </a:r>
            <a:r>
              <a:rPr lang="en-US" sz="2000" baseline="30000" dirty="0" smtClean="0">
                <a:solidFill>
                  <a:schemeClr val="bg1"/>
                </a:solidFill>
              </a:rPr>
              <a:t>st</a:t>
            </a:r>
            <a:r>
              <a:rPr lang="en-US" sz="2000" dirty="0" smtClean="0">
                <a:solidFill>
                  <a:schemeClr val="bg1"/>
                </a:solidFill>
              </a:rPr>
              <a:t>  2018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301183" y="425470"/>
            <a:ext cx="6676169" cy="64325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See Michael or Denise</a:t>
            </a:r>
          </a:p>
          <a:p>
            <a:pPr algn="ctr"/>
            <a:r>
              <a:rPr lang="en-US" sz="5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After the service</a:t>
            </a:r>
          </a:p>
          <a:p>
            <a:pPr algn="ctr"/>
            <a:r>
              <a:rPr lang="en-US" sz="5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For details and a </a:t>
            </a:r>
          </a:p>
          <a:p>
            <a:pPr algn="ctr"/>
            <a:r>
              <a:rPr lang="en-US" sz="5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Team Member </a:t>
            </a:r>
          </a:p>
          <a:p>
            <a:pPr algn="ctr"/>
            <a:r>
              <a:rPr lang="en-US" sz="5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enrollment form!</a:t>
            </a:r>
          </a:p>
          <a:p>
            <a:pPr algn="ctr"/>
            <a:r>
              <a:rPr lang="en-US" sz="4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Accepting applications</a:t>
            </a:r>
          </a:p>
          <a:p>
            <a:pPr algn="ctr"/>
            <a:r>
              <a:rPr lang="en-US" sz="4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Until </a:t>
            </a:r>
            <a:r>
              <a:rPr lang="en-US" sz="4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February 15</a:t>
            </a:r>
            <a:r>
              <a:rPr lang="en-US" sz="4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4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2018</a:t>
            </a:r>
          </a:p>
          <a:p>
            <a:pPr algn="ctr"/>
            <a:endParaRPr lang="en-US" sz="54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32216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eashells 16x9">
  <a:themeElements>
    <a:clrScheme name="Seashells">
      <a:dk1>
        <a:srgbClr val="634823"/>
      </a:dk1>
      <a:lt1>
        <a:sysClr val="window" lastClr="FFFFFF"/>
      </a:lt1>
      <a:dk2>
        <a:srgbClr val="000000"/>
      </a:dk2>
      <a:lt2>
        <a:srgbClr val="F9EDD7"/>
      </a:lt2>
      <a:accent1>
        <a:srgbClr val="803C63"/>
      </a:accent1>
      <a:accent2>
        <a:srgbClr val="5A95A4"/>
      </a:accent2>
      <a:accent3>
        <a:srgbClr val="EBB419"/>
      </a:accent3>
      <a:accent4>
        <a:srgbClr val="E1771F"/>
      </a:accent4>
      <a:accent5>
        <a:srgbClr val="648C7A"/>
      </a:accent5>
      <a:accent6>
        <a:srgbClr val="ACBB51"/>
      </a:accent6>
      <a:hlink>
        <a:srgbClr val="5A95A4"/>
      </a:hlink>
      <a:folHlink>
        <a:srgbClr val="E1771F"/>
      </a:folHlink>
    </a:clrScheme>
    <a:fontScheme name="Corbel">
      <a:maj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Seashells">
      <a:dk1>
        <a:srgbClr val="634823"/>
      </a:dk1>
      <a:lt1>
        <a:sysClr val="window" lastClr="FFFFFF"/>
      </a:lt1>
      <a:dk2>
        <a:srgbClr val="000000"/>
      </a:dk2>
      <a:lt2>
        <a:srgbClr val="F9EDD7"/>
      </a:lt2>
      <a:accent1>
        <a:srgbClr val="803C63"/>
      </a:accent1>
      <a:accent2>
        <a:srgbClr val="5A95A4"/>
      </a:accent2>
      <a:accent3>
        <a:srgbClr val="EBB419"/>
      </a:accent3>
      <a:accent4>
        <a:srgbClr val="E1771F"/>
      </a:accent4>
      <a:accent5>
        <a:srgbClr val="648C7A"/>
      </a:accent5>
      <a:accent6>
        <a:srgbClr val="ACBB51"/>
      </a:accent6>
      <a:hlink>
        <a:srgbClr val="5A95A4"/>
      </a:hlink>
      <a:folHlink>
        <a:srgbClr val="E1771F"/>
      </a:folHlink>
    </a:clrScheme>
    <a:fontScheme name="Corbel">
      <a:maj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eashells">
      <a:dk1>
        <a:srgbClr val="634823"/>
      </a:dk1>
      <a:lt1>
        <a:sysClr val="window" lastClr="FFFFFF"/>
      </a:lt1>
      <a:dk2>
        <a:srgbClr val="000000"/>
      </a:dk2>
      <a:lt2>
        <a:srgbClr val="F9EDD7"/>
      </a:lt2>
      <a:accent1>
        <a:srgbClr val="803C63"/>
      </a:accent1>
      <a:accent2>
        <a:srgbClr val="5A95A4"/>
      </a:accent2>
      <a:accent3>
        <a:srgbClr val="EBB419"/>
      </a:accent3>
      <a:accent4>
        <a:srgbClr val="E1771F"/>
      </a:accent4>
      <a:accent5>
        <a:srgbClr val="648C7A"/>
      </a:accent5>
      <a:accent6>
        <a:srgbClr val="ACBB51"/>
      </a:accent6>
      <a:hlink>
        <a:srgbClr val="5A95A4"/>
      </a:hlink>
      <a:folHlink>
        <a:srgbClr val="E1771F"/>
      </a:folHlink>
    </a:clrScheme>
    <a:fontScheme name="Corbel">
      <a:maj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CAEB23A9-D1D6-4249-99E9-CBF6A058AED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Seashells nature presentation (widescreen)</Template>
  <TotalTime>0</TotalTime>
  <Words>432</Words>
  <Application>Microsoft Office PowerPoint</Application>
  <PresentationFormat>Custom</PresentationFormat>
  <Paragraphs>73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Seashells 16x9</vt:lpstr>
      <vt:lpstr>We were made to Thrive! THRIVE in FIJI - 2018</vt:lpstr>
      <vt:lpstr>Slide 2</vt:lpstr>
      <vt:lpstr>Slide 3</vt:lpstr>
      <vt:lpstr>Michael and Denise – FIJI 2015</vt:lpstr>
      <vt:lpstr>How God called us:</vt:lpstr>
      <vt:lpstr>Slide 6</vt:lpstr>
      <vt:lpstr>Fiji Contacts - 2015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July 12th to 31st  2018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2015-07-24T18:24:12Z</dcterms:created>
  <dcterms:modified xsi:type="dcterms:W3CDTF">2018-01-20T20:38:10Z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TC028952559991</vt:lpwstr>
  </property>
</Properties>
</file>