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2"/>
  </p:notesMasterIdLst>
  <p:handoutMasterIdLst>
    <p:handoutMasterId r:id="rId13"/>
  </p:handoutMasterIdLst>
  <p:sldIdLst>
    <p:sldId id="261" r:id="rId3"/>
    <p:sldId id="268" r:id="rId4"/>
    <p:sldId id="271" r:id="rId5"/>
    <p:sldId id="274" r:id="rId6"/>
    <p:sldId id="276" r:id="rId7"/>
    <p:sldId id="277" r:id="rId8"/>
    <p:sldId id="275" r:id="rId9"/>
    <p:sldId id="273" r:id="rId10"/>
    <p:sldId id="272" r:id="rId11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1629B5-4B91-460A-9133-3B59E0AA1576}" v="36" dt="2018-10-18T20:27:21.518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41" d="100"/>
          <a:sy n="41" d="100"/>
        </p:scale>
        <p:origin x="78" y="160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8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5695A35-3703-4E46-8FA5-7B2E77F5918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D52096-2755-4EF2-9A64-2687E7C8CAA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1EAB49D-9116-477E-B674-818AA339508E}" type="datetimeFigureOut">
              <a:rPr lang="en-US"/>
              <a:pPr>
                <a:defRPr/>
              </a:pPr>
              <a:t>10/18/2018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069F55-7A55-45FA-BE88-E72CEC4037B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C0AE16-2EC1-4E09-A154-5B7A6988183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80FD238-7EC0-4281-BBB3-D11A0D6D10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3A4CA7B-10FA-47E7-91A7-2E47CF71E9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705D4D-4BE3-4153-8538-3EC776C7088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7DE43B2-F222-4909-8D5E-FA9B897C2A03}" type="datetimeFigureOut">
              <a:rPr lang="en-US"/>
              <a:pPr>
                <a:defRPr/>
              </a:pPr>
              <a:t>10/18/2018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EA814D7-B0C9-45F3-AD50-E09D4FC69F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F2B40F8-C7D6-47AE-85B0-511959158F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7D4848-9F03-4591-B696-C400F2A8935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6DF7D1-2513-43B8-9085-A3675BAD17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9A41B72-6A21-4027-BE56-9F431C4312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9">
            <a:extLst>
              <a:ext uri="{FF2B5EF4-FFF2-40B4-BE49-F238E27FC236}">
                <a16:creationId xmlns:a16="http://schemas.microsoft.com/office/drawing/2014/main" id="{59E6EF3C-B183-445D-BF0D-A916AD4C2D05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-1" y="0"/>
            <a:chExt cx="12192002" cy="68580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1A245773-DD6B-40CC-8E87-A87DA89F4EEF}"/>
                </a:ext>
              </a:extLst>
            </p:cNvPr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26A4680-474B-4A1E-BE1E-34422C9708EB}"/>
                </a:ext>
              </a:extLst>
            </p:cNvPr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97574B7-B480-4192-8635-905F291A7939}"/>
                </a:ext>
              </a:extLst>
            </p:cNvPr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34865E6-6E93-4A23-9D8F-5D90176DAED0}"/>
                </a:ext>
              </a:extLst>
            </p:cNvPr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B21D6F8-E92F-44D8-BF43-E9D79AE624A2}"/>
                </a:ext>
              </a:extLst>
            </p:cNvPr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1214582-247F-4F0A-8603-4A2D78D35566}"/>
                </a:ext>
              </a:extLst>
            </p:cNvPr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30A377C-CDF4-4E0D-8FAB-E82FCB1AEE21}"/>
                </a:ext>
              </a:extLst>
            </p:cNvPr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13FE9AC-5BEF-4214-BF51-52A28897C4EA}"/>
                </a:ext>
              </a:extLst>
            </p:cNvPr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4B8D579-DEC5-4329-BB8B-2E701C76101F}"/>
                </a:ext>
              </a:extLst>
            </p:cNvPr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AB57D4B-000A-4EF5-8CC3-84F81FA158D6}"/>
                </a:ext>
              </a:extLst>
            </p:cNvPr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E43A155-F8B1-495A-9421-98A173067C83}"/>
                </a:ext>
              </a:extLst>
            </p:cNvPr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6566B8A-1408-4C86-998C-2A4D681E2A30}"/>
                </a:ext>
              </a:extLst>
            </p:cNvPr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13184D1-639C-4219-84B8-30D6930B3993}"/>
                </a:ext>
              </a:extLst>
            </p:cNvPr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6EC381F-396E-4CD0-8AC8-2B2B9B4A286E}"/>
                </a:ext>
              </a:extLst>
            </p:cNvPr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9C09B26-B514-4FCA-8E8B-F0CB5A9F56F3}"/>
                </a:ext>
              </a:extLst>
            </p:cNvPr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1AF1EF58-5D30-497D-B33E-E45D37443F6E}"/>
                </a:ext>
              </a:extLst>
            </p:cNvPr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76">
              <a:extLst>
                <a:ext uri="{FF2B5EF4-FFF2-40B4-BE49-F238E27FC236}">
                  <a16:creationId xmlns:a16="http://schemas.microsoft.com/office/drawing/2014/main" id="{5BBAFF58-F4BF-4227-8385-07C8C0EF8C1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ED8FC17C-7D8F-4800-B0AC-16E0F88CA71B}"/>
                  </a:ext>
                </a:extLst>
              </p:cNvPr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37E28A9-36D7-4657-8EEB-D96A138C9B3E}"/>
                  </a:ext>
                </a:extLst>
              </p:cNvPr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FB38A4C9-B672-4427-BC84-1B5B7E229D13}"/>
                  </a:ext>
                </a:extLst>
              </p:cNvPr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790865EF-810C-49BD-9872-6610F5731039}"/>
                  </a:ext>
                </a:extLst>
              </p:cNvPr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078F5280-91CB-46DF-AB80-0CB3F4DF422D}"/>
                  </a:ext>
                </a:extLst>
              </p:cNvPr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4" name="Group 151">
                <a:extLst>
                  <a:ext uri="{FF2B5EF4-FFF2-40B4-BE49-F238E27FC236}">
                    <a16:creationId xmlns:a16="http://schemas.microsoft.com/office/drawing/2014/main" id="{162C7575-AA06-4096-83D7-D811CDE87C9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F24B308F-3B00-4443-86B3-9B5313639A1F}"/>
                    </a:ext>
                  </a:extLst>
                </p:cNvPr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57DC7D98-0DA6-4BC6-9A8A-55A0DC045D5B}"/>
                    </a:ext>
                  </a:extLst>
                </p:cNvPr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88484098-8408-433E-AF84-DBFAEC28D3AF}"/>
                    </a:ext>
                  </a:extLst>
                </p:cNvPr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7E5D2A1E-9176-446F-8B0C-005BBDFC9F3F}"/>
                    </a:ext>
                  </a:extLst>
                </p:cNvPr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AE5FDBD1-A2BD-43E7-9C05-62118AC1A888}"/>
                    </a:ext>
                  </a:extLst>
                </p:cNvPr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A0A94842-4E0C-478C-99A0-84D3F0FB53D3}"/>
                  </a:ext>
                </a:extLst>
              </p:cNvPr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04337D2A-C8A0-4C4C-A072-62D235192A09}"/>
                  </a:ext>
                </a:extLst>
              </p:cNvPr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614119F1-21B0-4062-8CB4-0A76527ED53F}"/>
                  </a:ext>
                </a:extLst>
              </p:cNvPr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5137F071-A936-4E8F-8AAE-4E3E46C93D18}"/>
                  </a:ext>
                </a:extLst>
              </p:cNvPr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49E40FA3-7F7C-41DA-8D72-7123B68AAB53}"/>
                  </a:ext>
                </a:extLst>
              </p:cNvPr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 77">
              <a:extLst>
                <a:ext uri="{FF2B5EF4-FFF2-40B4-BE49-F238E27FC236}">
                  <a16:creationId xmlns:a16="http://schemas.microsoft.com/office/drawing/2014/main" id="{6F8B6D2A-96DA-486C-81B9-F3BC7689C05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34D4FC43-8DD2-4DC1-9C9C-C0CCC03BB7BF}"/>
                  </a:ext>
                </a:extLst>
              </p:cNvPr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DFFF67C5-37FF-4432-88B5-99CAB7716A65}"/>
                  </a:ext>
                </a:extLst>
              </p:cNvPr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2AE71C8C-C414-4EAC-B34C-3FE988F062CE}"/>
                  </a:ext>
                </a:extLst>
              </p:cNvPr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0FDB1BC7-0757-4CA4-A06C-32F61BFF3DE6}"/>
                  </a:ext>
                </a:extLst>
              </p:cNvPr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7D3BC025-F9B9-47D2-AFCF-1FDE8E7B5957}"/>
                  </a:ext>
                </a:extLst>
              </p:cNvPr>
              <p:cNvCxnSpPr/>
              <p:nvPr/>
            </p:nvCxnSpPr>
            <p:spPr bwMode="hidden">
              <a:xfrm>
                <a:off x="5151437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Group 83">
                <a:extLst>
                  <a:ext uri="{FF2B5EF4-FFF2-40B4-BE49-F238E27FC236}">
                    <a16:creationId xmlns:a16="http://schemas.microsoft.com/office/drawing/2014/main" id="{216527EF-1D62-4675-A436-F68E17A5010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701BDCBC-5BF4-4243-B5D5-21401E8BBBE4}"/>
                    </a:ext>
                  </a:extLst>
                </p:cNvPr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FC0555D0-52EB-4AAA-93C3-AAC3DD4CC5CE}"/>
                    </a:ext>
                  </a:extLst>
                </p:cNvPr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2AFD15E7-4975-4DA1-B8D3-734B404E2DC8}"/>
                    </a:ext>
                  </a:extLst>
                </p:cNvPr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092D9C01-2A2C-4A2A-B9CB-8F2C5FD1E6AB}"/>
                    </a:ext>
                  </a:extLst>
                </p:cNvPr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38914260-DB9B-4F22-B71A-8D5E1D930F66}"/>
                    </a:ext>
                  </a:extLst>
                </p:cNvPr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ACC09435-6165-4ACC-B560-CA76643E2804}"/>
                  </a:ext>
                </a:extLst>
              </p:cNvPr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9E5FB294-83CD-4516-8CA0-20278BF5C3D3}"/>
                  </a:ext>
                </a:extLst>
              </p:cNvPr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60CF2342-1667-4659-B28E-77CB1CF7A821}"/>
                  </a:ext>
                </a:extLst>
              </p:cNvPr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3957E55A-8584-4206-BD41-8632F68269CE}"/>
                  </a:ext>
                </a:extLst>
              </p:cNvPr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A3948919-EED5-45EC-9A19-30A442F7544C}"/>
                  </a:ext>
                </a:extLst>
              </p:cNvPr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9D05EE9-5925-4892-96CE-1DD3415956AE}"/>
              </a:ext>
            </a:extLst>
          </p:cNvPr>
          <p:cNvCxnSpPr/>
          <p:nvPr userDrawn="1"/>
        </p:nvCxnSpPr>
        <p:spPr>
          <a:xfrm>
            <a:off x="1295400" y="5294313"/>
            <a:ext cx="9601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163">
            <a:extLst>
              <a:ext uri="{FF2B5EF4-FFF2-40B4-BE49-F238E27FC236}">
                <a16:creationId xmlns:a16="http://schemas.microsoft.com/office/drawing/2014/main" id="{08AB0A39-7444-4302-8DBB-3E8E8D3AA0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0" y="5676900"/>
            <a:ext cx="2955925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3845" y="1909346"/>
            <a:ext cx="9604310" cy="3383280"/>
          </a:xfrm>
        </p:spPr>
        <p:txBody>
          <a:bodyPr>
            <a:normAutofit/>
          </a:bodyPr>
          <a:lstStyle>
            <a:lvl1pPr algn="l">
              <a:lnSpc>
                <a:spcPct val="76000"/>
              </a:lnSpc>
              <a:defRPr sz="80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3845" y="5432564"/>
            <a:ext cx="9604310" cy="457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7" name="Footer Placeholder 4">
            <a:extLst>
              <a:ext uri="{FF2B5EF4-FFF2-40B4-BE49-F238E27FC236}">
                <a16:creationId xmlns:a16="http://schemas.microsoft.com/office/drawing/2014/main" id="{1A70C375-CD13-4B01-83DA-FA9A12BF08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76350" y="6284913"/>
            <a:ext cx="3960813" cy="333375"/>
          </a:xfrm>
        </p:spPr>
        <p:txBody>
          <a:bodyPr/>
          <a:lstStyle>
            <a:lvl1pPr algn="l">
              <a:defRPr sz="1200" b="0" i="0">
                <a:solidFill>
                  <a:schemeClr val="tx1">
                    <a:lumMod val="90000"/>
                    <a:lumOff val="10000"/>
                  </a:schemeClr>
                </a:solidFill>
                <a:latin typeface="Avenir Next Medium" charset="0"/>
                <a:ea typeface="Avenir Next Medium" charset="0"/>
                <a:cs typeface="Avenir Next Medium" charset="0"/>
              </a:defRPr>
            </a:lvl1pPr>
          </a:lstStyle>
          <a:p>
            <a:pPr>
              <a:defRPr/>
            </a:pPr>
            <a:r>
              <a:rPr lang="en-US"/>
              <a:t>Renewed Hearts, Renewed Spirits, Renewed People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044640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9">
            <a:extLst>
              <a:ext uri="{FF2B5EF4-FFF2-40B4-BE49-F238E27FC236}">
                <a16:creationId xmlns:a16="http://schemas.microsoft.com/office/drawing/2014/main" id="{B51AE6D8-09C9-455C-B0BA-558C2165AD17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077913" y="0"/>
            <a:ext cx="11114087" cy="6313488"/>
            <a:chOff x="-1" y="0"/>
            <a:chExt cx="12192002" cy="68580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DA283F0-BFB9-4526-A258-276ACBA16608}"/>
                </a:ext>
              </a:extLst>
            </p:cNvPr>
            <p:cNvCxnSpPr/>
            <p:nvPr/>
          </p:nvCxnSpPr>
          <p:spPr bwMode="hidden">
            <a:xfrm>
              <a:off x="60951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FCF328C-03AB-4E27-98FF-C85CA151AFD6}"/>
                </a:ext>
              </a:extLst>
            </p:cNvPr>
            <p:cNvCxnSpPr/>
            <p:nvPr/>
          </p:nvCxnSpPr>
          <p:spPr bwMode="hidden">
            <a:xfrm>
              <a:off x="182853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17B0A25-6630-4555-9111-952248859758}"/>
                </a:ext>
              </a:extLst>
            </p:cNvPr>
            <p:cNvCxnSpPr/>
            <p:nvPr/>
          </p:nvCxnSpPr>
          <p:spPr bwMode="hidden">
            <a:xfrm>
              <a:off x="3049305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068A328-20C7-4196-93A0-F440F939831F}"/>
                </a:ext>
              </a:extLst>
            </p:cNvPr>
            <p:cNvCxnSpPr/>
            <p:nvPr/>
          </p:nvCxnSpPr>
          <p:spPr bwMode="hidden">
            <a:xfrm>
              <a:off x="426833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C6735E3-A916-4F7E-9E4C-DCA73F7F96B3}"/>
                </a:ext>
              </a:extLst>
            </p:cNvPr>
            <p:cNvCxnSpPr/>
            <p:nvPr/>
          </p:nvCxnSpPr>
          <p:spPr bwMode="hidden">
            <a:xfrm>
              <a:off x="5487357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A917468-9F2D-4225-90CB-2DD453EEBAE7}"/>
                </a:ext>
              </a:extLst>
            </p:cNvPr>
            <p:cNvCxnSpPr/>
            <p:nvPr/>
          </p:nvCxnSpPr>
          <p:spPr bwMode="hidden">
            <a:xfrm>
              <a:off x="67063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8FC4E6F-85FD-40E7-BF8C-F6B13932863E}"/>
                </a:ext>
              </a:extLst>
            </p:cNvPr>
            <p:cNvCxnSpPr/>
            <p:nvPr/>
          </p:nvCxnSpPr>
          <p:spPr bwMode="hidden">
            <a:xfrm>
              <a:off x="792541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BFCD941-9F03-4DFD-B2A7-563351FC0FFE}"/>
                </a:ext>
              </a:extLst>
            </p:cNvPr>
            <p:cNvCxnSpPr/>
            <p:nvPr/>
          </p:nvCxnSpPr>
          <p:spPr bwMode="hidden">
            <a:xfrm>
              <a:off x="9144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77B22CE-B5F6-4BE8-A7CF-666B74D6C227}"/>
                </a:ext>
              </a:extLst>
            </p:cNvPr>
            <p:cNvCxnSpPr/>
            <p:nvPr/>
          </p:nvCxnSpPr>
          <p:spPr bwMode="hidden">
            <a:xfrm>
              <a:off x="1036346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AD151A4-79BD-4898-BEF1-5DA282597AB3}"/>
                </a:ext>
              </a:extLst>
            </p:cNvPr>
            <p:cNvCxnSpPr/>
            <p:nvPr/>
          </p:nvCxnSpPr>
          <p:spPr bwMode="hidden">
            <a:xfrm>
              <a:off x="1158248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91E99AF-6201-4C30-966E-71A0CBC12F06}"/>
                </a:ext>
              </a:extLst>
            </p:cNvPr>
            <p:cNvCxnSpPr/>
            <p:nvPr/>
          </p:nvCxnSpPr>
          <p:spPr bwMode="hidden">
            <a:xfrm>
              <a:off x="3482" y="386269"/>
              <a:ext cx="12188519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D02929A-E147-4217-AE2D-109ED1A24380}"/>
                </a:ext>
              </a:extLst>
            </p:cNvPr>
            <p:cNvCxnSpPr/>
            <p:nvPr/>
          </p:nvCxnSpPr>
          <p:spPr bwMode="hidden">
            <a:xfrm>
              <a:off x="3482" y="1610604"/>
              <a:ext cx="12188519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56B0D48-4A59-4E6B-82F2-BECDB97D2911}"/>
                </a:ext>
              </a:extLst>
            </p:cNvPr>
            <p:cNvCxnSpPr/>
            <p:nvPr/>
          </p:nvCxnSpPr>
          <p:spPr bwMode="hidden">
            <a:xfrm>
              <a:off x="3482" y="2836664"/>
              <a:ext cx="12188519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EC9084F-A784-4282-973A-18D2C00E07B7}"/>
                </a:ext>
              </a:extLst>
            </p:cNvPr>
            <p:cNvCxnSpPr/>
            <p:nvPr/>
          </p:nvCxnSpPr>
          <p:spPr bwMode="hidden">
            <a:xfrm>
              <a:off x="3482" y="4060998"/>
              <a:ext cx="12188519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9A49098-F7B1-4611-BDD7-0E63159EF0FF}"/>
                </a:ext>
              </a:extLst>
            </p:cNvPr>
            <p:cNvCxnSpPr/>
            <p:nvPr/>
          </p:nvCxnSpPr>
          <p:spPr bwMode="hidden">
            <a:xfrm>
              <a:off x="3482" y="5285333"/>
              <a:ext cx="12188519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DC763D21-01D9-46DB-AFA6-925D92335534}"/>
                </a:ext>
              </a:extLst>
            </p:cNvPr>
            <p:cNvCxnSpPr/>
            <p:nvPr/>
          </p:nvCxnSpPr>
          <p:spPr bwMode="hidden">
            <a:xfrm>
              <a:off x="3482" y="6509668"/>
              <a:ext cx="12188519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76">
              <a:extLst>
                <a:ext uri="{FF2B5EF4-FFF2-40B4-BE49-F238E27FC236}">
                  <a16:creationId xmlns:a16="http://schemas.microsoft.com/office/drawing/2014/main" id="{CA53FFB3-98C8-4A5D-9CDC-AABB47E7E91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2CC45D9F-D278-4C29-B861-FFAB2EE07931}"/>
                  </a:ext>
                </a:extLst>
              </p:cNvPr>
              <p:cNvCxnSpPr/>
              <p:nvPr/>
            </p:nvCxnSpPr>
            <p:spPr bwMode="hidden">
              <a:xfrm>
                <a:off x="224648" y="0"/>
                <a:ext cx="6816097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1E315C01-E9DF-4D17-9681-48EC09907141}"/>
                  </a:ext>
                </a:extLst>
              </p:cNvPr>
              <p:cNvCxnSpPr/>
              <p:nvPr/>
            </p:nvCxnSpPr>
            <p:spPr bwMode="hidden">
              <a:xfrm>
                <a:off x="1448899" y="0"/>
                <a:ext cx="6816097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F8EC184B-8D96-45DE-8F74-DD62C8B01B04}"/>
                  </a:ext>
                </a:extLst>
              </p:cNvPr>
              <p:cNvCxnSpPr/>
              <p:nvPr/>
            </p:nvCxnSpPr>
            <p:spPr bwMode="hidden">
              <a:xfrm>
                <a:off x="2666183" y="0"/>
                <a:ext cx="6816097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A33FC5DF-79A3-40CE-82F3-2A82A329B08C}"/>
                  </a:ext>
                </a:extLst>
              </p:cNvPr>
              <p:cNvCxnSpPr/>
              <p:nvPr/>
            </p:nvCxnSpPr>
            <p:spPr bwMode="hidden">
              <a:xfrm>
                <a:off x="3885209" y="0"/>
                <a:ext cx="6816097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2136B889-D5AD-47AC-8F79-0CC01078290D}"/>
                  </a:ext>
                </a:extLst>
              </p:cNvPr>
              <p:cNvCxnSpPr/>
              <p:nvPr/>
            </p:nvCxnSpPr>
            <p:spPr bwMode="hidden">
              <a:xfrm>
                <a:off x="5105977" y="0"/>
                <a:ext cx="6816097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4" name="Group 151">
                <a:extLst>
                  <a:ext uri="{FF2B5EF4-FFF2-40B4-BE49-F238E27FC236}">
                    <a16:creationId xmlns:a16="http://schemas.microsoft.com/office/drawing/2014/main" id="{1C025C1C-9713-46D9-BE06-BBE6FC49B96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AF35DAED-F1AF-40EC-89FC-4FF5CCA9D50E}"/>
                    </a:ext>
                  </a:extLst>
                </p:cNvPr>
                <p:cNvCxnSpPr/>
                <p:nvPr/>
              </p:nvCxnSpPr>
              <p:spPr bwMode="hidden">
                <a:xfrm>
                  <a:off x="6328486" y="0"/>
                  <a:ext cx="5863515" cy="58992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C7A60D06-D06C-4DCF-8CCD-6B39E48C986C}"/>
                    </a:ext>
                  </a:extLst>
                </p:cNvPr>
                <p:cNvCxnSpPr/>
                <p:nvPr/>
              </p:nvCxnSpPr>
              <p:spPr bwMode="hidden">
                <a:xfrm>
                  <a:off x="7549253" y="0"/>
                  <a:ext cx="4642748" cy="467316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B048E936-FFE8-440D-B3C6-ED6ECED09AB6}"/>
                    </a:ext>
                  </a:extLst>
                </p:cNvPr>
                <p:cNvCxnSpPr/>
                <p:nvPr/>
              </p:nvCxnSpPr>
              <p:spPr bwMode="hidden">
                <a:xfrm>
                  <a:off x="8773504" y="0"/>
                  <a:ext cx="3418497" cy="345745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A03D47AD-AC0F-4031-B8BA-FD0E89A563A5}"/>
                    </a:ext>
                  </a:extLst>
                </p:cNvPr>
                <p:cNvCxnSpPr/>
                <p:nvPr/>
              </p:nvCxnSpPr>
              <p:spPr bwMode="hidden">
                <a:xfrm>
                  <a:off x="9982081" y="0"/>
                  <a:ext cx="2209920" cy="2226221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BDF6C4D6-CEA8-4291-A0D4-ED73DEB865B7}"/>
                    </a:ext>
                  </a:extLst>
                </p:cNvPr>
                <p:cNvCxnSpPr/>
                <p:nvPr/>
              </p:nvCxnSpPr>
              <p:spPr bwMode="hidden">
                <a:xfrm>
                  <a:off x="11199366" y="0"/>
                  <a:ext cx="992636" cy="100188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447B479-AF0E-4977-A9F0-5898BCCDA75C}"/>
                  </a:ext>
                </a:extLst>
              </p:cNvPr>
              <p:cNvCxnSpPr/>
              <p:nvPr/>
            </p:nvCxnSpPr>
            <p:spPr bwMode="hidden">
              <a:xfrm flipH="1" flipV="1">
                <a:off x="-1" y="1012232"/>
                <a:ext cx="5828686" cy="584576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2BA5A5DC-D6F2-447C-887B-F11B8C6908D2}"/>
                  </a:ext>
                </a:extLst>
              </p:cNvPr>
              <p:cNvCxnSpPr/>
              <p:nvPr/>
            </p:nvCxnSpPr>
            <p:spPr bwMode="hidden">
              <a:xfrm flipH="1" flipV="1">
                <a:off x="-1" y="2227945"/>
                <a:ext cx="4614885" cy="463005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068C36C4-1481-410C-AD12-80E52582D692}"/>
                  </a:ext>
                </a:extLst>
              </p:cNvPr>
              <p:cNvCxnSpPr/>
              <p:nvPr/>
            </p:nvCxnSpPr>
            <p:spPr bwMode="hidden">
              <a:xfrm flipH="1" flipV="1">
                <a:off x="-1" y="3431586"/>
                <a:ext cx="3397599" cy="3426414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ABEE7A23-7498-4D58-BFDA-D8B1066FCF98}"/>
                  </a:ext>
                </a:extLst>
              </p:cNvPr>
              <p:cNvCxnSpPr/>
              <p:nvPr/>
            </p:nvCxnSpPr>
            <p:spPr bwMode="hidden">
              <a:xfrm flipH="1" flipV="1">
                <a:off x="-1" y="4650748"/>
                <a:ext cx="2195988" cy="2207252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DD2E6DDD-7F0B-46C1-AA5A-4AE7C6B25DCC}"/>
                  </a:ext>
                </a:extLst>
              </p:cNvPr>
              <p:cNvCxnSpPr/>
              <p:nvPr/>
            </p:nvCxnSpPr>
            <p:spPr bwMode="hidden">
              <a:xfrm flipH="1" flipV="1">
                <a:off x="-1" y="5864737"/>
                <a:ext cx="987411" cy="993263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 77">
              <a:extLst>
                <a:ext uri="{FF2B5EF4-FFF2-40B4-BE49-F238E27FC236}">
                  <a16:creationId xmlns:a16="http://schemas.microsoft.com/office/drawing/2014/main" id="{16D7FC8F-35E7-48CC-80AD-F26E3850778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EDDAA9A9-EF8A-4625-BC3A-CF94A19B2075}"/>
                  </a:ext>
                </a:extLst>
              </p:cNvPr>
              <p:cNvCxnSpPr/>
              <p:nvPr/>
            </p:nvCxnSpPr>
            <p:spPr bwMode="hidden">
              <a:xfrm>
                <a:off x="224648" y="0"/>
                <a:ext cx="6816097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B5465115-D0F0-43DF-9026-16613B57E01F}"/>
                  </a:ext>
                </a:extLst>
              </p:cNvPr>
              <p:cNvCxnSpPr/>
              <p:nvPr/>
            </p:nvCxnSpPr>
            <p:spPr bwMode="hidden">
              <a:xfrm>
                <a:off x="1448899" y="0"/>
                <a:ext cx="6816097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FF2F1DF2-2607-4190-824A-E379E98B6C71}"/>
                  </a:ext>
                </a:extLst>
              </p:cNvPr>
              <p:cNvCxnSpPr/>
              <p:nvPr/>
            </p:nvCxnSpPr>
            <p:spPr bwMode="hidden">
              <a:xfrm>
                <a:off x="2666183" y="0"/>
                <a:ext cx="6816097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D2016408-2C4A-4E9C-AA42-57BB1CB11EA4}"/>
                  </a:ext>
                </a:extLst>
              </p:cNvPr>
              <p:cNvCxnSpPr/>
              <p:nvPr/>
            </p:nvCxnSpPr>
            <p:spPr bwMode="hidden">
              <a:xfrm>
                <a:off x="3885209" y="0"/>
                <a:ext cx="6816097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65E3C935-580F-4E3C-926D-E07FC1920234}"/>
                  </a:ext>
                </a:extLst>
              </p:cNvPr>
              <p:cNvCxnSpPr/>
              <p:nvPr/>
            </p:nvCxnSpPr>
            <p:spPr bwMode="hidden">
              <a:xfrm>
                <a:off x="5151255" y="0"/>
                <a:ext cx="6816097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Group 83">
                <a:extLst>
                  <a:ext uri="{FF2B5EF4-FFF2-40B4-BE49-F238E27FC236}">
                    <a16:creationId xmlns:a16="http://schemas.microsoft.com/office/drawing/2014/main" id="{BEA5FECE-C452-47B1-81B2-6AEEF3BCE4C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70B65488-C9E2-413A-805C-CACD9574E198}"/>
                    </a:ext>
                  </a:extLst>
                </p:cNvPr>
                <p:cNvCxnSpPr/>
                <p:nvPr/>
              </p:nvCxnSpPr>
              <p:spPr bwMode="hidden">
                <a:xfrm>
                  <a:off x="6328486" y="0"/>
                  <a:ext cx="5863515" cy="58992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8425CC5F-6EE8-48D4-8912-E3FB5DBD819E}"/>
                    </a:ext>
                  </a:extLst>
                </p:cNvPr>
                <p:cNvCxnSpPr/>
                <p:nvPr/>
              </p:nvCxnSpPr>
              <p:spPr bwMode="hidden">
                <a:xfrm>
                  <a:off x="7549253" y="0"/>
                  <a:ext cx="4642748" cy="467316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894AF8EA-F4B4-46A5-A897-8F7DA43B4A33}"/>
                    </a:ext>
                  </a:extLst>
                </p:cNvPr>
                <p:cNvCxnSpPr/>
                <p:nvPr/>
              </p:nvCxnSpPr>
              <p:spPr bwMode="hidden">
                <a:xfrm>
                  <a:off x="8773504" y="0"/>
                  <a:ext cx="3418497" cy="345745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3B180BD7-B7B5-4CD5-9BBA-0F4020BA99BB}"/>
                    </a:ext>
                  </a:extLst>
                </p:cNvPr>
                <p:cNvCxnSpPr/>
                <p:nvPr/>
              </p:nvCxnSpPr>
              <p:spPr bwMode="hidden">
                <a:xfrm>
                  <a:off x="9982081" y="0"/>
                  <a:ext cx="2209920" cy="2226221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3B8C27E0-A1FA-46A3-B120-662F61694952}"/>
                    </a:ext>
                  </a:extLst>
                </p:cNvPr>
                <p:cNvCxnSpPr/>
                <p:nvPr/>
              </p:nvCxnSpPr>
              <p:spPr bwMode="hidden">
                <a:xfrm>
                  <a:off x="11199366" y="0"/>
                  <a:ext cx="992636" cy="100188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68608BE7-5558-45F1-B167-06B28215C62E}"/>
                  </a:ext>
                </a:extLst>
              </p:cNvPr>
              <p:cNvCxnSpPr/>
              <p:nvPr/>
            </p:nvCxnSpPr>
            <p:spPr bwMode="hidden">
              <a:xfrm flipH="1" flipV="1">
                <a:off x="-1" y="1012232"/>
                <a:ext cx="5828686" cy="584576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CD63855A-8C15-45B0-A511-14276C54E9EF}"/>
                  </a:ext>
                </a:extLst>
              </p:cNvPr>
              <p:cNvCxnSpPr/>
              <p:nvPr/>
            </p:nvCxnSpPr>
            <p:spPr bwMode="hidden">
              <a:xfrm flipH="1" flipV="1">
                <a:off x="-1" y="2227945"/>
                <a:ext cx="4614885" cy="463005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1E0B4384-202E-436A-BCE2-98BE5C0C4E9F}"/>
                  </a:ext>
                </a:extLst>
              </p:cNvPr>
              <p:cNvCxnSpPr/>
              <p:nvPr/>
            </p:nvCxnSpPr>
            <p:spPr bwMode="hidden">
              <a:xfrm flipH="1" flipV="1">
                <a:off x="-1" y="3431586"/>
                <a:ext cx="3397599" cy="3426414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265BEF7B-ED79-44D5-9AC9-D45AA6ADBC7E}"/>
                  </a:ext>
                </a:extLst>
              </p:cNvPr>
              <p:cNvCxnSpPr/>
              <p:nvPr/>
            </p:nvCxnSpPr>
            <p:spPr bwMode="hidden">
              <a:xfrm flipH="1" flipV="1">
                <a:off x="-1" y="4650748"/>
                <a:ext cx="2195988" cy="2207252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667E7678-80F6-442F-A1F4-1A0C1FA5BA76}"/>
                  </a:ext>
                </a:extLst>
              </p:cNvPr>
              <p:cNvCxnSpPr/>
              <p:nvPr/>
            </p:nvCxnSpPr>
            <p:spPr bwMode="hidden">
              <a:xfrm flipH="1" flipV="1">
                <a:off x="-1" y="5864737"/>
                <a:ext cx="987411" cy="993263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5" name="Slide Number Placeholder 5">
            <a:extLst>
              <a:ext uri="{FF2B5EF4-FFF2-40B4-BE49-F238E27FC236}">
                <a16:creationId xmlns:a16="http://schemas.microsoft.com/office/drawing/2014/main" id="{1A5E97A9-789D-43C4-B436-91D52C30A1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93EB3-F268-4363-963F-627E61435B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6" name="Footer Placeholder 4">
            <a:extLst>
              <a:ext uri="{FF2B5EF4-FFF2-40B4-BE49-F238E27FC236}">
                <a16:creationId xmlns:a16="http://schemas.microsoft.com/office/drawing/2014/main" id="{3063C030-7E75-41E2-AFB1-ACA827782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88138" y="6313488"/>
            <a:ext cx="3960812" cy="333375"/>
          </a:xfrm>
        </p:spPr>
        <p:txBody>
          <a:bodyPr/>
          <a:lstStyle>
            <a:lvl1pPr algn="l">
              <a:defRPr sz="1200" b="0" i="0">
                <a:solidFill>
                  <a:schemeClr val="tx1">
                    <a:lumMod val="90000"/>
                    <a:lumOff val="10000"/>
                  </a:schemeClr>
                </a:solidFill>
                <a:latin typeface="Avenir Next Medium" charset="0"/>
                <a:ea typeface="Avenir Next Medium" charset="0"/>
                <a:cs typeface="Avenir Next Medium" charset="0"/>
              </a:defRPr>
            </a:lvl1pPr>
          </a:lstStyle>
          <a:p>
            <a:pPr>
              <a:defRPr/>
            </a:pPr>
            <a:r>
              <a:rPr lang="en-US"/>
              <a:t>Renewed Hearts, Renewed Spirits, Renewed People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979146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9">
            <a:extLst>
              <a:ext uri="{FF2B5EF4-FFF2-40B4-BE49-F238E27FC236}">
                <a16:creationId xmlns:a16="http://schemas.microsoft.com/office/drawing/2014/main" id="{EFF17891-398D-4ABB-BF4C-86CEE330A705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-406400"/>
            <a:ext cx="12192000" cy="6858000"/>
            <a:chOff x="-1" y="0"/>
            <a:chExt cx="12192002" cy="68580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53CE22D6-D13E-4A2D-B2CA-1CA2C294AB8F}"/>
                </a:ext>
              </a:extLst>
            </p:cNvPr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BFEC7AF-2BED-4AEF-8747-953BDC4871F9}"/>
                </a:ext>
              </a:extLst>
            </p:cNvPr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62971A4-2AA5-47D2-85E5-70C0ED0CF333}"/>
                </a:ext>
              </a:extLst>
            </p:cNvPr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1A36341-60F1-4325-9713-9162A6FBD478}"/>
                </a:ext>
              </a:extLst>
            </p:cNvPr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0E950E-7930-4C68-8D2D-24ADE268FCF3}"/>
                </a:ext>
              </a:extLst>
            </p:cNvPr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6C1F698-442A-4360-81CC-56078F58CAB7}"/>
                </a:ext>
              </a:extLst>
            </p:cNvPr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C37C163-CD9F-455F-999D-1718BBF260DE}"/>
                </a:ext>
              </a:extLst>
            </p:cNvPr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6586D6D-5BE9-42B8-869F-F9EDA881623C}"/>
                </a:ext>
              </a:extLst>
            </p:cNvPr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D4A6844-F228-4EB6-8B9D-19C54C21F217}"/>
                </a:ext>
              </a:extLst>
            </p:cNvPr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B9F64EA-C1BB-4F9E-8DD4-B3A5ECEFB70E}"/>
                </a:ext>
              </a:extLst>
            </p:cNvPr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D53A6B0-A06B-4DAA-8254-D0C31D5D44E4}"/>
                </a:ext>
              </a:extLst>
            </p:cNvPr>
            <p:cNvCxnSpPr/>
            <p:nvPr/>
          </p:nvCxnSpPr>
          <p:spPr bwMode="hidden">
            <a:xfrm>
              <a:off x="3174" y="385762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6B36113-1FF1-478F-9AD8-BFE602B282BD}"/>
                </a:ext>
              </a:extLst>
            </p:cNvPr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7926B44-417E-4107-9E78-9D0E15790465}"/>
                </a:ext>
              </a:extLst>
            </p:cNvPr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3744B3A-7A3E-4499-9996-B1E9F64A235D}"/>
                </a:ext>
              </a:extLst>
            </p:cNvPr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0D53897-09EA-47F6-B8D8-58B598FD2F16}"/>
                </a:ext>
              </a:extLst>
            </p:cNvPr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841F09C-A90B-425C-8FE0-DF2340807794}"/>
                </a:ext>
              </a:extLst>
            </p:cNvPr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76">
              <a:extLst>
                <a:ext uri="{FF2B5EF4-FFF2-40B4-BE49-F238E27FC236}">
                  <a16:creationId xmlns:a16="http://schemas.microsoft.com/office/drawing/2014/main" id="{DBC97935-E6F4-4FEA-9EC7-01B117E6CE4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AE9AA75B-B15C-40AC-8A83-F2467EA4A014}"/>
                  </a:ext>
                </a:extLst>
              </p:cNvPr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C7FB4AEE-E8E9-4D7F-B5A6-521C6B29E8F5}"/>
                  </a:ext>
                </a:extLst>
              </p:cNvPr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6662C22B-ECF2-4160-95F4-B9E49380FD23}"/>
                  </a:ext>
                </a:extLst>
              </p:cNvPr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BE92AAC5-478A-471B-BC49-1E9694878EA5}"/>
                  </a:ext>
                </a:extLst>
              </p:cNvPr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31F667B8-6ED9-4419-B67A-4274EABBE272}"/>
                  </a:ext>
                </a:extLst>
              </p:cNvPr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4" name="Group 151">
                <a:extLst>
                  <a:ext uri="{FF2B5EF4-FFF2-40B4-BE49-F238E27FC236}">
                    <a16:creationId xmlns:a16="http://schemas.microsoft.com/office/drawing/2014/main" id="{07AEBA27-1ECB-46DD-83D2-35F43B9F31A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1B7576F3-777E-4C8B-B902-6C13D8D22EBC}"/>
                    </a:ext>
                  </a:extLst>
                </p:cNvPr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9D3DE4EF-19CF-41AA-AECD-44C304013454}"/>
                    </a:ext>
                  </a:extLst>
                </p:cNvPr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BC790A92-162D-4180-BCD0-D1A4ACBAE092}"/>
                    </a:ext>
                  </a:extLst>
                </p:cNvPr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5BA265EF-D2D3-470B-920B-66985D2FF0D7}"/>
                    </a:ext>
                  </a:extLst>
                </p:cNvPr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878E83D3-16EC-400F-B503-C87D37C8CE61}"/>
                    </a:ext>
                  </a:extLst>
                </p:cNvPr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1F54C9B7-FA4B-4A56-8066-5CC77F4FE4E5}"/>
                  </a:ext>
                </a:extLst>
              </p:cNvPr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011BAE6D-395D-450A-90A2-FE3AD9ABBA9B}"/>
                  </a:ext>
                </a:extLst>
              </p:cNvPr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6BB500B4-D1DC-4838-9A36-6A21573F3017}"/>
                  </a:ext>
                </a:extLst>
              </p:cNvPr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AF6659AD-27B6-4DD8-AC12-2909716A9E7B}"/>
                  </a:ext>
                </a:extLst>
              </p:cNvPr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0EB09438-77D1-465D-8F5D-794FE4D96490}"/>
                  </a:ext>
                </a:extLst>
              </p:cNvPr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 77">
              <a:extLst>
                <a:ext uri="{FF2B5EF4-FFF2-40B4-BE49-F238E27FC236}">
                  <a16:creationId xmlns:a16="http://schemas.microsoft.com/office/drawing/2014/main" id="{F2358500-A762-48AD-906D-5D3DBE568F0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680C59B3-2E1F-4824-9D67-D3506DD4E0C4}"/>
                  </a:ext>
                </a:extLst>
              </p:cNvPr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7660DF2C-0219-4B91-801F-7DA84B0EEA75}"/>
                  </a:ext>
                </a:extLst>
              </p:cNvPr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BF8452F5-1101-45C6-8B46-2D16EF6857A6}"/>
                  </a:ext>
                </a:extLst>
              </p:cNvPr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A688620B-89DD-4BA5-B7FB-4220BAF22F72}"/>
                  </a:ext>
                </a:extLst>
              </p:cNvPr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9351F37-FE2D-4CC5-BB06-5D63398106CF}"/>
                  </a:ext>
                </a:extLst>
              </p:cNvPr>
              <p:cNvCxnSpPr/>
              <p:nvPr/>
            </p:nvCxnSpPr>
            <p:spPr bwMode="hidden">
              <a:xfrm>
                <a:off x="5151437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Group 83">
                <a:extLst>
                  <a:ext uri="{FF2B5EF4-FFF2-40B4-BE49-F238E27FC236}">
                    <a16:creationId xmlns:a16="http://schemas.microsoft.com/office/drawing/2014/main" id="{08440D12-ED9D-4F83-A5BE-A6B26A8453A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F37C2B0C-0641-409E-A8C1-9874E93E4008}"/>
                    </a:ext>
                  </a:extLst>
                </p:cNvPr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4558ECA8-7C3A-4491-AEF2-61DDD3275ECB}"/>
                    </a:ext>
                  </a:extLst>
                </p:cNvPr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5EEE8800-5458-48AC-96EE-4305177A4A4C}"/>
                    </a:ext>
                  </a:extLst>
                </p:cNvPr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8C709F19-2B4D-4A20-9E07-6BE7058976C5}"/>
                    </a:ext>
                  </a:extLst>
                </p:cNvPr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41F49E2F-98C1-4285-9C2F-6E2A3FB56672}"/>
                    </a:ext>
                  </a:extLst>
                </p:cNvPr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23D4EA9D-0CC4-421E-A0C4-9D0FF9EF7F8A}"/>
                  </a:ext>
                </a:extLst>
              </p:cNvPr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F3D596C4-AF5D-4982-AE70-7ABE1CE5D7AA}"/>
                  </a:ext>
                </a:extLst>
              </p:cNvPr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71646925-547F-479B-8801-4F7A3EF5DB05}"/>
                  </a:ext>
                </a:extLst>
              </p:cNvPr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B9E5FC95-C5B1-4031-8A02-6C3D9EB4ACE3}"/>
                  </a:ext>
                </a:extLst>
              </p:cNvPr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0E206823-230D-4FF1-B9CA-F7B6370D7422}"/>
                  </a:ext>
                </a:extLst>
              </p:cNvPr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03984D98-ECA9-4C63-931F-42A7EAE66269}"/>
              </a:ext>
            </a:extLst>
          </p:cNvPr>
          <p:cNvCxnSpPr/>
          <p:nvPr userDrawn="1"/>
        </p:nvCxnSpPr>
        <p:spPr>
          <a:xfrm>
            <a:off x="1295400" y="5294313"/>
            <a:ext cx="9601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163">
            <a:extLst>
              <a:ext uri="{FF2B5EF4-FFF2-40B4-BE49-F238E27FC236}">
                <a16:creationId xmlns:a16="http://schemas.microsoft.com/office/drawing/2014/main" id="{70EC4E0A-D977-4024-8178-FEB41CC13E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275" y="5827713"/>
            <a:ext cx="2247900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541573"/>
            <a:ext cx="9601200" cy="2743200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defRPr sz="60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5431536"/>
            <a:ext cx="9601200" cy="4572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7" name="Footer Placeholder 4">
            <a:extLst>
              <a:ext uri="{FF2B5EF4-FFF2-40B4-BE49-F238E27FC236}">
                <a16:creationId xmlns:a16="http://schemas.microsoft.com/office/drawing/2014/main" id="{D4348035-DB1B-459A-A49F-89EF01FCDD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975475" y="6118225"/>
            <a:ext cx="3960813" cy="333375"/>
          </a:xfrm>
        </p:spPr>
        <p:txBody>
          <a:bodyPr/>
          <a:lstStyle>
            <a:lvl1pPr algn="l">
              <a:defRPr sz="1200" b="0" i="0">
                <a:solidFill>
                  <a:schemeClr val="tx1">
                    <a:lumMod val="90000"/>
                    <a:lumOff val="10000"/>
                  </a:schemeClr>
                </a:solidFill>
                <a:latin typeface="Avenir Next Medium" charset="0"/>
                <a:ea typeface="Avenir Next Medium" charset="0"/>
                <a:cs typeface="Avenir Next Medium" charset="0"/>
              </a:defRPr>
            </a:lvl1pPr>
          </a:lstStyle>
          <a:p>
            <a:pPr>
              <a:defRPr/>
            </a:pPr>
            <a:r>
              <a:rPr lang="en-US"/>
              <a:t>Renewed Hearts, Renewed Spirits, Renewed People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541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981199"/>
            <a:ext cx="4572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981199"/>
            <a:ext cx="4572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344CF5A6-D918-44A2-8FA8-5BC034B56D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359FA-0E16-49F6-B4D4-5B96EBC5E1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EF549D6-CC6D-413E-8957-4EB90054A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2413" y="6216650"/>
            <a:ext cx="3962400" cy="333375"/>
          </a:xfrm>
        </p:spPr>
        <p:txBody>
          <a:bodyPr/>
          <a:lstStyle>
            <a:lvl1pPr algn="l">
              <a:defRPr sz="1200" b="0" i="0">
                <a:solidFill>
                  <a:schemeClr val="tx1">
                    <a:lumMod val="90000"/>
                    <a:lumOff val="10000"/>
                  </a:schemeClr>
                </a:solidFill>
                <a:latin typeface="Avenir Next Medium" charset="0"/>
                <a:ea typeface="Avenir Next Medium" charset="0"/>
                <a:cs typeface="Avenir Next Medium" charset="0"/>
              </a:defRPr>
            </a:lvl1pPr>
          </a:lstStyle>
          <a:p>
            <a:pPr>
              <a:defRPr/>
            </a:pPr>
            <a:r>
              <a:rPr lang="en-US"/>
              <a:t>Renewed Hearts, Renewed Spirits, Renewed People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412506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818322"/>
            <a:ext cx="4572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2503713"/>
            <a:ext cx="4572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18322"/>
            <a:ext cx="4572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03713"/>
            <a:ext cx="4572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915B3AF1-790D-48C2-BDDA-3A38FE4E42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1D0A5-3C12-4CF2-B621-C87085454F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2354F3A-4211-431F-874A-1EB76A769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0663" y="6289675"/>
            <a:ext cx="3917950" cy="222250"/>
          </a:xfrm>
        </p:spPr>
        <p:txBody>
          <a:bodyPr/>
          <a:lstStyle>
            <a:lvl1pPr algn="l">
              <a:defRPr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Renewed Hearts, Renewed Spirits, Renewed People</a:t>
            </a:r>
          </a:p>
        </p:txBody>
      </p:sp>
    </p:spTree>
    <p:extLst>
      <p:ext uri="{BB962C8B-B14F-4D97-AF65-F5344CB8AC3E}">
        <p14:creationId xmlns:p14="http://schemas.microsoft.com/office/powerpoint/2010/main" val="1618756188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118F5A6F-21C7-4959-B69E-74D7AFDFD4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761AF-634D-4BE1-A3A7-23472DB173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2EB7E4D-D812-4E8C-B14D-EF1E07FE0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04013" y="6234113"/>
            <a:ext cx="3960812" cy="333375"/>
          </a:xfrm>
        </p:spPr>
        <p:txBody>
          <a:bodyPr/>
          <a:lstStyle>
            <a:lvl1pPr algn="l">
              <a:defRPr sz="1200" b="0" i="0">
                <a:solidFill>
                  <a:schemeClr val="tx1">
                    <a:lumMod val="90000"/>
                    <a:lumOff val="10000"/>
                  </a:schemeClr>
                </a:solidFill>
                <a:latin typeface="Avenir Next Medium" charset="0"/>
                <a:ea typeface="Avenir Next Medium" charset="0"/>
                <a:cs typeface="Avenir Next Medium" charset="0"/>
              </a:defRPr>
            </a:lvl1pPr>
          </a:lstStyle>
          <a:p>
            <a:pPr>
              <a:defRPr/>
            </a:pPr>
            <a:r>
              <a:rPr lang="en-US"/>
              <a:t>Renewed Hearts, Renewed Spirits, Renewed People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979056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9">
            <a:extLst>
              <a:ext uri="{FF2B5EF4-FFF2-40B4-BE49-F238E27FC236}">
                <a16:creationId xmlns:a16="http://schemas.microsoft.com/office/drawing/2014/main" id="{EAA3DFD7-843E-47AC-B127-1B4251CE4763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-222250" y="-188913"/>
            <a:ext cx="12192000" cy="6858001"/>
            <a:chOff x="-1" y="0"/>
            <a:chExt cx="12192002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E97402EE-E8B6-49C7-A947-3412B7BFC8E0}"/>
                </a:ext>
              </a:extLst>
            </p:cNvPr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71019FEF-F8E4-4431-B53A-CF16EB49C536}"/>
                </a:ext>
              </a:extLst>
            </p:cNvPr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FB9FFA5-43DC-44BF-8333-89236747FF4E}"/>
                </a:ext>
              </a:extLst>
            </p:cNvPr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EA1C60C-773A-43C5-A9BA-7BB4A785FFF5}"/>
                </a:ext>
              </a:extLst>
            </p:cNvPr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1A14F2F-94A4-479D-8EFC-30C73E209B99}"/>
                </a:ext>
              </a:extLst>
            </p:cNvPr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FD33823-10A3-4BE1-9F03-5B7EBF706B05}"/>
                </a:ext>
              </a:extLst>
            </p:cNvPr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FE93337-A2CA-4AA9-ABC1-C8A986AD0376}"/>
                </a:ext>
              </a:extLst>
            </p:cNvPr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B685AD4-1E3D-4417-80CA-FA19F8365594}"/>
                </a:ext>
              </a:extLst>
            </p:cNvPr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B86E95A-3A3D-4CFD-A947-216A8DB09CED}"/>
                </a:ext>
              </a:extLst>
            </p:cNvPr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1E10D3C-ADA5-4BB1-84B9-340843F2FFBE}"/>
                </a:ext>
              </a:extLst>
            </p:cNvPr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562E349-73F6-44F5-96A9-C89F7E57ED21}"/>
                </a:ext>
              </a:extLst>
            </p:cNvPr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14AE705-424D-4E57-ACBF-F08B0D294EAF}"/>
                </a:ext>
              </a:extLst>
            </p:cNvPr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8916778-EA8E-4C2C-8909-1C26567C79BA}"/>
                </a:ext>
              </a:extLst>
            </p:cNvPr>
            <p:cNvCxnSpPr/>
            <p:nvPr/>
          </p:nvCxnSpPr>
          <p:spPr bwMode="hidden">
            <a:xfrm>
              <a:off x="3174" y="2835276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E2A058A-07B3-4147-BB88-6676F8A0165A}"/>
                </a:ext>
              </a:extLst>
            </p:cNvPr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E6607F5-1FCD-4783-B389-BF873E1D1DDF}"/>
                </a:ext>
              </a:extLst>
            </p:cNvPr>
            <p:cNvCxnSpPr/>
            <p:nvPr/>
          </p:nvCxnSpPr>
          <p:spPr bwMode="hidden">
            <a:xfrm>
              <a:off x="3174" y="5284787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DFB9455-E7FB-460F-B3FB-A60D7AEA4609}"/>
                </a:ext>
              </a:extLst>
            </p:cNvPr>
            <p:cNvCxnSpPr/>
            <p:nvPr/>
          </p:nvCxnSpPr>
          <p:spPr bwMode="hidden">
            <a:xfrm>
              <a:off x="3174" y="6510337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oup 76">
              <a:extLst>
                <a:ext uri="{FF2B5EF4-FFF2-40B4-BE49-F238E27FC236}">
                  <a16:creationId xmlns:a16="http://schemas.microsoft.com/office/drawing/2014/main" id="{FE464B28-9E4D-4631-9FC4-46A6EE65EAC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14BFC81F-28AC-41FB-BD2B-E8C8FE0021E7}"/>
                  </a:ext>
                </a:extLst>
              </p:cNvPr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485759AE-BEED-43A2-A024-E7E8DDAEBC3A}"/>
                  </a:ext>
                </a:extLst>
              </p:cNvPr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F646434C-ED9C-488E-84AD-27F0780B083C}"/>
                  </a:ext>
                </a:extLst>
              </p:cNvPr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FAA98048-CB1B-4FCA-9CA4-C72CABAF83EC}"/>
                  </a:ext>
                </a:extLst>
              </p:cNvPr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1753DF43-E293-4309-8B8F-2AF057601414}"/>
                  </a:ext>
                </a:extLst>
              </p:cNvPr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3" name="Group 151">
                <a:extLst>
                  <a:ext uri="{FF2B5EF4-FFF2-40B4-BE49-F238E27FC236}">
                    <a16:creationId xmlns:a16="http://schemas.microsoft.com/office/drawing/2014/main" id="{2840E295-F894-4704-B8E9-A3075474117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49" name="Straight Connector 48">
                  <a:extLst>
                    <a:ext uri="{FF2B5EF4-FFF2-40B4-BE49-F238E27FC236}">
                      <a16:creationId xmlns:a16="http://schemas.microsoft.com/office/drawing/2014/main" id="{4ABCC045-499E-4FAF-9224-90EEA931463E}"/>
                    </a:ext>
                  </a:extLst>
                </p:cNvPr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1F974AF8-FBB4-4139-B3FC-8CE6F71F3A51}"/>
                    </a:ext>
                  </a:extLst>
                </p:cNvPr>
                <p:cNvCxnSpPr/>
                <p:nvPr/>
              </p:nvCxnSpPr>
              <p:spPr bwMode="hidden">
                <a:xfrm>
                  <a:off x="7548563" y="0"/>
                  <a:ext cx="4643438" cy="4672012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BCC1CC4C-3061-422E-85AE-B51889CE9B6E}"/>
                    </a:ext>
                  </a:extLst>
                </p:cNvPr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3A393701-2BFE-4536-94FF-F470CADDC0F0}"/>
                    </a:ext>
                  </a:extLst>
                </p:cNvPr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8ADB775C-013E-4F54-9B3B-6C05C486CDF9}"/>
                    </a:ext>
                  </a:extLst>
                </p:cNvPr>
                <p:cNvCxnSpPr/>
                <p:nvPr/>
              </p:nvCxnSpPr>
              <p:spPr bwMode="hidden">
                <a:xfrm>
                  <a:off x="11198226" y="0"/>
                  <a:ext cx="993775" cy="1003301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AA3D4027-B75F-4AF3-94EB-A56FBA5E0251}"/>
                  </a:ext>
                </a:extLst>
              </p:cNvPr>
              <p:cNvCxnSpPr/>
              <p:nvPr/>
            </p:nvCxnSpPr>
            <p:spPr bwMode="hidden">
              <a:xfrm flipH="1" flipV="1">
                <a:off x="-1" y="1012826"/>
                <a:ext cx="5829301" cy="5845174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25BFADCE-9ACB-43E2-BD37-0CBE2A2673FB}"/>
                  </a:ext>
                </a:extLst>
              </p:cNvPr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F9A27E94-FB4F-4856-8FBA-1FD928DCADDA}"/>
                  </a:ext>
                </a:extLst>
              </p:cNvPr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3B5F765D-3900-408F-AB74-FB1F3EF984BB}"/>
                  </a:ext>
                </a:extLst>
              </p:cNvPr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1CFD77C2-C96A-40EE-827F-9A26BA409D82}"/>
                  </a:ext>
                </a:extLst>
              </p:cNvPr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 77">
              <a:extLst>
                <a:ext uri="{FF2B5EF4-FFF2-40B4-BE49-F238E27FC236}">
                  <a16:creationId xmlns:a16="http://schemas.microsoft.com/office/drawing/2014/main" id="{5B20C733-4FFC-4E5D-A285-3EB6A117D32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F79F975-E445-4474-8AF7-DE5C0118FD20}"/>
                  </a:ext>
                </a:extLst>
              </p:cNvPr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0D74BCA6-5D97-4E9B-B503-138E9367D676}"/>
                  </a:ext>
                </a:extLst>
              </p:cNvPr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3DD9FD06-2C86-4D3D-BD74-920846CB7A4A}"/>
                  </a:ext>
                </a:extLst>
              </p:cNvPr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80C8A6DC-D714-4A6D-B596-8996C0A170A2}"/>
                  </a:ext>
                </a:extLst>
              </p:cNvPr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7858220C-8954-4DA0-8F06-58242685007D}"/>
                  </a:ext>
                </a:extLst>
              </p:cNvPr>
              <p:cNvCxnSpPr/>
              <p:nvPr/>
            </p:nvCxnSpPr>
            <p:spPr bwMode="hidden">
              <a:xfrm>
                <a:off x="5106987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7" name="Group 83">
                <a:extLst>
                  <a:ext uri="{FF2B5EF4-FFF2-40B4-BE49-F238E27FC236}">
                    <a16:creationId xmlns:a16="http://schemas.microsoft.com/office/drawing/2014/main" id="{ADD40F83-C2C5-4D66-8AEA-CF5FE7C9274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D9E5B428-A424-4D61-804C-64B8DA71C197}"/>
                    </a:ext>
                  </a:extLst>
                </p:cNvPr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1AE8F831-894D-4476-B022-0465F24BBCFE}"/>
                    </a:ext>
                  </a:extLst>
                </p:cNvPr>
                <p:cNvCxnSpPr/>
                <p:nvPr/>
              </p:nvCxnSpPr>
              <p:spPr bwMode="hidden">
                <a:xfrm>
                  <a:off x="7548562" y="0"/>
                  <a:ext cx="4643439" cy="4672012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586DD4E4-4298-47D8-B282-C4BBC19354AC}"/>
                    </a:ext>
                  </a:extLst>
                </p:cNvPr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40AF6839-6BE6-4859-A507-EC815AA92F0C}"/>
                    </a:ext>
                  </a:extLst>
                </p:cNvPr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E2F022BC-D8AE-4EAE-AC0A-FE948CAB6A93}"/>
                    </a:ext>
                  </a:extLst>
                </p:cNvPr>
                <p:cNvCxnSpPr/>
                <p:nvPr/>
              </p:nvCxnSpPr>
              <p:spPr bwMode="hidden">
                <a:xfrm>
                  <a:off x="11198226" y="0"/>
                  <a:ext cx="993775" cy="1003301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88D4BBA2-49A1-4A4F-9D53-F2AFDEB33B8A}"/>
                  </a:ext>
                </a:extLst>
              </p:cNvPr>
              <p:cNvCxnSpPr/>
              <p:nvPr/>
            </p:nvCxnSpPr>
            <p:spPr bwMode="hidden">
              <a:xfrm flipH="1" flipV="1">
                <a:off x="-1" y="1012826"/>
                <a:ext cx="5829301" cy="5845174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08945D4A-FE4B-4C70-98F2-1C98AF5A969F}"/>
                  </a:ext>
                </a:extLst>
              </p:cNvPr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1F5F5589-DC6A-4871-8E83-25F83993E5C4}"/>
                  </a:ext>
                </a:extLst>
              </p:cNvPr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5456518-8A02-4E66-91C0-97B122D77C66}"/>
                  </a:ext>
                </a:extLst>
              </p:cNvPr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59A5552-67D4-4A1C-A12A-5B959767E309}"/>
                  </a:ext>
                </a:extLst>
              </p:cNvPr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4" name="Picture 162">
            <a:extLst>
              <a:ext uri="{FF2B5EF4-FFF2-40B4-BE49-F238E27FC236}">
                <a16:creationId xmlns:a16="http://schemas.microsoft.com/office/drawing/2014/main" id="{8C297CC3-BD91-44E6-904D-4E6CACEDFE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5857875"/>
            <a:ext cx="1749425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Title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5" name="Slide Number Placeholder 213">
            <a:extLst>
              <a:ext uri="{FF2B5EF4-FFF2-40B4-BE49-F238E27FC236}">
                <a16:creationId xmlns:a16="http://schemas.microsoft.com/office/drawing/2014/main" id="{9941FDD1-DBC8-4575-9FA4-A630245C95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D3AE9-4490-4D01-9E17-CF1F32E833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6" name="Footer Placeholder 4">
            <a:extLst>
              <a:ext uri="{FF2B5EF4-FFF2-40B4-BE49-F238E27FC236}">
                <a16:creationId xmlns:a16="http://schemas.microsoft.com/office/drawing/2014/main" id="{C25367CE-3D46-4DA4-BC10-4B9A7D0DA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88138" y="6264275"/>
            <a:ext cx="3960812" cy="333375"/>
          </a:xfrm>
        </p:spPr>
        <p:txBody>
          <a:bodyPr/>
          <a:lstStyle>
            <a:lvl1pPr algn="l">
              <a:defRPr sz="1200" b="0" i="0">
                <a:solidFill>
                  <a:schemeClr val="tx1">
                    <a:lumMod val="90000"/>
                    <a:lumOff val="10000"/>
                  </a:schemeClr>
                </a:solidFill>
                <a:latin typeface="Avenir Next Medium" charset="0"/>
                <a:ea typeface="Avenir Next Medium" charset="0"/>
                <a:cs typeface="Avenir Next Medium" charset="0"/>
              </a:defRPr>
            </a:lvl1pPr>
          </a:lstStyle>
          <a:p>
            <a:pPr>
              <a:defRPr/>
            </a:pPr>
            <a:r>
              <a:rPr lang="en-US"/>
              <a:t>Renewed Hearts, Renewed Spirits, Renewed People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258436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9">
            <a:extLst>
              <a:ext uri="{FF2B5EF4-FFF2-40B4-BE49-F238E27FC236}">
                <a16:creationId xmlns:a16="http://schemas.microsoft.com/office/drawing/2014/main" id="{C8A826FE-A206-44E3-8B6C-E2A5DCEB2223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-1" y="0"/>
            <a:chExt cx="12192002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0D0F6AB2-C71A-4525-9FD0-0038AFB1ADB8}"/>
                </a:ext>
              </a:extLst>
            </p:cNvPr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5F98B63-29F6-44B8-AC7A-C00DAF51577F}"/>
                </a:ext>
              </a:extLst>
            </p:cNvPr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91A5E90-A73E-477C-8626-E92C03867DA5}"/>
                </a:ext>
              </a:extLst>
            </p:cNvPr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82D3BB8-E48B-4B3F-BFF7-219530879305}"/>
                </a:ext>
              </a:extLst>
            </p:cNvPr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761D541-D662-490A-BA4F-8944E2D668DA}"/>
                </a:ext>
              </a:extLst>
            </p:cNvPr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71F1660-066A-4C0D-B60D-BF6FEE53E2AB}"/>
                </a:ext>
              </a:extLst>
            </p:cNvPr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C11A435-3B74-4D45-9F40-902200207E06}"/>
                </a:ext>
              </a:extLst>
            </p:cNvPr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EF1FCF3-2918-438B-9BEA-C2DF840DBF3C}"/>
                </a:ext>
              </a:extLst>
            </p:cNvPr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605A6FF-3218-42E4-811A-4EC807FB1DA8}"/>
                </a:ext>
              </a:extLst>
            </p:cNvPr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634A068-4CB1-4A65-BDA2-CC7D371C57F7}"/>
                </a:ext>
              </a:extLst>
            </p:cNvPr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AE27D6C-4C29-4013-8DCB-FCAFF0FC1EA5}"/>
                </a:ext>
              </a:extLst>
            </p:cNvPr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C8E70FB-8593-4F17-B615-28DE621D47F4}"/>
                </a:ext>
              </a:extLst>
            </p:cNvPr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E33973C-C608-425C-8DDB-53A02042A94C}"/>
                </a:ext>
              </a:extLst>
            </p:cNvPr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2355753-4E56-48A2-B5DD-52204B72AE81}"/>
                </a:ext>
              </a:extLst>
            </p:cNvPr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A652ADB-6840-4D2C-997F-552945E1EBB7}"/>
                </a:ext>
              </a:extLst>
            </p:cNvPr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1DE92A3-92A5-43AB-935D-21F9661F5554}"/>
                </a:ext>
              </a:extLst>
            </p:cNvPr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up 76">
              <a:extLst>
                <a:ext uri="{FF2B5EF4-FFF2-40B4-BE49-F238E27FC236}">
                  <a16:creationId xmlns:a16="http://schemas.microsoft.com/office/drawing/2014/main" id="{4A8F3726-95D9-457B-A683-67BFEF21BE5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E8CA6CDD-3CD4-4D4B-A162-A33C5A0D1968}"/>
                  </a:ext>
                </a:extLst>
              </p:cNvPr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C6971D51-664A-400E-B90B-4DC1BF1B7A69}"/>
                  </a:ext>
                </a:extLst>
              </p:cNvPr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EBD3AE99-C589-459F-B510-F2334CE9B6C2}"/>
                  </a:ext>
                </a:extLst>
              </p:cNvPr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8AAE59E8-1B80-4D98-AB82-255FF8DC915B}"/>
                  </a:ext>
                </a:extLst>
              </p:cNvPr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3605C2C6-4BA5-4535-946F-07D13523208C}"/>
                  </a:ext>
                </a:extLst>
              </p:cNvPr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" name="Group 151">
                <a:extLst>
                  <a:ext uri="{FF2B5EF4-FFF2-40B4-BE49-F238E27FC236}">
                    <a16:creationId xmlns:a16="http://schemas.microsoft.com/office/drawing/2014/main" id="{00E5CC74-9FA4-4066-911D-8119E6F8A11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D17DA21D-04AE-4091-B57E-66E34D9334CD}"/>
                    </a:ext>
                  </a:extLst>
                </p:cNvPr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01AB6C2A-165C-4CD8-9B1F-BABC7981BB77}"/>
                    </a:ext>
                  </a:extLst>
                </p:cNvPr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7E190036-E52D-4C83-A535-8ACF21E40E5D}"/>
                    </a:ext>
                  </a:extLst>
                </p:cNvPr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B43AE742-8350-4A28-B4E2-F75A0195C670}"/>
                    </a:ext>
                  </a:extLst>
                </p:cNvPr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714F251F-B820-4F73-B2DF-DE4C52D5A2E4}"/>
                    </a:ext>
                  </a:extLst>
                </p:cNvPr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A45303BB-63A6-4873-8E86-F9002C42BFAE}"/>
                  </a:ext>
                </a:extLst>
              </p:cNvPr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2E708834-3D5B-4557-8E65-F4B957079A4D}"/>
                  </a:ext>
                </a:extLst>
              </p:cNvPr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5E1EBFF3-719A-4E5D-8A32-2381D72A294B}"/>
                  </a:ext>
                </a:extLst>
              </p:cNvPr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970764F9-255A-44E8-9C08-A4E432AD1F2D}"/>
                  </a:ext>
                </a:extLst>
              </p:cNvPr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6E2324F3-D3FC-4766-96A3-39491621BB41}"/>
                  </a:ext>
                </a:extLst>
              </p:cNvPr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77">
              <a:extLst>
                <a:ext uri="{FF2B5EF4-FFF2-40B4-BE49-F238E27FC236}">
                  <a16:creationId xmlns:a16="http://schemas.microsoft.com/office/drawing/2014/main" id="{03E24547-2323-4391-9626-0285E4F7D84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FF5A3940-8D14-4D06-BC4A-3422DFAB7814}"/>
                  </a:ext>
                </a:extLst>
              </p:cNvPr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77303709-2597-49E3-898F-802E8DD79FB0}"/>
                  </a:ext>
                </a:extLst>
              </p:cNvPr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A658D45C-305D-4E86-960A-F633534A0D42}"/>
                  </a:ext>
                </a:extLst>
              </p:cNvPr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EAA27E1F-0D5C-4244-A608-F0D2B425B1DB}"/>
                  </a:ext>
                </a:extLst>
              </p:cNvPr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2618E41C-C008-418C-B7C7-017F5A9860BD}"/>
                  </a:ext>
                </a:extLst>
              </p:cNvPr>
              <p:cNvCxnSpPr/>
              <p:nvPr/>
            </p:nvCxnSpPr>
            <p:spPr bwMode="hidden">
              <a:xfrm>
                <a:off x="5151437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9" name="Group 83">
                <a:extLst>
                  <a:ext uri="{FF2B5EF4-FFF2-40B4-BE49-F238E27FC236}">
                    <a16:creationId xmlns:a16="http://schemas.microsoft.com/office/drawing/2014/main" id="{F0A007E4-703B-46D1-8287-358BF76DC93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91904736-57DA-40A9-9027-26867F5506FE}"/>
                    </a:ext>
                  </a:extLst>
                </p:cNvPr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34E58A58-522D-4E25-98CF-16EE889229F1}"/>
                    </a:ext>
                  </a:extLst>
                </p:cNvPr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A7233F11-BC0C-4D43-A4AD-9D7DB822BF3F}"/>
                    </a:ext>
                  </a:extLst>
                </p:cNvPr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EA950EC4-AA4D-4719-B7F1-21614498CC0E}"/>
                    </a:ext>
                  </a:extLst>
                </p:cNvPr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764714CB-5ED0-4714-B4DE-F8F37BC5EF8F}"/>
                    </a:ext>
                  </a:extLst>
                </p:cNvPr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93B34332-FECE-45CA-95E0-0877EE56F5BA}"/>
                  </a:ext>
                </a:extLst>
              </p:cNvPr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B718C95E-5256-4C4B-AEBD-0541085189FB}"/>
                  </a:ext>
                </a:extLst>
              </p:cNvPr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794BF32B-8C69-462D-BE4C-48A42CF9F819}"/>
                  </a:ext>
                </a:extLst>
              </p:cNvPr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CBBFBD98-803E-40F6-8460-0425FA5D306D}"/>
                  </a:ext>
                </a:extLst>
              </p:cNvPr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2080E21B-EA67-48EA-8C29-464471F50054}"/>
                  </a:ext>
                </a:extLst>
              </p:cNvPr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5CD1F606-2F81-4D69-9098-83417FF1FF01}"/>
              </a:ext>
            </a:extLst>
          </p:cNvPr>
          <p:cNvSpPr/>
          <p:nvPr userDrawn="1"/>
        </p:nvSpPr>
        <p:spPr>
          <a:xfrm>
            <a:off x="-33864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DA6A07-4474-4913-BE3A-807FC4221275}"/>
              </a:ext>
            </a:extLst>
          </p:cNvPr>
          <p:cNvCxnSpPr/>
          <p:nvPr userDrawn="1"/>
        </p:nvCxnSpPr>
        <p:spPr>
          <a:xfrm>
            <a:off x="7923213" y="2895600"/>
            <a:ext cx="3659187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164">
            <a:extLst>
              <a:ext uri="{FF2B5EF4-FFF2-40B4-BE49-F238E27FC236}">
                <a16:creationId xmlns:a16="http://schemas.microsoft.com/office/drawing/2014/main" id="{C9D809BA-118C-42D1-BFE8-6699F2A216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5737225"/>
            <a:ext cx="20907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3152" y="571500"/>
            <a:ext cx="3657600" cy="2197100"/>
          </a:xfrm>
        </p:spPr>
        <p:txBody>
          <a:bodyPr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197" y="571500"/>
            <a:ext cx="6217920" cy="5715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13152" y="2995012"/>
            <a:ext cx="3657600" cy="228595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9" name="Footer Placeholder 4">
            <a:extLst>
              <a:ext uri="{FF2B5EF4-FFF2-40B4-BE49-F238E27FC236}">
                <a16:creationId xmlns:a16="http://schemas.microsoft.com/office/drawing/2014/main" id="{ED03B8A4-BC76-4383-9652-46ADB090F5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677150" y="6284913"/>
            <a:ext cx="3960813" cy="333375"/>
          </a:xfrm>
        </p:spPr>
        <p:txBody>
          <a:bodyPr/>
          <a:lstStyle>
            <a:lvl1pPr algn="l">
              <a:defRPr sz="1200" b="0" i="0" dirty="0">
                <a:solidFill>
                  <a:schemeClr val="bg1"/>
                </a:solidFill>
                <a:latin typeface="Avenir Next Medium" charset="0"/>
                <a:ea typeface="Avenir Next Medium" charset="0"/>
                <a:cs typeface="Avenir Next Medium" charset="0"/>
              </a:defRPr>
            </a:lvl1pPr>
          </a:lstStyle>
          <a:p>
            <a:pPr>
              <a:defRPr/>
            </a:pPr>
            <a:r>
              <a:rPr lang="en-US"/>
              <a:t>Renewed Hearts, Renewed Spirits, Renewed People</a:t>
            </a:r>
          </a:p>
        </p:txBody>
      </p:sp>
    </p:spTree>
    <p:extLst>
      <p:ext uri="{BB962C8B-B14F-4D97-AF65-F5344CB8AC3E}">
        <p14:creationId xmlns:p14="http://schemas.microsoft.com/office/powerpoint/2010/main" val="2536744660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9">
            <a:extLst>
              <a:ext uri="{FF2B5EF4-FFF2-40B4-BE49-F238E27FC236}">
                <a16:creationId xmlns:a16="http://schemas.microsoft.com/office/drawing/2014/main" id="{45580AA1-A67E-4E0E-BCBA-BE9E6CF315CC}"/>
              </a:ext>
            </a:extLst>
          </p:cNvPr>
          <p:cNvGrpSpPr>
            <a:grpSpLocks/>
          </p:cNvGrpSpPr>
          <p:nvPr/>
        </p:nvGrpSpPr>
        <p:grpSpPr bwMode="auto">
          <a:xfrm>
            <a:off x="1358900" y="55563"/>
            <a:ext cx="12192000" cy="6858000"/>
            <a:chOff x="-1" y="0"/>
            <a:chExt cx="12192002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2B1BB584-B0E5-41FC-8216-D2D5EC80EBCB}"/>
                </a:ext>
              </a:extLst>
            </p:cNvPr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C44C73D-74BE-4A10-9CE2-C168B3535675}"/>
                </a:ext>
              </a:extLst>
            </p:cNvPr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DFD794D-755A-40A8-A0A5-C199B6228DF6}"/>
                </a:ext>
              </a:extLst>
            </p:cNvPr>
            <p:cNvCxnSpPr/>
            <p:nvPr/>
          </p:nvCxnSpPr>
          <p:spPr bwMode="hidden">
            <a:xfrm>
              <a:off x="30480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B8473B1-7E03-4768-BB15-30A9934A56A5}"/>
                </a:ext>
              </a:extLst>
            </p:cNvPr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966B56D-101F-4598-A202-7096DB529FD3}"/>
                </a:ext>
              </a:extLst>
            </p:cNvPr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0D47F00-42DE-4BE1-9740-D5523EF240DE}"/>
                </a:ext>
              </a:extLst>
            </p:cNvPr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0DE0345-043C-4828-85A5-288CB3D3B0E8}"/>
                </a:ext>
              </a:extLst>
            </p:cNvPr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BD45C7F-54E2-4A2D-B0B8-928AA36D53E4}"/>
                </a:ext>
              </a:extLst>
            </p:cNvPr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8DA6FC1-DED3-423D-A83C-9416D87EBE95}"/>
                </a:ext>
              </a:extLst>
            </p:cNvPr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19D52F8-C32A-4811-90DF-B9B18AAB44CD}"/>
                </a:ext>
              </a:extLst>
            </p:cNvPr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833C274-3AF8-4D6E-B75E-EC622F2DA930}"/>
                </a:ext>
              </a:extLst>
            </p:cNvPr>
            <p:cNvCxnSpPr/>
            <p:nvPr/>
          </p:nvCxnSpPr>
          <p:spPr bwMode="hidden">
            <a:xfrm>
              <a:off x="3174" y="385762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05AB5EA-91CF-46E2-B94C-F8F320DF1118}"/>
                </a:ext>
              </a:extLst>
            </p:cNvPr>
            <p:cNvCxnSpPr/>
            <p:nvPr/>
          </p:nvCxnSpPr>
          <p:spPr bwMode="hidden">
            <a:xfrm>
              <a:off x="3174" y="1611312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EAAA4A5-1A22-419E-9C67-10EFBF1B396A}"/>
                </a:ext>
              </a:extLst>
            </p:cNvPr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9C87D44-E99D-45FD-A6F6-9FA2C096F6EB}"/>
                </a:ext>
              </a:extLst>
            </p:cNvPr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1962F0F-3FBB-4836-A232-693E78EF4439}"/>
                </a:ext>
              </a:extLst>
            </p:cNvPr>
            <p:cNvCxnSpPr/>
            <p:nvPr/>
          </p:nvCxnSpPr>
          <p:spPr bwMode="hidden">
            <a:xfrm>
              <a:off x="3174" y="5284787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AFD733A-60C6-477A-84FC-5322CBE31965}"/>
                </a:ext>
              </a:extLst>
            </p:cNvPr>
            <p:cNvCxnSpPr/>
            <p:nvPr/>
          </p:nvCxnSpPr>
          <p:spPr bwMode="hidden">
            <a:xfrm>
              <a:off x="3174" y="6510337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up 76">
              <a:extLst>
                <a:ext uri="{FF2B5EF4-FFF2-40B4-BE49-F238E27FC236}">
                  <a16:creationId xmlns:a16="http://schemas.microsoft.com/office/drawing/2014/main" id="{08CD947C-0002-4945-A94E-46057795F4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1859B0BB-C490-45B5-AB04-790AF808D10F}"/>
                  </a:ext>
                </a:extLst>
              </p:cNvPr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3706EDB2-C8B8-4E52-9537-654D0D086417}"/>
                  </a:ext>
                </a:extLst>
              </p:cNvPr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09351BD1-4ADD-4754-BFE4-D7BC690528F8}"/>
                  </a:ext>
                </a:extLst>
              </p:cNvPr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4AEE15FC-47DA-4D98-86E0-B2B9C761EF70}"/>
                  </a:ext>
                </a:extLst>
              </p:cNvPr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2DC3F319-9E95-4A04-A793-EF41978CCD1D}"/>
                  </a:ext>
                </a:extLst>
              </p:cNvPr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" name="Group 151">
                <a:extLst>
                  <a:ext uri="{FF2B5EF4-FFF2-40B4-BE49-F238E27FC236}">
                    <a16:creationId xmlns:a16="http://schemas.microsoft.com/office/drawing/2014/main" id="{4BC0A91F-441A-46E3-BABD-3DF83EAF258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3B2A8B77-35D7-40FB-8AF2-EB64479854A8}"/>
                    </a:ext>
                  </a:extLst>
                </p:cNvPr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4E049404-5E3A-4FD4-A830-35B045AB38BB}"/>
                    </a:ext>
                  </a:extLst>
                </p:cNvPr>
                <p:cNvCxnSpPr/>
                <p:nvPr/>
              </p:nvCxnSpPr>
              <p:spPr bwMode="hidden">
                <a:xfrm>
                  <a:off x="7548563" y="0"/>
                  <a:ext cx="4643438" cy="4672012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86D70B0C-7E6D-4D91-A65D-FC450084CDC4}"/>
                    </a:ext>
                  </a:extLst>
                </p:cNvPr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6FB01405-BBB5-4F61-82DC-6DC632DE1806}"/>
                    </a:ext>
                  </a:extLst>
                </p:cNvPr>
                <p:cNvCxnSpPr/>
                <p:nvPr/>
              </p:nvCxnSpPr>
              <p:spPr bwMode="hidden">
                <a:xfrm>
                  <a:off x="9982201" y="0"/>
                  <a:ext cx="2209800" cy="2227262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A63ABE86-91B6-4643-9B2F-EF785B05B721}"/>
                    </a:ext>
                  </a:extLst>
                </p:cNvPr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2B26373E-F151-4CBE-891A-C1E5647EB30E}"/>
                  </a:ext>
                </a:extLst>
              </p:cNvPr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21912184-48B6-4C32-BF24-ED70B1409C73}"/>
                  </a:ext>
                </a:extLst>
              </p:cNvPr>
              <p:cNvCxnSpPr/>
              <p:nvPr/>
            </p:nvCxnSpPr>
            <p:spPr bwMode="hidden">
              <a:xfrm flipH="1" flipV="1">
                <a:off x="-1" y="2227262"/>
                <a:ext cx="4614864" cy="463073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B7937E02-CD0A-4B23-88AD-929E04DC492E}"/>
                  </a:ext>
                </a:extLst>
              </p:cNvPr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080E85B5-773D-48E7-8C5D-757BF30BA4A2}"/>
                  </a:ext>
                </a:extLst>
              </p:cNvPr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C43C4EAD-919A-4B27-AE45-B81D6B6F4803}"/>
                  </a:ext>
                </a:extLst>
              </p:cNvPr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77">
              <a:extLst>
                <a:ext uri="{FF2B5EF4-FFF2-40B4-BE49-F238E27FC236}">
                  <a16:creationId xmlns:a16="http://schemas.microsoft.com/office/drawing/2014/main" id="{02CB1FF6-66B5-4E08-ACD2-233396F73A9A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C58439E4-601E-4B2D-8727-1078F5D6F6DD}"/>
                  </a:ext>
                </a:extLst>
              </p:cNvPr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218E250D-9943-42B0-B063-A25C3451E421}"/>
                  </a:ext>
                </a:extLst>
              </p:cNvPr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284FCFFB-15C2-4F5A-B144-C0E97A10B220}"/>
                  </a:ext>
                </a:extLst>
              </p:cNvPr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D367F20F-EB4B-4863-B13B-63603F0943F8}"/>
                  </a:ext>
                </a:extLst>
              </p:cNvPr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F335B2DB-22EF-4B84-9F03-A76FB7D78C9D}"/>
                  </a:ext>
                </a:extLst>
              </p:cNvPr>
              <p:cNvCxnSpPr/>
              <p:nvPr/>
            </p:nvCxnSpPr>
            <p:spPr bwMode="hidden">
              <a:xfrm>
                <a:off x="5151437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9" name="Group 83">
                <a:extLst>
                  <a:ext uri="{FF2B5EF4-FFF2-40B4-BE49-F238E27FC236}">
                    <a16:creationId xmlns:a16="http://schemas.microsoft.com/office/drawing/2014/main" id="{0E91CFD8-5A9D-44D8-AE76-4C02AC7C873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3BCF6229-C22A-4A79-823B-D2F2493D88ED}"/>
                    </a:ext>
                  </a:extLst>
                </p:cNvPr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32BDEA96-B77F-47BD-9D11-72492254CB35}"/>
                    </a:ext>
                  </a:extLst>
                </p:cNvPr>
                <p:cNvCxnSpPr/>
                <p:nvPr/>
              </p:nvCxnSpPr>
              <p:spPr bwMode="hidden">
                <a:xfrm>
                  <a:off x="7548562" y="0"/>
                  <a:ext cx="4643439" cy="4672012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87305584-36E8-4C28-9AA4-DB833BC57FAE}"/>
                    </a:ext>
                  </a:extLst>
                </p:cNvPr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073C56D3-94AD-4D70-856D-D12F4F6D7E78}"/>
                    </a:ext>
                  </a:extLst>
                </p:cNvPr>
                <p:cNvCxnSpPr/>
                <p:nvPr/>
              </p:nvCxnSpPr>
              <p:spPr bwMode="hidden">
                <a:xfrm>
                  <a:off x="9982201" y="0"/>
                  <a:ext cx="2209800" cy="2227262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32C4DFBD-F77E-4B1A-A3AE-623590D3BCA1}"/>
                    </a:ext>
                  </a:extLst>
                </p:cNvPr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C4F396C0-3059-4FA3-A7AC-BAFDDADBC612}"/>
                  </a:ext>
                </a:extLst>
              </p:cNvPr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A58BFE01-73C0-470F-8C38-3A9F0595E851}"/>
                  </a:ext>
                </a:extLst>
              </p:cNvPr>
              <p:cNvCxnSpPr/>
              <p:nvPr/>
            </p:nvCxnSpPr>
            <p:spPr bwMode="hidden">
              <a:xfrm flipH="1" flipV="1">
                <a:off x="-1" y="2227262"/>
                <a:ext cx="4614863" cy="463073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2E1DFD8F-D1F1-4300-BD45-739A7B8484DD}"/>
                  </a:ext>
                </a:extLst>
              </p:cNvPr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0D1BD985-1193-4FAE-95AC-7B4327788B8F}"/>
                  </a:ext>
                </a:extLst>
              </p:cNvPr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A92C3DE4-308E-4C95-904D-AF017805FDA7}"/>
                  </a:ext>
                </a:extLst>
              </p:cNvPr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3EE31BFA-B723-4661-86CC-B0A82EA242D4}"/>
              </a:ext>
            </a:extLst>
          </p:cNvPr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2BB3B57-7642-47DD-A06C-FFB00E50CCAE}"/>
              </a:ext>
            </a:extLst>
          </p:cNvPr>
          <p:cNvCxnSpPr/>
          <p:nvPr/>
        </p:nvCxnSpPr>
        <p:spPr>
          <a:xfrm>
            <a:off x="7923213" y="2895600"/>
            <a:ext cx="3659187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Footer Placeholder 4">
            <a:extLst>
              <a:ext uri="{FF2B5EF4-FFF2-40B4-BE49-F238E27FC236}">
                <a16:creationId xmlns:a16="http://schemas.microsoft.com/office/drawing/2014/main" id="{C6AB6094-FC2B-4850-8750-5DCEA98516E8}"/>
              </a:ext>
            </a:extLst>
          </p:cNvPr>
          <p:cNvSpPr txBox="1">
            <a:spLocks/>
          </p:cNvSpPr>
          <p:nvPr userDrawn="1"/>
        </p:nvSpPr>
        <p:spPr>
          <a:xfrm>
            <a:off x="7786688" y="6202363"/>
            <a:ext cx="3960812" cy="33337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tx1">
                    <a:lumMod val="90000"/>
                    <a:lumOff val="10000"/>
                  </a:schemeClr>
                </a:solidFill>
                <a:latin typeface="Avenir Next Medium" charset="0"/>
                <a:ea typeface="Avenir Next Medium" charset="0"/>
                <a:cs typeface="Avenir Next Medium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>
                <a:solidFill>
                  <a:schemeClr val="bg1"/>
                </a:solidFill>
              </a:rPr>
              <a:t>Renewed Hearts, Renewed Spirits, Renewed People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9" name="Picture 165">
            <a:extLst>
              <a:ext uri="{FF2B5EF4-FFF2-40B4-BE49-F238E27FC236}">
                <a16:creationId xmlns:a16="http://schemas.microsoft.com/office/drawing/2014/main" id="{12C46C00-961A-43AF-8BC6-11953458CFF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5857875"/>
            <a:ext cx="1749425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12" y="-159"/>
            <a:ext cx="7315200" cy="6858000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9560" y="576072"/>
            <a:ext cx="3657600" cy="2194560"/>
          </a:xfrm>
        </p:spPr>
        <p:txBody>
          <a:bodyPr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09560" y="2999232"/>
            <a:ext cx="3657600" cy="22860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6687478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53000">
              <a:srgbClr val="FFFFFF">
                <a:alpha val="81450"/>
              </a:srgbClr>
            </a:gs>
            <a:gs pos="100000">
              <a:srgbClr val="F2F2F2">
                <a:alpha val="64999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95">
            <a:extLst>
              <a:ext uri="{FF2B5EF4-FFF2-40B4-BE49-F238E27FC236}">
                <a16:creationId xmlns:a16="http://schemas.microsoft.com/office/drawing/2014/main" id="{C38BCAD9-6583-4768-9C0E-047E9EF652F1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-1" y="0"/>
            <a:chExt cx="12192002" cy="6858000"/>
          </a:xfrm>
        </p:grpSpPr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B2F14BF1-D8C0-45C8-ACA9-6C0A7A0D1757}"/>
                </a:ext>
              </a:extLst>
            </p:cNvPr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E9978422-183F-423F-A7CC-886E79B88675}"/>
                </a:ext>
              </a:extLst>
            </p:cNvPr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13A94E31-72E8-41F2-85C3-D0EFF003339A}"/>
                </a:ext>
              </a:extLst>
            </p:cNvPr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F4D52B22-862C-4D6F-9C93-4427792808B2}"/>
                </a:ext>
              </a:extLst>
            </p:cNvPr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FE4A71D6-EEAE-4783-BD3F-2519DA905B7F}"/>
                </a:ext>
              </a:extLst>
            </p:cNvPr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1C21D0D6-44AF-4DEC-818D-1E6E43B2B595}"/>
                </a:ext>
              </a:extLst>
            </p:cNvPr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52C3227B-FC6B-4337-92FF-49812761FADD}"/>
                </a:ext>
              </a:extLst>
            </p:cNvPr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2FA7C083-6641-4F98-B4C8-DCB4CB682581}"/>
                </a:ext>
              </a:extLst>
            </p:cNvPr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D68BE7E3-DAA4-415E-B7CF-ACE307E1CA71}"/>
                </a:ext>
              </a:extLst>
            </p:cNvPr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CC764B5A-0054-44DA-9FD7-1A244AC8B071}"/>
                </a:ext>
              </a:extLst>
            </p:cNvPr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11328190-25C9-4787-B04D-F4441EE376EC}"/>
                </a:ext>
              </a:extLst>
            </p:cNvPr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CCCDBF33-9443-47CA-8DF5-5EEB8914D417}"/>
                </a:ext>
              </a:extLst>
            </p:cNvPr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B1C7B16B-383C-4C83-9BCC-ABB00E4711CA}"/>
                </a:ext>
              </a:extLst>
            </p:cNvPr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2F1186A0-5D0E-4F6E-B9D7-71F3C9440403}"/>
                </a:ext>
              </a:extLst>
            </p:cNvPr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2A6E10A5-BA45-4817-9B63-E31BDE3E114C}"/>
                </a:ext>
              </a:extLst>
            </p:cNvPr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068E391C-474B-44BA-A990-E7A98C81F317}"/>
                </a:ext>
              </a:extLst>
            </p:cNvPr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49" name="Group 112">
              <a:extLst>
                <a:ext uri="{FF2B5EF4-FFF2-40B4-BE49-F238E27FC236}">
                  <a16:creationId xmlns:a16="http://schemas.microsoft.com/office/drawing/2014/main" id="{BEF86102-58D4-44B8-9BC4-11951A47C3D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Straight Connector 130">
                <a:extLst>
                  <a:ext uri="{FF2B5EF4-FFF2-40B4-BE49-F238E27FC236}">
                    <a16:creationId xmlns:a16="http://schemas.microsoft.com/office/drawing/2014/main" id="{87D58798-4208-4124-8886-F6809979C968}"/>
                  </a:ext>
                </a:extLst>
              </p:cNvPr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>
                <a:extLst>
                  <a:ext uri="{FF2B5EF4-FFF2-40B4-BE49-F238E27FC236}">
                    <a16:creationId xmlns:a16="http://schemas.microsoft.com/office/drawing/2014/main" id="{E102AD25-C756-49DE-8253-AD229A7AB421}"/>
                  </a:ext>
                </a:extLst>
              </p:cNvPr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id="{E9E5E82C-8078-4B20-ACF7-9776352522AF}"/>
                  </a:ext>
                </a:extLst>
              </p:cNvPr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A8EA867C-F98A-4C16-933F-BC4E44DAA092}"/>
                  </a:ext>
                </a:extLst>
              </p:cNvPr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FA31EF22-0277-4310-A612-71C3C692988A}"/>
                  </a:ext>
                </a:extLst>
              </p:cNvPr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72" name="Group 135">
                <a:extLst>
                  <a:ext uri="{FF2B5EF4-FFF2-40B4-BE49-F238E27FC236}">
                    <a16:creationId xmlns:a16="http://schemas.microsoft.com/office/drawing/2014/main" id="{CF569D51-6745-4BF3-93B5-FB7FB2ABAD0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Straight Connector 141">
                  <a:extLst>
                    <a:ext uri="{FF2B5EF4-FFF2-40B4-BE49-F238E27FC236}">
                      <a16:creationId xmlns:a16="http://schemas.microsoft.com/office/drawing/2014/main" id="{F1F54357-AEBE-4FA2-97F4-D3C659C7E111}"/>
                    </a:ext>
                  </a:extLst>
                </p:cNvPr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>
                  <a:extLst>
                    <a:ext uri="{FF2B5EF4-FFF2-40B4-BE49-F238E27FC236}">
                      <a16:creationId xmlns:a16="http://schemas.microsoft.com/office/drawing/2014/main" id="{5FBCD8D3-C236-490C-954D-AAA393270673}"/>
                    </a:ext>
                  </a:extLst>
                </p:cNvPr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>
                  <a:extLst>
                    <a:ext uri="{FF2B5EF4-FFF2-40B4-BE49-F238E27FC236}">
                      <a16:creationId xmlns:a16="http://schemas.microsoft.com/office/drawing/2014/main" id="{4785BD9A-20AD-4145-AF16-C72ADEE000D2}"/>
                    </a:ext>
                  </a:extLst>
                </p:cNvPr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>
                  <a:extLst>
                    <a:ext uri="{FF2B5EF4-FFF2-40B4-BE49-F238E27FC236}">
                      <a16:creationId xmlns:a16="http://schemas.microsoft.com/office/drawing/2014/main" id="{B74D3301-930B-4175-AE8E-382B47E36A44}"/>
                    </a:ext>
                  </a:extLst>
                </p:cNvPr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>
                  <a:extLst>
                    <a:ext uri="{FF2B5EF4-FFF2-40B4-BE49-F238E27FC236}">
                      <a16:creationId xmlns:a16="http://schemas.microsoft.com/office/drawing/2014/main" id="{27C6DCC8-3CAC-41C1-B5B0-61283690BE03}"/>
                    </a:ext>
                  </a:extLst>
                </p:cNvPr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id="{185E9233-1134-4124-8E35-95ABB53B1B5F}"/>
                  </a:ext>
                </a:extLst>
              </p:cNvPr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>
                <a:extLst>
                  <a:ext uri="{FF2B5EF4-FFF2-40B4-BE49-F238E27FC236}">
                    <a16:creationId xmlns:a16="http://schemas.microsoft.com/office/drawing/2014/main" id="{70E6786A-184E-4FDD-93D9-7A4DC1675420}"/>
                  </a:ext>
                </a:extLst>
              </p:cNvPr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EBEE60AD-2F6D-4175-9425-F1C3DCA67ECA}"/>
                  </a:ext>
                </a:extLst>
              </p:cNvPr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id="{740EF0F3-8307-4A60-86F9-7A41238660EF}"/>
                  </a:ext>
                </a:extLst>
              </p:cNvPr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>
                <a:extLst>
                  <a:ext uri="{FF2B5EF4-FFF2-40B4-BE49-F238E27FC236}">
                    <a16:creationId xmlns:a16="http://schemas.microsoft.com/office/drawing/2014/main" id="{E5E7D540-13AD-4713-965B-AA9363964CAC}"/>
                  </a:ext>
                </a:extLst>
              </p:cNvPr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50" name="Group 113">
              <a:extLst>
                <a:ext uri="{FF2B5EF4-FFF2-40B4-BE49-F238E27FC236}">
                  <a16:creationId xmlns:a16="http://schemas.microsoft.com/office/drawing/2014/main" id="{9CD94D71-058E-4D97-93A5-F24A641F8F1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51786C73-CE6D-4CCF-AC33-C7C40AC7BDD4}"/>
                  </a:ext>
                </a:extLst>
              </p:cNvPr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0CA78808-9B5A-48B4-8F02-3C298E77AE5F}"/>
                  </a:ext>
                </a:extLst>
              </p:cNvPr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6ED888B6-40F9-4F28-A284-D1E3A12DA1E9}"/>
                  </a:ext>
                </a:extLst>
              </p:cNvPr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DFC9EA10-3D21-46D8-925C-751A357A0777}"/>
                  </a:ext>
                </a:extLst>
              </p:cNvPr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3F638FB7-0778-482F-90C0-97A797B66AD5}"/>
                  </a:ext>
                </a:extLst>
              </p:cNvPr>
              <p:cNvCxnSpPr/>
              <p:nvPr/>
            </p:nvCxnSpPr>
            <p:spPr bwMode="hidden">
              <a:xfrm>
                <a:off x="5106987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56" name="Group 119">
                <a:extLst>
                  <a:ext uri="{FF2B5EF4-FFF2-40B4-BE49-F238E27FC236}">
                    <a16:creationId xmlns:a16="http://schemas.microsoft.com/office/drawing/2014/main" id="{87BD7C58-F952-4708-90A7-C8F545E952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Straight Connector 125">
                  <a:extLst>
                    <a:ext uri="{FF2B5EF4-FFF2-40B4-BE49-F238E27FC236}">
                      <a16:creationId xmlns:a16="http://schemas.microsoft.com/office/drawing/2014/main" id="{D17B51D9-D3EB-44C6-8C62-77E48EAC740D}"/>
                    </a:ext>
                  </a:extLst>
                </p:cNvPr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>
                  <a:extLst>
                    <a:ext uri="{FF2B5EF4-FFF2-40B4-BE49-F238E27FC236}">
                      <a16:creationId xmlns:a16="http://schemas.microsoft.com/office/drawing/2014/main" id="{6E9636C5-8672-4567-9365-A967DA9D62C7}"/>
                    </a:ext>
                  </a:extLst>
                </p:cNvPr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>
                  <a:extLst>
                    <a:ext uri="{FF2B5EF4-FFF2-40B4-BE49-F238E27FC236}">
                      <a16:creationId xmlns:a16="http://schemas.microsoft.com/office/drawing/2014/main" id="{20C43907-BA3B-4717-9447-AF40D03F8754}"/>
                    </a:ext>
                  </a:extLst>
                </p:cNvPr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>
                  <a:extLst>
                    <a:ext uri="{FF2B5EF4-FFF2-40B4-BE49-F238E27FC236}">
                      <a16:creationId xmlns:a16="http://schemas.microsoft.com/office/drawing/2014/main" id="{002A8F55-D312-44F7-81C8-56D1ADA493D9}"/>
                    </a:ext>
                  </a:extLst>
                </p:cNvPr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>
                  <a:extLst>
                    <a:ext uri="{FF2B5EF4-FFF2-40B4-BE49-F238E27FC236}">
                      <a16:creationId xmlns:a16="http://schemas.microsoft.com/office/drawing/2014/main" id="{0456AC61-43F1-42E6-9A40-16E642B9A39E}"/>
                    </a:ext>
                  </a:extLst>
                </p:cNvPr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6A8E3DF2-8B09-4646-96CF-72BE517AF14B}"/>
                  </a:ext>
                </a:extLst>
              </p:cNvPr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D40AD3A7-E9C3-4D7C-8964-8E63C17CEB11}"/>
                  </a:ext>
                </a:extLst>
              </p:cNvPr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01D54AAA-ABA0-4E15-9827-FC607BEFE278}"/>
                  </a:ext>
                </a:extLst>
              </p:cNvPr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115BFD91-99C7-46C8-AC3B-9E45327013BD}"/>
                  </a:ext>
                </a:extLst>
              </p:cNvPr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CEB56610-5D4C-4715-8B30-A802AE94189A}"/>
                  </a:ext>
                </a:extLst>
              </p:cNvPr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5344E796-C67A-49EB-BE1E-05DE31D4CFE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95400" y="503238"/>
            <a:ext cx="9601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BA8E1F93-7382-4BC9-915C-F4276650D6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295400" y="1981200"/>
            <a:ext cx="96012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71118C-C7C3-4152-A3D8-145D887E9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4825" y="6289675"/>
            <a:ext cx="919163" cy="222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6EA8074-64C8-4764-852E-B7C0FC51CB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09F25711-09BB-4FA8-A679-9B00086BB75D}"/>
              </a:ext>
            </a:extLst>
          </p:cNvPr>
          <p:cNvCxnSpPr/>
          <p:nvPr userDrawn="1"/>
        </p:nvCxnSpPr>
        <p:spPr>
          <a:xfrm>
            <a:off x="609600" y="6172200"/>
            <a:ext cx="109728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Footer Placeholder 4">
            <a:extLst>
              <a:ext uri="{FF2B5EF4-FFF2-40B4-BE49-F238E27FC236}">
                <a16:creationId xmlns:a16="http://schemas.microsoft.com/office/drawing/2014/main" id="{1EC89BF1-C1A4-4079-BBDD-DB1A3533F3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62738" y="6278563"/>
            <a:ext cx="3960812" cy="333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>
                <a:solidFill>
                  <a:schemeClr val="tx1">
                    <a:lumMod val="90000"/>
                    <a:lumOff val="10000"/>
                  </a:schemeClr>
                </a:solidFill>
                <a:latin typeface="Avenir Next Medium" charset="0"/>
                <a:ea typeface="Avenir Next Medium" charset="0"/>
                <a:cs typeface="Avenir Next Medium" charset="0"/>
              </a:defRPr>
            </a:lvl1pPr>
          </a:lstStyle>
          <a:p>
            <a:pPr>
              <a:defRPr/>
            </a:pPr>
            <a:r>
              <a:rPr lang="en-US"/>
              <a:t>Renewed Hearts, Renewed Spirits, Renewed People</a:t>
            </a:r>
            <a:endParaRPr lang="en-US" dirty="0"/>
          </a:p>
        </p:txBody>
      </p:sp>
      <p:pic>
        <p:nvPicPr>
          <p:cNvPr id="1032" name="Picture 9">
            <a:extLst>
              <a:ext uri="{FF2B5EF4-FFF2-40B4-BE49-F238E27FC236}">
                <a16:creationId xmlns:a16="http://schemas.microsoft.com/office/drawing/2014/main" id="{07D732B2-634A-443C-9732-B21050846CC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183313"/>
            <a:ext cx="22733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</p:sldLayoutIdLst>
  <p:transition spd="med">
    <p:fade/>
  </p:transition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8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1" fontAlgn="base" hangingPunct="1">
        <a:lnSpc>
          <a:spcPct val="90000"/>
        </a:lnSpc>
        <a:spcBef>
          <a:spcPts val="12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938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563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79388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FD1637D0-5C29-4FE7-AE5F-394FFDC561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3813" y="1909763"/>
            <a:ext cx="10752137" cy="3382962"/>
          </a:xfrm>
        </p:spPr>
        <p:txBody>
          <a:bodyPr>
            <a:normAutofit/>
          </a:bodyPr>
          <a:lstStyle/>
          <a:p>
            <a:r>
              <a:rPr lang="en-US" altLang="en-US" sz="7200" dirty="0"/>
              <a:t>How Shall We Understand the Calls?</a:t>
            </a:r>
          </a:p>
        </p:txBody>
      </p:sp>
      <p:sp>
        <p:nvSpPr>
          <p:cNvPr id="13315" name="Subtitle 2">
            <a:extLst>
              <a:ext uri="{FF2B5EF4-FFF2-40B4-BE49-F238E27FC236}">
                <a16:creationId xmlns:a16="http://schemas.microsoft.com/office/drawing/2014/main" id="{074D73F7-D3E9-422B-A6FA-C541ACF9CF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3813" y="5418138"/>
            <a:ext cx="9604375" cy="45720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US" altLang="en-US" sz="2600" dirty="0"/>
              <a:t>Practice, Listening, Engaging, Responding</a:t>
            </a:r>
          </a:p>
        </p:txBody>
      </p:sp>
      <p:pic>
        <p:nvPicPr>
          <p:cNvPr id="8" name="Picture 2" descr="http://www.trc.ca/websites/trcinstitution/Image/TRC_logo_eng.png">
            <a:extLst>
              <a:ext uri="{FF2B5EF4-FFF2-40B4-BE49-F238E27FC236}">
                <a16:creationId xmlns:a16="http://schemas.microsoft.com/office/drawing/2014/main" id="{A0DE4DFB-3D8E-4BEB-B1E7-0BB5B0C0C9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97"/>
          <a:stretch/>
        </p:blipFill>
        <p:spPr bwMode="auto">
          <a:xfrm>
            <a:off x="146050" y="244415"/>
            <a:ext cx="8461234" cy="335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25A88-3715-46AB-8C8C-86A030C8B24D}"/>
              </a:ext>
            </a:extLst>
          </p:cNvPr>
          <p:cNvSpPr txBox="1">
            <a:spLocks/>
          </p:cNvSpPr>
          <p:nvPr/>
        </p:nvSpPr>
        <p:spPr bwMode="auto">
          <a:xfrm>
            <a:off x="8234221" y="1919631"/>
            <a:ext cx="3821723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200" dirty="0"/>
              <a:t>What was it?</a:t>
            </a:r>
          </a:p>
        </p:txBody>
      </p:sp>
      <p:pic>
        <p:nvPicPr>
          <p:cNvPr id="1026" name="Picture 2" descr="http://www.trc.ca/websites/trcinstitution/Image/TRC_logo_eng.png">
            <a:extLst>
              <a:ext uri="{FF2B5EF4-FFF2-40B4-BE49-F238E27FC236}">
                <a16:creationId xmlns:a16="http://schemas.microsoft.com/office/drawing/2014/main" id="{9D2A4382-C64D-4980-9F24-B73F9A988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2232"/>
            <a:ext cx="10145083" cy="335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myrobust.com/websites/trcinstitution/File/2014/images/bg/1.jpg">
            <a:extLst>
              <a:ext uri="{FF2B5EF4-FFF2-40B4-BE49-F238E27FC236}">
                <a16:creationId xmlns:a16="http://schemas.microsoft.com/office/drawing/2014/main" id="{9D1C10F5-BF5C-4057-B91A-444D9A62D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57306"/>
            <a:ext cx="12192000" cy="2853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A97F46-0E07-46D9-A55C-3B41329D3A00}"/>
              </a:ext>
            </a:extLst>
          </p:cNvPr>
          <p:cNvSpPr txBox="1"/>
          <p:nvPr/>
        </p:nvSpPr>
        <p:spPr>
          <a:xfrm>
            <a:off x="9659815" y="6405768"/>
            <a:ext cx="2836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err="1">
                <a:solidFill>
                  <a:schemeClr val="bg1"/>
                </a:solidFill>
              </a:rPr>
              <a:t>Photo:trc.ca</a:t>
            </a:r>
            <a:endParaRPr lang="en-CA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trc.ca/websites/trcinstitution/Image/TRC_logo_eng.png">
            <a:extLst>
              <a:ext uri="{FF2B5EF4-FFF2-40B4-BE49-F238E27FC236}">
                <a16:creationId xmlns:a16="http://schemas.microsoft.com/office/drawing/2014/main" id="{B087CB38-F5F1-400E-B654-8547FE97B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56" y="1249401"/>
            <a:ext cx="10145083" cy="335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DB2F1C7-68D9-4B1B-B0CE-743C1952149C}"/>
              </a:ext>
            </a:extLst>
          </p:cNvPr>
          <p:cNvSpPr txBox="1">
            <a:spLocks/>
          </p:cNvSpPr>
          <p:nvPr/>
        </p:nvSpPr>
        <p:spPr bwMode="auto">
          <a:xfrm>
            <a:off x="8370277" y="2086708"/>
            <a:ext cx="3821723" cy="213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200" dirty="0"/>
              <a:t>What did it hope to achieve?</a:t>
            </a:r>
          </a:p>
        </p:txBody>
      </p:sp>
      <p:pic>
        <p:nvPicPr>
          <p:cNvPr id="8194" name="Picture 2" descr="http://www.myrobust.com/websites/trcinstitution/File/2014/images/bg/2.jpg">
            <a:extLst>
              <a:ext uri="{FF2B5EF4-FFF2-40B4-BE49-F238E27FC236}">
                <a16:creationId xmlns:a16="http://schemas.microsoft.com/office/drawing/2014/main" id="{228AAEAD-219A-476D-A805-F56BFCE27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06230"/>
            <a:ext cx="12873005" cy="301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6DA642-45F2-426A-86A3-BB8C87B8E467}"/>
              </a:ext>
            </a:extLst>
          </p:cNvPr>
          <p:cNvSpPr txBox="1"/>
          <p:nvPr/>
        </p:nvSpPr>
        <p:spPr>
          <a:xfrm>
            <a:off x="9390184" y="6858000"/>
            <a:ext cx="1781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err="1">
                <a:solidFill>
                  <a:schemeClr val="bg1"/>
                </a:solidFill>
              </a:rPr>
              <a:t>Photo:trc.ca</a:t>
            </a:r>
            <a:endParaRPr lang="en-C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594765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trc.ca/websites/trcinstitution/Image/TRC_logo_eng.png">
            <a:extLst>
              <a:ext uri="{FF2B5EF4-FFF2-40B4-BE49-F238E27FC236}">
                <a16:creationId xmlns:a16="http://schemas.microsoft.com/office/drawing/2014/main" id="{B087CB38-F5F1-400E-B654-8547FE97B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56" y="1249401"/>
            <a:ext cx="10145083" cy="335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DB2F1C7-68D9-4B1B-B0CE-743C1952149C}"/>
              </a:ext>
            </a:extLst>
          </p:cNvPr>
          <p:cNvSpPr txBox="1">
            <a:spLocks/>
          </p:cNvSpPr>
          <p:nvPr/>
        </p:nvSpPr>
        <p:spPr bwMode="auto">
          <a:xfrm>
            <a:off x="8234221" y="2244945"/>
            <a:ext cx="3821723" cy="1365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200" dirty="0"/>
              <a:t>What did it accomplish?</a:t>
            </a:r>
          </a:p>
        </p:txBody>
      </p:sp>
      <p:pic>
        <p:nvPicPr>
          <p:cNvPr id="7170" name="Picture 2" descr="http://www.myrobust.com/websites/trcinstitution/File/2014/images/bg/10.jpg">
            <a:extLst>
              <a:ext uri="{FF2B5EF4-FFF2-40B4-BE49-F238E27FC236}">
                <a16:creationId xmlns:a16="http://schemas.microsoft.com/office/drawing/2014/main" id="{A05F6A6D-F2C7-486D-A2BE-0DC9EF924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17025"/>
            <a:ext cx="13411200" cy="3138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A5195B-DD85-4DE6-BADC-469A0C396CA2}"/>
              </a:ext>
            </a:extLst>
          </p:cNvPr>
          <p:cNvSpPr txBox="1"/>
          <p:nvPr/>
        </p:nvSpPr>
        <p:spPr>
          <a:xfrm>
            <a:off x="10145082" y="6858000"/>
            <a:ext cx="1617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err="1">
                <a:solidFill>
                  <a:schemeClr val="bg1"/>
                </a:solidFill>
              </a:rPr>
              <a:t>Photo:trc.ca</a:t>
            </a:r>
            <a:endParaRPr lang="en-C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643609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DB2F1C7-68D9-4B1B-B0CE-743C1952149C}"/>
              </a:ext>
            </a:extLst>
          </p:cNvPr>
          <p:cNvSpPr txBox="1">
            <a:spLocks/>
          </p:cNvSpPr>
          <p:nvPr/>
        </p:nvSpPr>
        <p:spPr bwMode="auto">
          <a:xfrm>
            <a:off x="1302852" y="2297723"/>
            <a:ext cx="4314091" cy="1720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200" dirty="0"/>
              <a:t>What is reconciliation?</a:t>
            </a:r>
          </a:p>
        </p:txBody>
      </p:sp>
      <p:pic>
        <p:nvPicPr>
          <p:cNvPr id="5" name="Picture 4" descr="A picture containing outdoor, ground, person, building&#10;&#10;Description generated with very high confidence">
            <a:extLst>
              <a:ext uri="{FF2B5EF4-FFF2-40B4-BE49-F238E27FC236}">
                <a16:creationId xmlns:a16="http://schemas.microsoft.com/office/drawing/2014/main" id="{362BD0C7-4095-4775-AF9D-45BA772D91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1" r="31546" b="26438"/>
          <a:stretch/>
        </p:blipFill>
        <p:spPr>
          <a:xfrm rot="5400000">
            <a:off x="6099602" y="475456"/>
            <a:ext cx="6858000" cy="590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302173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DB2F1C7-68D9-4B1B-B0CE-743C1952149C}"/>
              </a:ext>
            </a:extLst>
          </p:cNvPr>
          <p:cNvSpPr txBox="1">
            <a:spLocks/>
          </p:cNvSpPr>
          <p:nvPr/>
        </p:nvSpPr>
        <p:spPr bwMode="auto">
          <a:xfrm>
            <a:off x="684808" y="2291861"/>
            <a:ext cx="4337539" cy="2274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200" dirty="0"/>
              <a:t>What does the Bible say about reconciliation?</a:t>
            </a:r>
          </a:p>
        </p:txBody>
      </p:sp>
      <p:pic>
        <p:nvPicPr>
          <p:cNvPr id="6" name="Picture 5" descr="A picture containing indoor, building, wall, table&#10;&#10;Description generated with high confidence">
            <a:extLst>
              <a:ext uri="{FF2B5EF4-FFF2-40B4-BE49-F238E27FC236}">
                <a16:creationId xmlns:a16="http://schemas.microsoft.com/office/drawing/2014/main" id="{5FD653F7-C422-4ADB-99A0-84F4256296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05" t="20171" r="33467"/>
          <a:stretch/>
        </p:blipFill>
        <p:spPr>
          <a:xfrm>
            <a:off x="7169654" y="0"/>
            <a:ext cx="50223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995717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DB2F1C7-68D9-4B1B-B0CE-743C1952149C}"/>
              </a:ext>
            </a:extLst>
          </p:cNvPr>
          <p:cNvSpPr txBox="1">
            <a:spLocks/>
          </p:cNvSpPr>
          <p:nvPr/>
        </p:nvSpPr>
        <p:spPr bwMode="auto">
          <a:xfrm>
            <a:off x="398584" y="1902068"/>
            <a:ext cx="4103077" cy="305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200" dirty="0"/>
              <a:t>What does reconciliation look like in the Anglican church?</a:t>
            </a:r>
          </a:p>
        </p:txBody>
      </p:sp>
      <p:pic>
        <p:nvPicPr>
          <p:cNvPr id="5" name="Picture 4" descr="A group of people performing on a counter&#10;&#10;Description generated with very high confidence">
            <a:extLst>
              <a:ext uri="{FF2B5EF4-FFF2-40B4-BE49-F238E27FC236}">
                <a16:creationId xmlns:a16="http://schemas.microsoft.com/office/drawing/2014/main" id="{A83D43D9-D3A1-4F6A-B6BB-C33461CB7A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96"/>
          <a:stretch/>
        </p:blipFill>
        <p:spPr>
          <a:xfrm>
            <a:off x="4853354" y="1069233"/>
            <a:ext cx="6611815" cy="471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817927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F7394FB-CB34-401F-9A15-1B96DF41AAB1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014047" y="2250831"/>
            <a:ext cx="4495799" cy="189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200" dirty="0"/>
              <a:t>What does reconciliation mean to you?</a:t>
            </a:r>
          </a:p>
        </p:txBody>
      </p:sp>
      <p:pic>
        <p:nvPicPr>
          <p:cNvPr id="9" name="Picture 8" descr="A group of people standing next to a forest&#10;&#10;Description generated with very high confidence">
            <a:extLst>
              <a:ext uri="{FF2B5EF4-FFF2-40B4-BE49-F238E27FC236}">
                <a16:creationId xmlns:a16="http://schemas.microsoft.com/office/drawing/2014/main" id="{0611E07D-2198-4656-825F-2BB00A87DD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0" r="14616" b="17948"/>
          <a:stretch/>
        </p:blipFill>
        <p:spPr>
          <a:xfrm>
            <a:off x="5111262" y="773724"/>
            <a:ext cx="6564923" cy="562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72118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F0D4C3C-0709-4CFA-B4D2-725915CF4393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773723" y="2495550"/>
            <a:ext cx="4149969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200" dirty="0"/>
              <a:t>How can you be involved in reconciliation?</a:t>
            </a:r>
          </a:p>
        </p:txBody>
      </p:sp>
      <p:pic>
        <p:nvPicPr>
          <p:cNvPr id="4" name="Picture 3" descr="A group of people posing for the camera&#10;&#10;Description generated with very high confidence">
            <a:extLst>
              <a:ext uri="{FF2B5EF4-FFF2-40B4-BE49-F238E27FC236}">
                <a16:creationId xmlns:a16="http://schemas.microsoft.com/office/drawing/2014/main" id="{1D85AD40-90B5-4953-842D-B14AF20851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" t="598" r="43462" b="-598"/>
          <a:stretch/>
        </p:blipFill>
        <p:spPr>
          <a:xfrm>
            <a:off x="5158153" y="0"/>
            <a:ext cx="70338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157828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Diamond Grid 16x9">
  <a:themeElements>
    <a:clrScheme name="Diocese of BC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E31B23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ocese of BC Powerpoint Deck Template.ppt  -  Compatibility Mode" id="{5756BB81-20E4-43B4-A631-5B8814841FC4}" vid="{DD8342D3-D7F3-4972-8D60-EFB057D5DC84}"/>
    </a:ext>
  </a:extLst>
</a:theme>
</file>

<file path=ppt/theme/theme2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iocese of BC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E31B23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7087C0F-7449-45C4-B248-63D02665BF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Diocese of BC Powerpoint Deck Template</Template>
  <TotalTime>0</TotalTime>
  <Words>82</Words>
  <Application>Microsoft Office PowerPoint</Application>
  <PresentationFormat>Widescreen</PresentationFormat>
  <Paragraphs>13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Avenir Next Medium</vt:lpstr>
      <vt:lpstr>Diamond Grid 16x9</vt:lpstr>
      <vt:lpstr>How Shall We Understand the Calls?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does reconciliation mean to you?</vt:lpstr>
      <vt:lpstr>How can you be involved in reconciliation?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2018-10-18T18:33:27Z</dcterms:created>
  <dcterms:modified xsi:type="dcterms:W3CDTF">2018-10-18T20:28:38Z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TC030310159991</vt:lpwstr>
  </property>
</Properties>
</file>