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71" r:id="rId15"/>
    <p:sldId id="272" r:id="rId16"/>
    <p:sldId id="273" r:id="rId17"/>
    <p:sldId id="275" r:id="rId18"/>
    <p:sldId id="277" r:id="rId19"/>
    <p:sldId id="290" r:id="rId20"/>
    <p:sldId id="278" r:id="rId21"/>
    <p:sldId id="279" r:id="rId22"/>
    <p:sldId id="283" r:id="rId23"/>
    <p:sldId id="280" r:id="rId24"/>
    <p:sldId id="281" r:id="rId25"/>
    <p:sldId id="282" r:id="rId26"/>
    <p:sldId id="285" r:id="rId27"/>
    <p:sldId id="286" r:id="rId28"/>
    <p:sldId id="287" r:id="rId29"/>
    <p:sldId id="289" r:id="rId30"/>
    <p:sldId id="291" r:id="rId31"/>
    <p:sldId id="288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85"/>
    <p:restoredTop sz="94611"/>
  </p:normalViewPr>
  <p:slideViewPr>
    <p:cSldViewPr>
      <p:cViewPr>
        <p:scale>
          <a:sx n="127" d="100"/>
          <a:sy n="127" d="100"/>
        </p:scale>
        <p:origin x="1144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2EF015-8C55-6145-A273-212706E18556}" type="datetimeFigureOut">
              <a:rPr lang="en-US" smtClean="0"/>
              <a:t>11/3/16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60F42-4961-0C46-8E7A-0A0BF5CC34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115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2E639-DBB0-42DB-B202-05E7B3AFDB2E}" type="datetimeFigureOut">
              <a:rPr lang="en-CA" smtClean="0"/>
              <a:pPr/>
              <a:t>2016-11-03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32639-6D68-4519-A2ED-75F43A8AA46D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CA" sz="8000" b="1" dirty="0" smtClean="0"/>
              <a:t>MNCH PROGRAM</a:t>
            </a:r>
            <a:endParaRPr lang="en-CA" sz="8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CA" sz="4400" b="1" dirty="0" smtClean="0"/>
              <a:t>MOZAMBIQUE</a:t>
            </a:r>
            <a:endParaRPr lang="en-CA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000" b="1" dirty="0" smtClean="0"/>
              <a:t>A SOLAR SUITCASE</a:t>
            </a:r>
            <a:endParaRPr lang="en-CA" sz="6000" b="1" dirty="0"/>
          </a:p>
        </p:txBody>
      </p:sp>
      <p:pic>
        <p:nvPicPr>
          <p:cNvPr id="2050" name="Picture 2" descr="P:\COMMON\Communications\PHOTOS\AFRICA\2016\MOZ SOLAR SUITCASES TRAINING &amp; INSTALLATION\IMG_237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600" b="1" dirty="0" smtClean="0"/>
              <a:t>THE TRAINERS</a:t>
            </a:r>
            <a:endParaRPr lang="en-CA" sz="6600" b="1" dirty="0"/>
          </a:p>
        </p:txBody>
      </p:sp>
      <p:pic>
        <p:nvPicPr>
          <p:cNvPr id="1026" name="Picture 2" descr="P:\COMMON\Communications\PHOTOS\AFRICA\2016\MOZ SOLAR SUITCASES TRAINING &amp; INSTALLATION\IMG_23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/>
              <a:t>LEARNING HOW TO INSTALL THE SOLAR SUITCASES</a:t>
            </a:r>
            <a:endParaRPr lang="en-CA" b="1" dirty="0"/>
          </a:p>
        </p:txBody>
      </p:sp>
      <p:pic>
        <p:nvPicPr>
          <p:cNvPr id="3074" name="Picture 2" descr="P:\COMMON\Communications\PHOTOS\AFRICA\2016\MOZ SOLAR SUITCASES TRAINING &amp; INSTALLATION\IMG_25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600" b="1" dirty="0" smtClean="0"/>
              <a:t>TRAINING</a:t>
            </a:r>
            <a:endParaRPr lang="en-CA" sz="6600" b="1" dirty="0"/>
          </a:p>
        </p:txBody>
      </p:sp>
      <p:pic>
        <p:nvPicPr>
          <p:cNvPr id="4098" name="Picture 2" descr="P:\COMMON\Communications\PHOTOS\AFRICA\2016\MOZ SOLAR SUITCASES TRAINING &amp; INSTALLATION\IMG_24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600" b="1" dirty="0" smtClean="0"/>
              <a:t>TRAINING</a:t>
            </a:r>
            <a:endParaRPr lang="en-CA" sz="6600" b="1" dirty="0"/>
          </a:p>
        </p:txBody>
      </p:sp>
      <p:pic>
        <p:nvPicPr>
          <p:cNvPr id="5122" name="Picture 2" descr="P:\COMMON\Communications\PHOTOS\AFRICA\2016\MOZ SOLAR SUITCASES TRAINING &amp; INSTALLATION\IMG_24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000" b="1" dirty="0" smtClean="0"/>
              <a:t>NURSE FLORINDA</a:t>
            </a:r>
            <a:endParaRPr lang="en-CA" sz="6000" b="1" dirty="0"/>
          </a:p>
        </p:txBody>
      </p:sp>
      <p:pic>
        <p:nvPicPr>
          <p:cNvPr id="6146" name="Picture 2" descr="P:\COMMON\Communications\PHOTOS\AFRICA\2016\MOZ SOLAR SUITCASES TRAINING &amp; INSTALLATION\IMG_25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9018" y="1600200"/>
            <a:ext cx="4525963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/>
              <a:t>LEARNING HOW TO INSTALL THE SOLAR PANELS</a:t>
            </a:r>
            <a:endParaRPr lang="en-CA" b="1" dirty="0"/>
          </a:p>
        </p:txBody>
      </p:sp>
      <p:pic>
        <p:nvPicPr>
          <p:cNvPr id="7170" name="Picture 2" descr="P:\COMMON\Communications\PHOTOS\AFRICA\2016\MOZ SOLAR SUITCASES TRAINING &amp; INSTALLATION\IMG_25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9018" y="1600200"/>
            <a:ext cx="4525963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000" b="1" dirty="0" smtClean="0"/>
              <a:t>EVERYONE IS A TRAINER</a:t>
            </a:r>
            <a:endParaRPr lang="en-CA" sz="6000" b="1" dirty="0"/>
          </a:p>
        </p:txBody>
      </p:sp>
      <p:pic>
        <p:nvPicPr>
          <p:cNvPr id="8194" name="Picture 2" descr="P:\COMMON\Communications\PHOTOS\AFRICA\2016\MOZ SOLAR SUITCASES TRAINING &amp; INSTALLATION\IMG_26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6000" b="1" dirty="0" smtClean="0"/>
              <a:t>PRECISION</a:t>
            </a:r>
            <a:endParaRPr lang="en-CA" sz="6000" b="1" dirty="0"/>
          </a:p>
        </p:txBody>
      </p:sp>
      <p:pic>
        <p:nvPicPr>
          <p:cNvPr id="9218" name="Picture 2" descr="P:\COMMON\Communications\PHOTOS\AFRICA\2016\MOZ SOLAR SUITCASES TRAINING &amp; INSTALLATION\IMG_26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000" b="1" dirty="0" smtClean="0"/>
              <a:t>TRAINING THE NURSES</a:t>
            </a:r>
            <a:endParaRPr lang="en-CA" sz="6000" b="1" dirty="0"/>
          </a:p>
        </p:txBody>
      </p:sp>
      <p:pic>
        <p:nvPicPr>
          <p:cNvPr id="10242" name="Picture 2" descr="P:\COMMON\Communications\PHOTOS\AFRICA\2016\MOZ SOLAR SUITCASES TRAINING &amp; INSTALLATION\IMG_26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000" b="1" dirty="0" smtClean="0"/>
              <a:t>HEAD LIGHT</a:t>
            </a:r>
            <a:endParaRPr lang="en-CA" sz="6000" b="1" dirty="0"/>
          </a:p>
        </p:txBody>
      </p:sp>
      <p:pic>
        <p:nvPicPr>
          <p:cNvPr id="13314" name="Picture 2" descr="P:\COMMON\Communications\PHOTOS\AFRICA\2016\MOZ SOLAR SUITCASES TRAINING &amp; INSTALLATION\IMG_26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000" b="1" dirty="0" smtClean="0"/>
              <a:t>HAPPY STAFF</a:t>
            </a:r>
            <a:endParaRPr lang="en-CA" sz="6000" b="1" dirty="0"/>
          </a:p>
        </p:txBody>
      </p:sp>
      <p:pic>
        <p:nvPicPr>
          <p:cNvPr id="14338" name="Picture 2" descr="P:\COMMON\Communications\PHOTOS\AFRICA\2016\MOZ SOLAR SUITCASES TRAINING &amp; INSTALLATION\IMG_269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5400" b="1" dirty="0" smtClean="0"/>
              <a:t>LOCAL AUTHORITIES</a:t>
            </a:r>
            <a:endParaRPr lang="en-CA" sz="5400" b="1" dirty="0"/>
          </a:p>
        </p:txBody>
      </p:sp>
      <p:pic>
        <p:nvPicPr>
          <p:cNvPr id="15362" name="Picture 2" descr="P:\COMMON\Communications\PHOTOS\AFRICA\2016\MOZ SOLAR SUITCASES TRAINING &amp; INSTALLATION\IMG_27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5400" b="1" dirty="0" smtClean="0"/>
              <a:t>RESSUSCITATING A BABY</a:t>
            </a:r>
            <a:endParaRPr lang="en-CA" sz="5400" b="1" dirty="0"/>
          </a:p>
        </p:txBody>
      </p:sp>
      <p:pic>
        <p:nvPicPr>
          <p:cNvPr id="17410" name="Picture 2" descr="P:\COMMON\Communications\PHOTOS\AFRICA\2016\MOZ SOLAR SUITCASES TRAINING &amp; INSTALLATION\IMG_278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000" b="1" dirty="0" smtClean="0"/>
              <a:t>A HAPPY MOM</a:t>
            </a:r>
            <a:endParaRPr lang="en-CA" sz="6000" b="1" dirty="0"/>
          </a:p>
        </p:txBody>
      </p:sp>
      <p:pic>
        <p:nvPicPr>
          <p:cNvPr id="18434" name="Picture 2" descr="P:\COMMON\Communications\PHOTOS\AFRICA\2016\MOZ SOLAR SUITCASES TRAINING &amp; INSTALLATION\IMG_27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DR. HOLDEN, MOM &amp; BABY BRAD</a:t>
            </a:r>
            <a:endParaRPr lang="en-CA" b="1" dirty="0"/>
          </a:p>
        </p:txBody>
      </p:sp>
      <p:pic>
        <p:nvPicPr>
          <p:cNvPr id="20482" name="Picture 2" descr="P:\COMMON\Communications\PHOTOS\AFRICA\2016\MOZ SOLAR SUITCASES TRAINING &amp; INSTALLATION\IMG_28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600" b="1" dirty="0" smtClean="0"/>
              <a:t>GET THE JOB DONE</a:t>
            </a:r>
            <a:endParaRPr lang="en-CA" sz="6600" b="1" dirty="0"/>
          </a:p>
        </p:txBody>
      </p:sp>
      <p:pic>
        <p:nvPicPr>
          <p:cNvPr id="22530" name="Picture 2" descr="P:\COMMON\Communications\PHOTOS\AFRICA\2016\MOZ SOLAR SUITCASES TRAINING &amp; INSTALLATION\IMG_28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5400" b="1" dirty="0" smtClean="0"/>
              <a:t>ASSESSING THE WEATHER</a:t>
            </a:r>
            <a:endParaRPr lang="en-CA" sz="5400" b="1" dirty="0"/>
          </a:p>
        </p:txBody>
      </p:sp>
      <p:pic>
        <p:nvPicPr>
          <p:cNvPr id="35842" name="Picture 2" descr="P:\COMMON\Communications\PHOTOS\AFRICA\2016\MOZ SOLAR SUITCASES TRAINING &amp; INSTALLATION\Solar Suitcases #1\IMG_32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b="1" dirty="0" smtClean="0"/>
              <a:t>TRAINING ALL HEALTH STAFF</a:t>
            </a:r>
            <a:endParaRPr lang="en-CA" b="1" dirty="0"/>
          </a:p>
        </p:txBody>
      </p:sp>
      <p:pic>
        <p:nvPicPr>
          <p:cNvPr id="23554" name="Picture 2" descr="P:\COMMON\Communications\PHOTOS\AFRICA\2016\MOZ SOLAR SUITCASES TRAINING &amp; INSTALLATION\IMG_28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/>
              <a:t>DELIVERING 198 BABIES A MONTH!!!</a:t>
            </a:r>
            <a:endParaRPr lang="en-CA" b="1" dirty="0"/>
          </a:p>
        </p:txBody>
      </p:sp>
      <p:pic>
        <p:nvPicPr>
          <p:cNvPr id="24578" name="Picture 2" descr="P:\COMMON\Communications\PHOTOS\AFRICA\2016\MOZ SOLAR SUITCASES TRAINING &amp; INSTALLATION\Solar Suitcases #1\IMG_30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MOM JUST HAD THE BABY!!!</a:t>
            </a:r>
            <a:endParaRPr lang="en-CA" b="1" dirty="0"/>
          </a:p>
        </p:txBody>
      </p:sp>
      <p:pic>
        <p:nvPicPr>
          <p:cNvPr id="27650" name="Picture 2" descr="P:\COMMON\Communications\PHOTOS\AFRICA\2016\MOZ SOLAR SUITCASES TRAINING &amp; INSTALLATION\Solar Suitcases #1\IMG_308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9018" y="1600200"/>
            <a:ext cx="4525963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TEAM WORK</a:t>
            </a:r>
            <a:endParaRPr lang="en-CA" b="1" dirty="0"/>
          </a:p>
        </p:txBody>
      </p:sp>
      <p:pic>
        <p:nvPicPr>
          <p:cNvPr id="25602" name="Picture 2" descr="P:\COMMON\Communications\PHOTOS\AFRICA\2016\MOZ SOLAR SUITCASES TRAINING &amp; INSTALLATION\Solar Suitcases #1\IMG_30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EVERY ROOF IS DIFFERENT</a:t>
            </a:r>
            <a:endParaRPr lang="en-CA" b="1" dirty="0"/>
          </a:p>
        </p:txBody>
      </p:sp>
      <p:pic>
        <p:nvPicPr>
          <p:cNvPr id="26626" name="Picture 2" descr="P:\COMMON\Communications\PHOTOS\AFRICA\2016\MOZ SOLAR SUITCASES TRAINING &amp; INSTALLATION\Solar Suitcases #1\IMG_305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000" b="1" dirty="0" smtClean="0"/>
              <a:t>TREATING MALARIA</a:t>
            </a:r>
            <a:endParaRPr lang="en-CA" sz="6000" b="1" dirty="0"/>
          </a:p>
        </p:txBody>
      </p:sp>
      <p:pic>
        <p:nvPicPr>
          <p:cNvPr id="28674" name="Picture 2" descr="P:\COMMON\Communications\PHOTOS\AFRICA\2016\MOZ SOLAR SUITCASES TRAINING &amp; INSTALLATION\Solar Suitcases #1\IMG_317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/>
              <a:t>EXAMPLE OF TYPE OF LIGHTS USED IN CLINICS</a:t>
            </a:r>
            <a:endParaRPr lang="en-CA" b="1" dirty="0"/>
          </a:p>
        </p:txBody>
      </p:sp>
      <p:pic>
        <p:nvPicPr>
          <p:cNvPr id="30722" name="Picture 2" descr="P:\COMMON\Communications\PHOTOS\AFRICA\2016\MOZ SOLAR SUITCASES TRAINING &amp; INSTALLATION\Solar Suitcases #1\IMG_32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b="1" dirty="0" smtClean="0"/>
              <a:t>TRAINING NURSES HOW TO USE AMBU BAGS</a:t>
            </a:r>
            <a:endParaRPr lang="en-CA" b="1" dirty="0"/>
          </a:p>
        </p:txBody>
      </p:sp>
      <p:pic>
        <p:nvPicPr>
          <p:cNvPr id="31746" name="Picture 2" descr="P:\COMMON\Communications\PHOTOS\AFRICA\2016\MOZ SOLAR SUITCASES TRAINING &amp; INSTALLATION\Solar Suitcases #1\IMG_32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NURSES ACCEPTING A AMBU BAG</a:t>
            </a:r>
            <a:endParaRPr lang="en-CA" b="1" dirty="0"/>
          </a:p>
        </p:txBody>
      </p:sp>
      <p:pic>
        <p:nvPicPr>
          <p:cNvPr id="32770" name="Picture 2" descr="P:\COMMON\Communications\PHOTOS\AFRICA\2016\MOZ SOLAR SUITCASES TRAINING &amp; INSTALLATION\Solar Suitcases #1\IMG_325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4800" b="1" dirty="0" smtClean="0"/>
              <a:t>A SOLAR SUITCASE INSTALLED</a:t>
            </a:r>
            <a:endParaRPr lang="en-CA" sz="4800" b="1" dirty="0"/>
          </a:p>
        </p:txBody>
      </p:sp>
      <p:pic>
        <p:nvPicPr>
          <p:cNvPr id="34818" name="Picture 2" descr="P:\COMMON\Communications\PHOTOS\AFRICA\2016\MOZ SOLAR SUITCASES TRAINING &amp; INSTALLATION\Solar Suitcases #1\IMG_33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5400" b="1" dirty="0" smtClean="0"/>
              <a:t>GRADUATION DAY!</a:t>
            </a:r>
            <a:endParaRPr lang="en-CA" sz="5400" b="1" dirty="0"/>
          </a:p>
        </p:txBody>
      </p:sp>
      <p:pic>
        <p:nvPicPr>
          <p:cNvPr id="36866" name="Picture 2" descr="P:\COMMON\Communications\PHOTOS\AFRICA\2016\MOZ SOLAR SUITCASES TRAINING &amp; INSTALLATION\Solar Suitcases #1\IMG_34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/>
              <a:t>A HEALTHY BABY AND A HAPPY MOM!</a:t>
            </a:r>
            <a:endParaRPr lang="en-CA" b="1" dirty="0"/>
          </a:p>
        </p:txBody>
      </p:sp>
      <p:pic>
        <p:nvPicPr>
          <p:cNvPr id="33794" name="Picture 2" descr="P:\COMMON\Communications\PHOTOS\AFRICA\2016\MOZ SOLAR SUITCASES TRAINING &amp; INSTALLATION\Solar Suitcases #1\IMG_33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120</Words>
  <Application>Microsoft Macintosh PowerPoint</Application>
  <PresentationFormat>On-screen Show (4:3)</PresentationFormat>
  <Paragraphs>32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Calibri</vt:lpstr>
      <vt:lpstr>Arial</vt:lpstr>
      <vt:lpstr>Office Theme</vt:lpstr>
      <vt:lpstr>MNCH PROGRAM</vt:lpstr>
      <vt:lpstr>A SOLAR SUITCASE</vt:lpstr>
      <vt:lpstr>THE TRAINERS</vt:lpstr>
      <vt:lpstr>LEARNING HOW TO INSTALL THE SOLAR SUITCASES</vt:lpstr>
      <vt:lpstr>TRAINING</vt:lpstr>
      <vt:lpstr>TRAINING</vt:lpstr>
      <vt:lpstr>NURSE FLORINDA</vt:lpstr>
      <vt:lpstr>LEARNING HOW TO INSTALL THE SOLAR PANELS</vt:lpstr>
      <vt:lpstr>EVERYONE IS A TRAINER</vt:lpstr>
      <vt:lpstr>PRECISION</vt:lpstr>
      <vt:lpstr>TRAINING THE NURSES</vt:lpstr>
      <vt:lpstr>HEAD LIGHT</vt:lpstr>
      <vt:lpstr>HAPPY STAFF</vt:lpstr>
      <vt:lpstr>LOCAL AUTHORITIES</vt:lpstr>
      <vt:lpstr>RESSUSCITATING A BABY</vt:lpstr>
      <vt:lpstr>A HAPPY MOM</vt:lpstr>
      <vt:lpstr>DR. HOLDEN, MOM &amp; BABY BRAD</vt:lpstr>
      <vt:lpstr>GET THE JOB DONE</vt:lpstr>
      <vt:lpstr>ASSESSING THE WEATHER</vt:lpstr>
      <vt:lpstr>TRAINING ALL HEALTH STAFF</vt:lpstr>
      <vt:lpstr>DELIVERING 198 BABIES A MONTH!!!</vt:lpstr>
      <vt:lpstr>MOM JUST HAD THE BABY!!!</vt:lpstr>
      <vt:lpstr>TEAM WORK</vt:lpstr>
      <vt:lpstr>EVERY ROOF IS DIFFERENT</vt:lpstr>
      <vt:lpstr>TREATING MALARIA</vt:lpstr>
      <vt:lpstr>EXAMPLE OF TYPE OF LIGHTS USED IN CLINICS</vt:lpstr>
      <vt:lpstr>TRAINING NURSES HOW TO USE AMBU BAGS</vt:lpstr>
      <vt:lpstr>NURSES ACCEPTING A AMBU BAG</vt:lpstr>
      <vt:lpstr>A SOLAR SUITCASE INSTALLED</vt:lpstr>
      <vt:lpstr>GRADUATION DAY!</vt:lpstr>
      <vt:lpstr>A HEALTHY BABY AND A HAPPY MOM!</vt:lpstr>
    </vt:vector>
  </TitlesOfParts>
  <Company>The Primate's World Relief and Development Fund</Company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zbastos</dc:creator>
  <cp:lastModifiedBy>Zaida Bastos</cp:lastModifiedBy>
  <cp:revision>10</cp:revision>
  <dcterms:created xsi:type="dcterms:W3CDTF">2016-11-02T15:35:10Z</dcterms:created>
  <dcterms:modified xsi:type="dcterms:W3CDTF">2016-11-04T03:12:42Z</dcterms:modified>
</cp:coreProperties>
</file>