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mv" ContentType="video/x-ms-wmv"/>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295" r:id="rId2"/>
    <p:sldId id="261" r:id="rId3"/>
    <p:sldId id="262" r:id="rId4"/>
    <p:sldId id="316" r:id="rId5"/>
    <p:sldId id="347" r:id="rId6"/>
    <p:sldId id="329" r:id="rId7"/>
    <p:sldId id="292" r:id="rId8"/>
    <p:sldId id="325" r:id="rId9"/>
    <p:sldId id="342" r:id="rId10"/>
    <p:sldId id="289" r:id="rId11"/>
    <p:sldId id="293" r:id="rId12"/>
    <p:sldId id="283" r:id="rId13"/>
    <p:sldId id="294" r:id="rId14"/>
    <p:sldId id="302" r:id="rId15"/>
    <p:sldId id="303" r:id="rId16"/>
    <p:sldId id="304" r:id="rId17"/>
    <p:sldId id="341" r:id="rId18"/>
    <p:sldId id="326" r:id="rId19"/>
    <p:sldId id="327" r:id="rId20"/>
    <p:sldId id="345" r:id="rId21"/>
    <p:sldId id="305" r:id="rId22"/>
    <p:sldId id="306" r:id="rId23"/>
    <p:sldId id="328" r:id="rId24"/>
    <p:sldId id="323" r:id="rId25"/>
    <p:sldId id="307" r:id="rId26"/>
    <p:sldId id="308" r:id="rId27"/>
    <p:sldId id="309" r:id="rId28"/>
    <p:sldId id="310" r:id="rId29"/>
    <p:sldId id="330" r:id="rId30"/>
    <p:sldId id="331" r:id="rId31"/>
    <p:sldId id="332" r:id="rId32"/>
    <p:sldId id="333" r:id="rId33"/>
    <p:sldId id="334" r:id="rId34"/>
    <p:sldId id="335" r:id="rId35"/>
    <p:sldId id="336" r:id="rId36"/>
    <p:sldId id="337" r:id="rId37"/>
    <p:sldId id="338" r:id="rId38"/>
    <p:sldId id="339" r:id="rId39"/>
    <p:sldId id="340" r:id="rId40"/>
    <p:sldId id="343" r:id="rId41"/>
    <p:sldId id="344" r:id="rId42"/>
    <p:sldId id="346"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268" autoAdjust="0"/>
    <p:restoredTop sz="94660"/>
  </p:normalViewPr>
  <p:slideViewPr>
    <p:cSldViewPr snapToGrid="0">
      <p:cViewPr varScale="1">
        <p:scale>
          <a:sx n="72" d="100"/>
          <a:sy n="72" d="100"/>
        </p:scale>
        <p:origin x="354"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C5D8743-D087-43AA-829E-09824856B8C9}" type="datetimeFigureOut">
              <a:rPr lang="en-CA" smtClean="0"/>
              <a:t>19/02/2017</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EB9A778-A553-43B4-A535-43FAA7519495}" type="slidenum">
              <a:rPr lang="en-CA" smtClean="0"/>
              <a:t>‹#›</a:t>
            </a:fld>
            <a:endParaRPr lang="en-CA"/>
          </a:p>
        </p:txBody>
      </p:sp>
    </p:spTree>
    <p:extLst>
      <p:ext uri="{BB962C8B-B14F-4D97-AF65-F5344CB8AC3E}">
        <p14:creationId xmlns:p14="http://schemas.microsoft.com/office/powerpoint/2010/main" val="38687104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p:cNvSpPr>
            <a:spLocks noGrp="1"/>
          </p:cNvSpPr>
          <p:nvPr>
            <p:ph type="dt" sz="half" idx="10"/>
          </p:nvPr>
        </p:nvSpPr>
        <p:spPr/>
        <p:txBody>
          <a:bodyPr/>
          <a:lstStyle/>
          <a:p>
            <a:fld id="{BAD830F0-7009-44C1-B83A-D3C2376E0A6B}" type="datetime4">
              <a:rPr lang="en-CA" smtClean="0"/>
              <a:t>February-19-17</a:t>
            </a:fld>
            <a:endParaRPr lang="en-CA"/>
          </a:p>
        </p:txBody>
      </p:sp>
      <p:sp>
        <p:nvSpPr>
          <p:cNvPr id="5" name="Footer Placeholder 4"/>
          <p:cNvSpPr>
            <a:spLocks noGrp="1"/>
          </p:cNvSpPr>
          <p:nvPr>
            <p:ph type="ftr" sz="quarter" idx="11"/>
          </p:nvPr>
        </p:nvSpPr>
        <p:spPr/>
        <p:txBody>
          <a:bodyPr/>
          <a:lstStyle/>
          <a:p>
            <a:r>
              <a:rPr lang="en-CA"/>
              <a:t>Pastor John Oche Omale</a:t>
            </a:r>
          </a:p>
        </p:txBody>
      </p:sp>
      <p:sp>
        <p:nvSpPr>
          <p:cNvPr id="6" name="Slide Number Placeholder 5"/>
          <p:cNvSpPr>
            <a:spLocks noGrp="1"/>
          </p:cNvSpPr>
          <p:nvPr>
            <p:ph type="sldNum" sz="quarter" idx="12"/>
          </p:nvPr>
        </p:nvSpPr>
        <p:spPr/>
        <p:txBody>
          <a:bodyPr/>
          <a:lstStyle/>
          <a:p>
            <a:fld id="{EA81E2F5-1FC9-4F87-8B32-A1D0C64AD305}" type="slidenum">
              <a:rPr lang="en-CA" smtClean="0"/>
              <a:t>‹#›</a:t>
            </a:fld>
            <a:endParaRPr lang="en-CA"/>
          </a:p>
        </p:txBody>
      </p:sp>
    </p:spTree>
    <p:extLst>
      <p:ext uri="{BB962C8B-B14F-4D97-AF65-F5344CB8AC3E}">
        <p14:creationId xmlns:p14="http://schemas.microsoft.com/office/powerpoint/2010/main" val="9688972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BB00AD87-BB41-4841-A8CA-190C56C5DD9B}" type="datetime4">
              <a:rPr lang="en-CA" smtClean="0"/>
              <a:t>February-19-17</a:t>
            </a:fld>
            <a:endParaRPr lang="en-CA"/>
          </a:p>
        </p:txBody>
      </p:sp>
      <p:sp>
        <p:nvSpPr>
          <p:cNvPr id="5" name="Footer Placeholder 4"/>
          <p:cNvSpPr>
            <a:spLocks noGrp="1"/>
          </p:cNvSpPr>
          <p:nvPr>
            <p:ph type="ftr" sz="quarter" idx="11"/>
          </p:nvPr>
        </p:nvSpPr>
        <p:spPr/>
        <p:txBody>
          <a:bodyPr/>
          <a:lstStyle/>
          <a:p>
            <a:r>
              <a:rPr lang="en-CA"/>
              <a:t>Pastor John Oche Omale</a:t>
            </a:r>
          </a:p>
        </p:txBody>
      </p:sp>
      <p:sp>
        <p:nvSpPr>
          <p:cNvPr id="6" name="Slide Number Placeholder 5"/>
          <p:cNvSpPr>
            <a:spLocks noGrp="1"/>
          </p:cNvSpPr>
          <p:nvPr>
            <p:ph type="sldNum" sz="quarter" idx="12"/>
          </p:nvPr>
        </p:nvSpPr>
        <p:spPr/>
        <p:txBody>
          <a:bodyPr/>
          <a:lstStyle/>
          <a:p>
            <a:fld id="{EA81E2F5-1FC9-4F87-8B32-A1D0C64AD305}" type="slidenum">
              <a:rPr lang="en-CA" smtClean="0"/>
              <a:t>‹#›</a:t>
            </a:fld>
            <a:endParaRPr lang="en-CA"/>
          </a:p>
        </p:txBody>
      </p:sp>
    </p:spTree>
    <p:extLst>
      <p:ext uri="{BB962C8B-B14F-4D97-AF65-F5344CB8AC3E}">
        <p14:creationId xmlns:p14="http://schemas.microsoft.com/office/powerpoint/2010/main" val="15403395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2524FA1-D7EF-4140-8137-D01204DB5B11}" type="datetime4">
              <a:rPr lang="en-CA" smtClean="0"/>
              <a:t>February-19-17</a:t>
            </a:fld>
            <a:endParaRPr lang="en-CA"/>
          </a:p>
        </p:txBody>
      </p:sp>
      <p:sp>
        <p:nvSpPr>
          <p:cNvPr id="5" name="Footer Placeholder 4"/>
          <p:cNvSpPr>
            <a:spLocks noGrp="1"/>
          </p:cNvSpPr>
          <p:nvPr>
            <p:ph type="ftr" sz="quarter" idx="11"/>
          </p:nvPr>
        </p:nvSpPr>
        <p:spPr/>
        <p:txBody>
          <a:bodyPr/>
          <a:lstStyle/>
          <a:p>
            <a:r>
              <a:rPr lang="en-CA"/>
              <a:t>Pastor John Oche Omale</a:t>
            </a:r>
          </a:p>
        </p:txBody>
      </p:sp>
      <p:sp>
        <p:nvSpPr>
          <p:cNvPr id="6" name="Slide Number Placeholder 5"/>
          <p:cNvSpPr>
            <a:spLocks noGrp="1"/>
          </p:cNvSpPr>
          <p:nvPr>
            <p:ph type="sldNum" sz="quarter" idx="12"/>
          </p:nvPr>
        </p:nvSpPr>
        <p:spPr/>
        <p:txBody>
          <a:bodyPr/>
          <a:lstStyle/>
          <a:p>
            <a:fld id="{EA81E2F5-1FC9-4F87-8B32-A1D0C64AD305}" type="slidenum">
              <a:rPr lang="en-CA" smtClean="0"/>
              <a:t>‹#›</a:t>
            </a:fld>
            <a:endParaRPr lang="en-CA"/>
          </a:p>
        </p:txBody>
      </p:sp>
    </p:spTree>
    <p:extLst>
      <p:ext uri="{BB962C8B-B14F-4D97-AF65-F5344CB8AC3E}">
        <p14:creationId xmlns:p14="http://schemas.microsoft.com/office/powerpoint/2010/main" val="9587771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p:cNvSpPr>
            <a:spLocks noGrp="1"/>
          </p:cNvSpPr>
          <p:nvPr>
            <p:ph type="dt" sz="half" idx="10"/>
          </p:nvPr>
        </p:nvSpPr>
        <p:spPr/>
        <p:txBody>
          <a:bodyPr/>
          <a:lstStyle/>
          <a:p>
            <a:fld id="{D61C56C5-413B-4F0E-B464-B576857083D9}" type="datetime4">
              <a:rPr lang="en-CA" smtClean="0"/>
              <a:t>February-19-17</a:t>
            </a:fld>
            <a:endParaRPr lang="en-CA"/>
          </a:p>
        </p:txBody>
      </p:sp>
      <p:sp>
        <p:nvSpPr>
          <p:cNvPr id="6" name="Footer Placeholder 5"/>
          <p:cNvSpPr>
            <a:spLocks noGrp="1"/>
          </p:cNvSpPr>
          <p:nvPr>
            <p:ph type="ftr" sz="quarter" idx="11"/>
          </p:nvPr>
        </p:nvSpPr>
        <p:spPr/>
        <p:txBody>
          <a:bodyPr/>
          <a:lstStyle/>
          <a:p>
            <a:r>
              <a:rPr lang="en-CA"/>
              <a:t>Pastor John Oche Omale</a:t>
            </a:r>
          </a:p>
        </p:txBody>
      </p:sp>
      <p:sp>
        <p:nvSpPr>
          <p:cNvPr id="7" name="Slide Number Placeholder 6"/>
          <p:cNvSpPr>
            <a:spLocks noGrp="1"/>
          </p:cNvSpPr>
          <p:nvPr>
            <p:ph type="sldNum" sz="quarter" idx="12"/>
          </p:nvPr>
        </p:nvSpPr>
        <p:spPr/>
        <p:txBody>
          <a:bodyPr/>
          <a:lstStyle/>
          <a:p>
            <a:fld id="{EA81E2F5-1FC9-4F87-8B32-A1D0C64AD305}" type="slidenum">
              <a:rPr lang="en-CA" smtClean="0"/>
              <a:t>‹#›</a:t>
            </a:fld>
            <a:endParaRPr lang="en-CA"/>
          </a:p>
        </p:txBody>
      </p:sp>
    </p:spTree>
    <p:extLst>
      <p:ext uri="{BB962C8B-B14F-4D97-AF65-F5344CB8AC3E}">
        <p14:creationId xmlns:p14="http://schemas.microsoft.com/office/powerpoint/2010/main" val="6455849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p:cNvSpPr>
            <a:spLocks noGrp="1"/>
          </p:cNvSpPr>
          <p:nvPr>
            <p:ph type="dt" sz="half" idx="10"/>
          </p:nvPr>
        </p:nvSpPr>
        <p:spPr/>
        <p:txBody>
          <a:bodyPr/>
          <a:lstStyle/>
          <a:p>
            <a:fld id="{229D024F-DAAA-4B72-837C-6CD0697BF621}" type="datetime4">
              <a:rPr lang="en-CA" smtClean="0"/>
              <a:t>February-19-17</a:t>
            </a:fld>
            <a:endParaRPr lang="en-CA"/>
          </a:p>
        </p:txBody>
      </p:sp>
      <p:sp>
        <p:nvSpPr>
          <p:cNvPr id="8" name="Footer Placeholder 7"/>
          <p:cNvSpPr>
            <a:spLocks noGrp="1"/>
          </p:cNvSpPr>
          <p:nvPr>
            <p:ph type="ftr" sz="quarter" idx="11"/>
          </p:nvPr>
        </p:nvSpPr>
        <p:spPr/>
        <p:txBody>
          <a:bodyPr/>
          <a:lstStyle/>
          <a:p>
            <a:r>
              <a:rPr lang="en-CA"/>
              <a:t>Pastor John Oche Omale</a:t>
            </a:r>
          </a:p>
        </p:txBody>
      </p:sp>
      <p:sp>
        <p:nvSpPr>
          <p:cNvPr id="9" name="Slide Number Placeholder 8"/>
          <p:cNvSpPr>
            <a:spLocks noGrp="1"/>
          </p:cNvSpPr>
          <p:nvPr>
            <p:ph type="sldNum" sz="quarter" idx="12"/>
          </p:nvPr>
        </p:nvSpPr>
        <p:spPr/>
        <p:txBody>
          <a:bodyPr/>
          <a:lstStyle/>
          <a:p>
            <a:fld id="{EA81E2F5-1FC9-4F87-8B32-A1D0C64AD305}" type="slidenum">
              <a:rPr lang="en-CA" smtClean="0"/>
              <a:t>‹#›</a:t>
            </a:fld>
            <a:endParaRPr lang="en-CA"/>
          </a:p>
        </p:txBody>
      </p:sp>
    </p:spTree>
    <p:extLst>
      <p:ext uri="{BB962C8B-B14F-4D97-AF65-F5344CB8AC3E}">
        <p14:creationId xmlns:p14="http://schemas.microsoft.com/office/powerpoint/2010/main" val="845565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Date Placeholder 2"/>
          <p:cNvSpPr>
            <a:spLocks noGrp="1"/>
          </p:cNvSpPr>
          <p:nvPr>
            <p:ph type="dt" sz="half" idx="10"/>
          </p:nvPr>
        </p:nvSpPr>
        <p:spPr/>
        <p:txBody>
          <a:bodyPr/>
          <a:lstStyle/>
          <a:p>
            <a:fld id="{2B491665-F490-4FC5-A6D0-F7E04E63429E}" type="datetime4">
              <a:rPr lang="en-CA" smtClean="0"/>
              <a:t>February-19-17</a:t>
            </a:fld>
            <a:endParaRPr lang="en-CA"/>
          </a:p>
        </p:txBody>
      </p:sp>
      <p:sp>
        <p:nvSpPr>
          <p:cNvPr id="4" name="Footer Placeholder 3"/>
          <p:cNvSpPr>
            <a:spLocks noGrp="1"/>
          </p:cNvSpPr>
          <p:nvPr>
            <p:ph type="ftr" sz="quarter" idx="11"/>
          </p:nvPr>
        </p:nvSpPr>
        <p:spPr/>
        <p:txBody>
          <a:bodyPr/>
          <a:lstStyle/>
          <a:p>
            <a:r>
              <a:rPr lang="en-CA"/>
              <a:t>Pastor John Oche Omale</a:t>
            </a:r>
          </a:p>
        </p:txBody>
      </p:sp>
      <p:sp>
        <p:nvSpPr>
          <p:cNvPr id="5" name="Slide Number Placeholder 4"/>
          <p:cNvSpPr>
            <a:spLocks noGrp="1"/>
          </p:cNvSpPr>
          <p:nvPr>
            <p:ph type="sldNum" sz="quarter" idx="12"/>
          </p:nvPr>
        </p:nvSpPr>
        <p:spPr/>
        <p:txBody>
          <a:bodyPr/>
          <a:lstStyle/>
          <a:p>
            <a:fld id="{EA81E2F5-1FC9-4F87-8B32-A1D0C64AD305}" type="slidenum">
              <a:rPr lang="en-CA" smtClean="0"/>
              <a:t>‹#›</a:t>
            </a:fld>
            <a:endParaRPr lang="en-CA"/>
          </a:p>
        </p:txBody>
      </p:sp>
    </p:spTree>
    <p:extLst>
      <p:ext uri="{BB962C8B-B14F-4D97-AF65-F5344CB8AC3E}">
        <p14:creationId xmlns:p14="http://schemas.microsoft.com/office/powerpoint/2010/main" val="28323034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5F9D26B-DB27-476D-A65C-8D29F7DEFA98}" type="datetime4">
              <a:rPr lang="en-CA" smtClean="0"/>
              <a:t>February-19-17</a:t>
            </a:fld>
            <a:endParaRPr lang="en-CA"/>
          </a:p>
        </p:txBody>
      </p:sp>
      <p:sp>
        <p:nvSpPr>
          <p:cNvPr id="3" name="Footer Placeholder 2"/>
          <p:cNvSpPr>
            <a:spLocks noGrp="1"/>
          </p:cNvSpPr>
          <p:nvPr>
            <p:ph type="ftr" sz="quarter" idx="11"/>
          </p:nvPr>
        </p:nvSpPr>
        <p:spPr/>
        <p:txBody>
          <a:bodyPr/>
          <a:lstStyle/>
          <a:p>
            <a:r>
              <a:rPr lang="en-CA"/>
              <a:t>Pastor John Oche Omale</a:t>
            </a:r>
          </a:p>
        </p:txBody>
      </p:sp>
      <p:sp>
        <p:nvSpPr>
          <p:cNvPr id="4" name="Slide Number Placeholder 3"/>
          <p:cNvSpPr>
            <a:spLocks noGrp="1"/>
          </p:cNvSpPr>
          <p:nvPr>
            <p:ph type="sldNum" sz="quarter" idx="12"/>
          </p:nvPr>
        </p:nvSpPr>
        <p:spPr/>
        <p:txBody>
          <a:bodyPr/>
          <a:lstStyle/>
          <a:p>
            <a:fld id="{EA81E2F5-1FC9-4F87-8B32-A1D0C64AD305}" type="slidenum">
              <a:rPr lang="en-CA" smtClean="0"/>
              <a:t>‹#›</a:t>
            </a:fld>
            <a:endParaRPr lang="en-CA"/>
          </a:p>
        </p:txBody>
      </p:sp>
    </p:spTree>
    <p:extLst>
      <p:ext uri="{BB962C8B-B14F-4D97-AF65-F5344CB8AC3E}">
        <p14:creationId xmlns:p14="http://schemas.microsoft.com/office/powerpoint/2010/main" val="13475017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7983200-F3FF-43E2-BA75-EFAE88588C20}" type="datetime4">
              <a:rPr lang="en-CA" smtClean="0"/>
              <a:t>February-19-17</a:t>
            </a:fld>
            <a:endParaRPr lang="en-CA"/>
          </a:p>
        </p:txBody>
      </p:sp>
      <p:sp>
        <p:nvSpPr>
          <p:cNvPr id="6" name="Footer Placeholder 5"/>
          <p:cNvSpPr>
            <a:spLocks noGrp="1"/>
          </p:cNvSpPr>
          <p:nvPr>
            <p:ph type="ftr" sz="quarter" idx="11"/>
          </p:nvPr>
        </p:nvSpPr>
        <p:spPr/>
        <p:txBody>
          <a:bodyPr/>
          <a:lstStyle/>
          <a:p>
            <a:r>
              <a:rPr lang="en-CA"/>
              <a:t>Pastor John Oche Omale</a:t>
            </a:r>
          </a:p>
        </p:txBody>
      </p:sp>
      <p:sp>
        <p:nvSpPr>
          <p:cNvPr id="7" name="Slide Number Placeholder 6"/>
          <p:cNvSpPr>
            <a:spLocks noGrp="1"/>
          </p:cNvSpPr>
          <p:nvPr>
            <p:ph type="sldNum" sz="quarter" idx="12"/>
          </p:nvPr>
        </p:nvSpPr>
        <p:spPr/>
        <p:txBody>
          <a:bodyPr/>
          <a:lstStyle/>
          <a:p>
            <a:fld id="{EA81E2F5-1FC9-4F87-8B32-A1D0C64AD305}" type="slidenum">
              <a:rPr lang="en-CA" smtClean="0"/>
              <a:t>‹#›</a:t>
            </a:fld>
            <a:endParaRPr lang="en-CA"/>
          </a:p>
        </p:txBody>
      </p:sp>
    </p:spTree>
    <p:extLst>
      <p:ext uri="{BB962C8B-B14F-4D97-AF65-F5344CB8AC3E}">
        <p14:creationId xmlns:p14="http://schemas.microsoft.com/office/powerpoint/2010/main" val="5092963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3DC1F28-7652-4297-96DC-C10621F54828}" type="datetime4">
              <a:rPr lang="en-CA" smtClean="0"/>
              <a:t>February-19-17</a:t>
            </a:fld>
            <a:endParaRPr lang="en-CA"/>
          </a:p>
        </p:txBody>
      </p:sp>
      <p:sp>
        <p:nvSpPr>
          <p:cNvPr id="6" name="Footer Placeholder 5"/>
          <p:cNvSpPr>
            <a:spLocks noGrp="1"/>
          </p:cNvSpPr>
          <p:nvPr>
            <p:ph type="ftr" sz="quarter" idx="11"/>
          </p:nvPr>
        </p:nvSpPr>
        <p:spPr/>
        <p:txBody>
          <a:bodyPr/>
          <a:lstStyle/>
          <a:p>
            <a:r>
              <a:rPr lang="en-CA"/>
              <a:t>Pastor John Oche Omale</a:t>
            </a:r>
          </a:p>
        </p:txBody>
      </p:sp>
      <p:sp>
        <p:nvSpPr>
          <p:cNvPr id="7" name="Slide Number Placeholder 6"/>
          <p:cNvSpPr>
            <a:spLocks noGrp="1"/>
          </p:cNvSpPr>
          <p:nvPr>
            <p:ph type="sldNum" sz="quarter" idx="12"/>
          </p:nvPr>
        </p:nvSpPr>
        <p:spPr/>
        <p:txBody>
          <a:bodyPr/>
          <a:lstStyle/>
          <a:p>
            <a:fld id="{EA81E2F5-1FC9-4F87-8B32-A1D0C64AD305}" type="slidenum">
              <a:rPr lang="en-CA" smtClean="0"/>
              <a:t>‹#›</a:t>
            </a:fld>
            <a:endParaRPr lang="en-CA"/>
          </a:p>
        </p:txBody>
      </p:sp>
    </p:spTree>
    <p:extLst>
      <p:ext uri="{BB962C8B-B14F-4D97-AF65-F5344CB8AC3E}">
        <p14:creationId xmlns:p14="http://schemas.microsoft.com/office/powerpoint/2010/main" val="37452085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27E653DA-39F8-452E-959F-716F60A8F2B2}" type="datetime4">
              <a:rPr lang="en-CA" smtClean="0"/>
              <a:t>February-19-17</a:t>
            </a:fld>
            <a:endParaRPr lang="en-CA"/>
          </a:p>
        </p:txBody>
      </p:sp>
      <p:sp>
        <p:nvSpPr>
          <p:cNvPr id="5" name="Footer Placeholder 4"/>
          <p:cNvSpPr>
            <a:spLocks noGrp="1"/>
          </p:cNvSpPr>
          <p:nvPr>
            <p:ph type="ftr" sz="quarter" idx="11"/>
          </p:nvPr>
        </p:nvSpPr>
        <p:spPr/>
        <p:txBody>
          <a:bodyPr/>
          <a:lstStyle/>
          <a:p>
            <a:r>
              <a:rPr lang="en-CA"/>
              <a:t>Pastor John Oche Omale</a:t>
            </a:r>
          </a:p>
        </p:txBody>
      </p:sp>
      <p:sp>
        <p:nvSpPr>
          <p:cNvPr id="6" name="Slide Number Placeholder 5"/>
          <p:cNvSpPr>
            <a:spLocks noGrp="1"/>
          </p:cNvSpPr>
          <p:nvPr>
            <p:ph type="sldNum" sz="quarter" idx="12"/>
          </p:nvPr>
        </p:nvSpPr>
        <p:spPr/>
        <p:txBody>
          <a:bodyPr/>
          <a:lstStyle/>
          <a:p>
            <a:fld id="{EA81E2F5-1FC9-4F87-8B32-A1D0C64AD305}" type="slidenum">
              <a:rPr lang="en-CA" smtClean="0"/>
              <a:t>‹#›</a:t>
            </a:fld>
            <a:endParaRPr lang="en-CA"/>
          </a:p>
        </p:txBody>
      </p:sp>
    </p:spTree>
    <p:extLst>
      <p:ext uri="{BB962C8B-B14F-4D97-AF65-F5344CB8AC3E}">
        <p14:creationId xmlns:p14="http://schemas.microsoft.com/office/powerpoint/2010/main" val="38705049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E102643E-27EC-4A3A-A874-828EA5FB58BC}" type="datetime4">
              <a:rPr lang="en-CA" smtClean="0"/>
              <a:t>February-19-17</a:t>
            </a:fld>
            <a:endParaRPr lang="en-CA"/>
          </a:p>
        </p:txBody>
      </p:sp>
      <p:sp>
        <p:nvSpPr>
          <p:cNvPr id="5" name="Footer Placeholder 4"/>
          <p:cNvSpPr>
            <a:spLocks noGrp="1"/>
          </p:cNvSpPr>
          <p:nvPr>
            <p:ph type="ftr" sz="quarter" idx="11"/>
          </p:nvPr>
        </p:nvSpPr>
        <p:spPr/>
        <p:txBody>
          <a:bodyPr/>
          <a:lstStyle/>
          <a:p>
            <a:r>
              <a:rPr lang="en-CA"/>
              <a:t>Pastor John Oche Omale</a:t>
            </a:r>
          </a:p>
        </p:txBody>
      </p:sp>
      <p:sp>
        <p:nvSpPr>
          <p:cNvPr id="6" name="Slide Number Placeholder 5"/>
          <p:cNvSpPr>
            <a:spLocks noGrp="1"/>
          </p:cNvSpPr>
          <p:nvPr>
            <p:ph type="sldNum" sz="quarter" idx="12"/>
          </p:nvPr>
        </p:nvSpPr>
        <p:spPr/>
        <p:txBody>
          <a:bodyPr/>
          <a:lstStyle/>
          <a:p>
            <a:fld id="{EA81E2F5-1FC9-4F87-8B32-A1D0C64AD305}" type="slidenum">
              <a:rPr lang="en-CA" smtClean="0"/>
              <a:t>‹#›</a:t>
            </a:fld>
            <a:endParaRPr lang="en-CA"/>
          </a:p>
        </p:txBody>
      </p:sp>
    </p:spTree>
    <p:extLst>
      <p:ext uri="{BB962C8B-B14F-4D97-AF65-F5344CB8AC3E}">
        <p14:creationId xmlns:p14="http://schemas.microsoft.com/office/powerpoint/2010/main" val="34073782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60CED3D-00F5-4250-9F11-FF2585842508}" type="datetime4">
              <a:rPr lang="en-CA" smtClean="0"/>
              <a:t>February-19-17</a:t>
            </a:fld>
            <a:endParaRPr lang="en-C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CA"/>
              <a:t>Pastor John Oche Omale</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A81E2F5-1FC9-4F87-8B32-A1D0C64AD305}" type="slidenum">
              <a:rPr lang="en-CA" smtClean="0"/>
              <a:t>‹#›</a:t>
            </a:fld>
            <a:endParaRPr lang="en-CA"/>
          </a:p>
        </p:txBody>
      </p:sp>
    </p:spTree>
    <p:extLst>
      <p:ext uri="{BB962C8B-B14F-4D97-AF65-F5344CB8AC3E}">
        <p14:creationId xmlns:p14="http://schemas.microsoft.com/office/powerpoint/2010/main" val="1946060438"/>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mv"/><Relationship Id="rId1" Type="http://schemas.microsoft.com/office/2007/relationships/media" Target="../media/media1.wm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2.wmv"/><Relationship Id="rId1" Type="http://schemas.microsoft.com/office/2007/relationships/media" Target="../media/media2.wmv"/><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2.wmv"/><Relationship Id="rId1" Type="http://schemas.microsoft.com/office/2007/relationships/media" Target="../media/media2.wmv"/><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2.wmv"/><Relationship Id="rId1" Type="http://schemas.microsoft.com/office/2007/relationships/media" Target="../media/media2.wmv"/><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2.wmv"/><Relationship Id="rId1" Type="http://schemas.microsoft.com/office/2007/relationships/media" Target="../media/media2.wmv"/><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2.wmv"/><Relationship Id="rId1" Type="http://schemas.microsoft.com/office/2007/relationships/media" Target="../media/media2.wmv"/><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wmv"/><Relationship Id="rId1" Type="http://schemas.microsoft.com/office/2007/relationships/media" Target="../media/media2.wmv"/><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wmv"/><Relationship Id="rId1" Type="http://schemas.microsoft.com/office/2007/relationships/media" Target="../media/media2.wmv"/><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wmv"/><Relationship Id="rId1" Type="http://schemas.microsoft.com/office/2007/relationships/media" Target="../media/media2.wmv"/><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wmv"/><Relationship Id="rId1" Type="http://schemas.microsoft.com/office/2007/relationships/media" Target="../media/media2.wmv"/><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wmv"/><Relationship Id="rId1" Type="http://schemas.microsoft.com/office/2007/relationships/media" Target="../media/media2.wmv"/><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wmv"/><Relationship Id="rId1" Type="http://schemas.microsoft.com/office/2007/relationships/media" Target="../media/media2.wmv"/><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wmv"/><Relationship Id="rId1" Type="http://schemas.microsoft.com/office/2007/relationships/media" Target="../media/media2.wmv"/><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wmv"/><Relationship Id="rId1" Type="http://schemas.microsoft.com/office/2007/relationships/media" Target="../media/media2.wmv"/><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wmv"/><Relationship Id="rId1" Type="http://schemas.microsoft.com/office/2007/relationships/media" Target="../media/media2.wmv"/><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wmv"/><Relationship Id="rId1" Type="http://schemas.microsoft.com/office/2007/relationships/media" Target="../media/media2.wmv"/><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wmv"/><Relationship Id="rId1" Type="http://schemas.microsoft.com/office/2007/relationships/media" Target="../media/media2.wmv"/><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wmv"/><Relationship Id="rId1" Type="http://schemas.microsoft.com/office/2007/relationships/media" Target="../media/media2.wmv"/><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wmv"/><Relationship Id="rId1" Type="http://schemas.microsoft.com/office/2007/relationships/media" Target="../media/media2.wmv"/><Relationship Id="rId4" Type="http://schemas.openxmlformats.org/officeDocument/2006/relationships/image" Target="../media/image2.png"/></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wmv"/><Relationship Id="rId1" Type="http://schemas.microsoft.com/office/2007/relationships/media" Target="../media/media2.wmv"/><Relationship Id="rId4" Type="http://schemas.openxmlformats.org/officeDocument/2006/relationships/image" Target="../media/image2.png"/></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wmv"/><Relationship Id="rId1" Type="http://schemas.microsoft.com/office/2007/relationships/media" Target="../media/media2.wmv"/><Relationship Id="rId4" Type="http://schemas.openxmlformats.org/officeDocument/2006/relationships/image" Target="../media/image2.png"/></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wmv"/><Relationship Id="rId1" Type="http://schemas.microsoft.com/office/2007/relationships/media" Target="../media/media2.wmv"/><Relationship Id="rId4" Type="http://schemas.openxmlformats.org/officeDocument/2006/relationships/image" Target="../media/image2.png"/></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wmv"/><Relationship Id="rId1" Type="http://schemas.microsoft.com/office/2007/relationships/media" Target="../media/media2.wmv"/><Relationship Id="rId4" Type="http://schemas.openxmlformats.org/officeDocument/2006/relationships/image" Target="../media/image2.png"/></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wmv"/><Relationship Id="rId1" Type="http://schemas.microsoft.com/office/2007/relationships/media" Target="../media/media2.wmv"/><Relationship Id="rId4" Type="http://schemas.openxmlformats.org/officeDocument/2006/relationships/image" Target="../media/image2.png"/></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wmv"/><Relationship Id="rId1" Type="http://schemas.microsoft.com/office/2007/relationships/media" Target="../media/media2.wmv"/><Relationship Id="rId4" Type="http://schemas.openxmlformats.org/officeDocument/2006/relationships/image" Target="../media/image2.png"/></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wmv"/><Relationship Id="rId1" Type="http://schemas.microsoft.com/office/2007/relationships/media" Target="../media/media2.wmv"/><Relationship Id="rId4" Type="http://schemas.openxmlformats.org/officeDocument/2006/relationships/image" Target="../media/image2.png"/></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wmv"/><Relationship Id="rId1" Type="http://schemas.microsoft.com/office/2007/relationships/media" Target="../media/media2.wmv"/><Relationship Id="rId4" Type="http://schemas.openxmlformats.org/officeDocument/2006/relationships/image" Target="../media/image2.png"/></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wmv"/><Relationship Id="rId1" Type="http://schemas.microsoft.com/office/2007/relationships/media" Target="../media/media2.wmv"/><Relationship Id="rId4" Type="http://schemas.openxmlformats.org/officeDocument/2006/relationships/image" Target="../media/image2.png"/></Relationships>
</file>

<file path=ppt/slides/_rels/slide3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wmv"/><Relationship Id="rId1" Type="http://schemas.microsoft.com/office/2007/relationships/media" Target="../media/media2.wmv"/><Relationship Id="rId4" Type="http://schemas.openxmlformats.org/officeDocument/2006/relationships/image" Target="../media/image2.png"/></Relationships>
</file>

<file path=ppt/slides/_rels/slide3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wmv"/><Relationship Id="rId1" Type="http://schemas.microsoft.com/office/2007/relationships/media" Target="../media/media2.wmv"/><Relationship Id="rId4" Type="http://schemas.openxmlformats.org/officeDocument/2006/relationships/image" Target="../media/image2.png"/></Relationships>
</file>

<file path=ppt/slides/_rels/slide3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wmv"/><Relationship Id="rId1" Type="http://schemas.microsoft.com/office/2007/relationships/media" Target="../media/media2.wmv"/><Relationship Id="rId4" Type="http://schemas.openxmlformats.org/officeDocument/2006/relationships/image" Target="../media/image2.png"/></Relationships>
</file>

<file path=ppt/slides/_rels/slide3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wmv"/><Relationship Id="rId1" Type="http://schemas.microsoft.com/office/2007/relationships/media" Target="../media/media2.wmv"/><Relationship Id="rId4" Type="http://schemas.openxmlformats.org/officeDocument/2006/relationships/image" Target="../media/image2.png"/></Relationships>
</file>

<file path=ppt/slides/_rels/slide3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wmv"/><Relationship Id="rId1" Type="http://schemas.microsoft.com/office/2007/relationships/media" Target="../media/media2.wmv"/><Relationship Id="rId4" Type="http://schemas.openxmlformats.org/officeDocument/2006/relationships/image" Target="../media/image2.png"/></Relationships>
</file>

<file path=ppt/slides/_rels/slide3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wmv"/><Relationship Id="rId1" Type="http://schemas.microsoft.com/office/2007/relationships/media" Target="../media/media2.wmv"/><Relationship Id="rId4" Type="http://schemas.openxmlformats.org/officeDocument/2006/relationships/image" Target="../media/image2.png"/></Relationships>
</file>

<file path=ppt/slides/_rels/slide4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wmv"/><Relationship Id="rId1" Type="http://schemas.microsoft.com/office/2007/relationships/media" Target="../media/media2.wmv"/><Relationship Id="rId4" Type="http://schemas.openxmlformats.org/officeDocument/2006/relationships/image" Target="../media/image2.png"/></Relationships>
</file>

<file path=ppt/slides/_rels/slide4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wmv"/><Relationship Id="rId1" Type="http://schemas.microsoft.com/office/2007/relationships/media" Target="../media/media2.wmv"/><Relationship Id="rId4" Type="http://schemas.openxmlformats.org/officeDocument/2006/relationships/image" Target="../media/image2.png"/></Relationships>
</file>

<file path=ppt/slides/_rels/slide4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wmv"/><Relationship Id="rId1" Type="http://schemas.microsoft.com/office/2007/relationships/media" Target="../media/media2.wmv"/><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5" name="May background CMA">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32697" y="18469"/>
            <a:ext cx="12126607" cy="6821062"/>
          </a:xfrm>
        </p:spPr>
      </p:pic>
      <p:sp>
        <p:nvSpPr>
          <p:cNvPr id="4" name="Footer Placeholder 3"/>
          <p:cNvSpPr>
            <a:spLocks noGrp="1"/>
          </p:cNvSpPr>
          <p:nvPr>
            <p:ph type="ftr" sz="quarter" idx="11"/>
          </p:nvPr>
        </p:nvSpPr>
        <p:spPr/>
        <p:txBody>
          <a:bodyPr/>
          <a:lstStyle/>
          <a:p>
            <a:r>
              <a:rPr lang="en-CA"/>
              <a:t>Pastor John Oche Omale</a:t>
            </a:r>
          </a:p>
        </p:txBody>
      </p:sp>
    </p:spTree>
    <p:extLst>
      <p:ext uri="{BB962C8B-B14F-4D97-AF65-F5344CB8AC3E}">
        <p14:creationId xmlns:p14="http://schemas.microsoft.com/office/powerpoint/2010/main" val="17162013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6066"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fullScrn="1">
              <p:cMediaNode vol="80000">
                <p:cTn id="7" repeatCount="indefinite"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May song background CMA">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46382" y="0"/>
            <a:ext cx="12284765" cy="6858000"/>
          </a:xfrm>
          <a:prstGeom prst="rect">
            <a:avLst/>
          </a:prstGeom>
        </p:spPr>
      </p:pic>
      <p:sp>
        <p:nvSpPr>
          <p:cNvPr id="3" name="Subtitle 2"/>
          <p:cNvSpPr>
            <a:spLocks noGrp="1"/>
          </p:cNvSpPr>
          <p:nvPr>
            <p:ph type="subTitle" idx="1"/>
          </p:nvPr>
        </p:nvSpPr>
        <p:spPr>
          <a:xfrm>
            <a:off x="1646853" y="898072"/>
            <a:ext cx="8898294" cy="5061857"/>
          </a:xfrm>
        </p:spPr>
        <p:txBody>
          <a:bodyPr anchor="ctr" anchorCtr="0">
            <a:normAutofit/>
          </a:bodyPr>
          <a:lstStyle/>
          <a:p>
            <a:pPr>
              <a:spcBef>
                <a:spcPts val="0"/>
              </a:spcBef>
            </a:pPr>
            <a:r>
              <a:rPr lang="en-CA" sz="7200" b="1" dirty="0">
                <a:solidFill>
                  <a:srgbClr val="FFFF00"/>
                </a:solidFill>
                <a:latin typeface="Helvetica" panose="020B0604020202020204" pitchFamily="34" charset="0"/>
                <a:ea typeface="Arial Unicode MS" panose="020B0604020202020204" pitchFamily="34" charset="-128"/>
                <a:cs typeface="Arial Unicode MS" panose="020B0604020202020204" pitchFamily="34" charset="-128"/>
              </a:rPr>
              <a:t>The Look</a:t>
            </a:r>
            <a:endParaRPr lang="en-CA" sz="4800" dirty="0">
              <a:solidFill>
                <a:srgbClr val="FFFF00"/>
              </a:solidFill>
              <a:effectLst/>
              <a:latin typeface="Helvetica" panose="020B0604020202020204" pitchFamily="34" charset="0"/>
              <a:ea typeface="Arial Unicode MS" panose="020B0604020202020204" pitchFamily="34" charset="-128"/>
              <a:cs typeface="Arial Unicode MS" panose="020B0604020202020204" pitchFamily="34" charset="-128"/>
            </a:endParaRPr>
          </a:p>
        </p:txBody>
      </p:sp>
      <p:sp>
        <p:nvSpPr>
          <p:cNvPr id="8" name="Footer Placeholder 7"/>
          <p:cNvSpPr>
            <a:spLocks noGrp="1"/>
          </p:cNvSpPr>
          <p:nvPr>
            <p:ph type="ftr" sz="quarter" idx="11"/>
          </p:nvPr>
        </p:nvSpPr>
        <p:spPr/>
        <p:txBody>
          <a:bodyPr/>
          <a:lstStyle/>
          <a:p>
            <a:r>
              <a:rPr lang="en-CA"/>
              <a:t>Pastor John Oche Omale</a:t>
            </a:r>
          </a:p>
        </p:txBody>
      </p:sp>
    </p:spTree>
    <p:extLst>
      <p:ext uri="{BB962C8B-B14F-4D97-AF65-F5344CB8AC3E}">
        <p14:creationId xmlns:p14="http://schemas.microsoft.com/office/powerpoint/2010/main" val="11641621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1050"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repeatCount="indefinite"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528" y="-297"/>
            <a:ext cx="12193057" cy="6858594"/>
          </a:xfrm>
          <a:prstGeom prst="rect">
            <a:avLst/>
          </a:prstGeom>
        </p:spPr>
      </p:pic>
      <p:sp>
        <p:nvSpPr>
          <p:cNvPr id="3" name="Subtitle 2"/>
          <p:cNvSpPr>
            <a:spLocks noGrp="1"/>
          </p:cNvSpPr>
          <p:nvPr>
            <p:ph type="subTitle" idx="1"/>
          </p:nvPr>
        </p:nvSpPr>
        <p:spPr>
          <a:xfrm>
            <a:off x="1110681" y="713305"/>
            <a:ext cx="9970638" cy="5431391"/>
          </a:xfrm>
        </p:spPr>
        <p:txBody>
          <a:bodyPr anchor="ctr" anchorCtr="0">
            <a:noAutofit/>
          </a:bodyPr>
          <a:lstStyle/>
          <a:p>
            <a:pPr>
              <a:spcBef>
                <a:spcPts val="0"/>
              </a:spcBef>
            </a:pPr>
            <a:r>
              <a:rPr lang="en-CA" sz="4400" b="1" dirty="0">
                <a:latin typeface="Helvetica" panose="020B0604020202020204" pitchFamily="34" charset="0"/>
                <a:ea typeface="Arial Unicode MS" panose="020B0604020202020204" pitchFamily="34" charset="-128"/>
                <a:cs typeface="Arial Unicode MS" panose="020B0604020202020204" pitchFamily="34" charset="-128"/>
              </a:rPr>
              <a:t>John 9:1</a:t>
            </a:r>
          </a:p>
          <a:p>
            <a:pPr>
              <a:spcBef>
                <a:spcPts val="0"/>
              </a:spcBef>
            </a:pPr>
            <a:endParaRPr lang="en-CA" sz="4400" b="1" dirty="0">
              <a:latin typeface="Helvetica" panose="020B0604020202020204" pitchFamily="34" charset="0"/>
              <a:ea typeface="Arial Unicode MS" panose="020B0604020202020204" pitchFamily="34" charset="-128"/>
              <a:cs typeface="Arial Unicode MS" panose="020B0604020202020204" pitchFamily="34" charset="-128"/>
            </a:endParaRPr>
          </a:p>
          <a:p>
            <a:pPr>
              <a:spcBef>
                <a:spcPts val="0"/>
              </a:spcBef>
            </a:pPr>
            <a:r>
              <a:rPr lang="en-CA" sz="4000" b="1" dirty="0">
                <a:latin typeface="Helvetica" panose="020B0604020202020204" pitchFamily="34" charset="0"/>
                <a:ea typeface="Arial Unicode MS" panose="020B0604020202020204" pitchFamily="34" charset="-128"/>
                <a:cs typeface="Arial Unicode MS" panose="020B0604020202020204" pitchFamily="34" charset="-128"/>
              </a:rPr>
              <a:t>And as Jesus passed by, he saw a man which was blind from his birth.</a:t>
            </a:r>
            <a:endParaRPr lang="en-CA" sz="3600" dirty="0">
              <a:solidFill>
                <a:srgbClr val="FFFF00"/>
              </a:solidFill>
              <a:effectLst/>
              <a:latin typeface="Helvetica" panose="020B0604020202020204" pitchFamily="34" charset="0"/>
              <a:ea typeface="Arial Unicode MS" panose="020B0604020202020204" pitchFamily="34" charset="-128"/>
              <a:cs typeface="Arial Unicode MS" panose="020B0604020202020204" pitchFamily="34" charset="-128"/>
            </a:endParaRPr>
          </a:p>
        </p:txBody>
      </p:sp>
      <p:sp>
        <p:nvSpPr>
          <p:cNvPr id="8" name="Footer Placeholder 7"/>
          <p:cNvSpPr>
            <a:spLocks noGrp="1"/>
          </p:cNvSpPr>
          <p:nvPr>
            <p:ph type="ftr" sz="quarter" idx="11"/>
          </p:nvPr>
        </p:nvSpPr>
        <p:spPr/>
        <p:txBody>
          <a:bodyPr/>
          <a:lstStyle/>
          <a:p>
            <a:r>
              <a:rPr lang="en-CA"/>
              <a:t>Pastor John Oche Omale</a:t>
            </a:r>
          </a:p>
        </p:txBody>
      </p:sp>
    </p:spTree>
    <p:extLst>
      <p:ext uri="{BB962C8B-B14F-4D97-AF65-F5344CB8AC3E}">
        <p14:creationId xmlns:p14="http://schemas.microsoft.com/office/powerpoint/2010/main" val="30322464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28" y="-297"/>
            <a:ext cx="12193057" cy="6858594"/>
          </a:xfrm>
          <a:prstGeom prst="rect">
            <a:avLst/>
          </a:prstGeom>
        </p:spPr>
      </p:pic>
      <p:sp>
        <p:nvSpPr>
          <p:cNvPr id="3" name="Subtitle 2"/>
          <p:cNvSpPr>
            <a:spLocks noGrp="1"/>
          </p:cNvSpPr>
          <p:nvPr>
            <p:ph type="subTitle" idx="1"/>
          </p:nvPr>
        </p:nvSpPr>
        <p:spPr>
          <a:xfrm>
            <a:off x="1338470" y="977348"/>
            <a:ext cx="9515060" cy="4903304"/>
          </a:xfrm>
        </p:spPr>
        <p:txBody>
          <a:bodyPr anchor="ctr" anchorCtr="0">
            <a:noAutofit/>
          </a:bodyPr>
          <a:lstStyle/>
          <a:p>
            <a:r>
              <a:rPr lang="en-CA" sz="5400" b="1" baseline="30000" dirty="0">
                <a:solidFill>
                  <a:srgbClr val="FFFF00"/>
                </a:solidFill>
                <a:latin typeface="Helvetica" panose="020B0604020202020204" pitchFamily="34" charset="0"/>
                <a:cs typeface="Helvetica" panose="020B0604020202020204" pitchFamily="34" charset="0"/>
              </a:rPr>
              <a:t>LOOKING WITHOUT SEEING</a:t>
            </a:r>
          </a:p>
          <a:p>
            <a:endParaRPr lang="en-CA" sz="5400" b="1" baseline="30000" dirty="0">
              <a:solidFill>
                <a:srgbClr val="FFFF00"/>
              </a:solidFill>
              <a:latin typeface="Helvetica" panose="020B0604020202020204" pitchFamily="34" charset="0"/>
              <a:cs typeface="Helvetica" panose="020B0604020202020204" pitchFamily="34" charset="0"/>
            </a:endParaRPr>
          </a:p>
          <a:p>
            <a:r>
              <a:rPr lang="en-CA" sz="5400" b="1" baseline="30000" dirty="0">
                <a:solidFill>
                  <a:srgbClr val="FFFF00"/>
                </a:solidFill>
                <a:latin typeface="Helvetica" panose="020B0604020202020204" pitchFamily="34" charset="0"/>
                <a:cs typeface="Helvetica" panose="020B0604020202020204" pitchFamily="34" charset="0"/>
              </a:rPr>
              <a:t>SEEING WITH LOOKING</a:t>
            </a:r>
          </a:p>
          <a:p>
            <a:endParaRPr lang="en-CA" sz="4800" b="1" baseline="30000" dirty="0">
              <a:latin typeface="Helvetica" panose="020B0604020202020204" pitchFamily="34" charset="0"/>
              <a:cs typeface="Helvetica" panose="020B0604020202020204" pitchFamily="34" charset="0"/>
            </a:endParaRPr>
          </a:p>
        </p:txBody>
      </p:sp>
      <p:sp>
        <p:nvSpPr>
          <p:cNvPr id="8" name="Footer Placeholder 7"/>
          <p:cNvSpPr>
            <a:spLocks noGrp="1"/>
          </p:cNvSpPr>
          <p:nvPr>
            <p:ph type="ftr" sz="quarter" idx="11"/>
          </p:nvPr>
        </p:nvSpPr>
        <p:spPr/>
        <p:txBody>
          <a:bodyPr/>
          <a:lstStyle/>
          <a:p>
            <a:r>
              <a:rPr lang="en-CA" dirty="0"/>
              <a:t>Pastor John </a:t>
            </a:r>
            <a:r>
              <a:rPr lang="en-CA" dirty="0" err="1"/>
              <a:t>Oche</a:t>
            </a:r>
            <a:r>
              <a:rPr lang="en-CA" dirty="0"/>
              <a:t> Omale</a:t>
            </a:r>
          </a:p>
        </p:txBody>
      </p:sp>
    </p:spTree>
    <p:extLst>
      <p:ext uri="{BB962C8B-B14F-4D97-AF65-F5344CB8AC3E}">
        <p14:creationId xmlns:p14="http://schemas.microsoft.com/office/powerpoint/2010/main" val="18633528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28" y="-297"/>
            <a:ext cx="12193057" cy="6858594"/>
          </a:xfrm>
          <a:prstGeom prst="rect">
            <a:avLst/>
          </a:prstGeom>
        </p:spPr>
      </p:pic>
      <p:sp>
        <p:nvSpPr>
          <p:cNvPr id="3" name="Subtitle 2"/>
          <p:cNvSpPr>
            <a:spLocks noGrp="1"/>
          </p:cNvSpPr>
          <p:nvPr>
            <p:ph type="subTitle" idx="1"/>
          </p:nvPr>
        </p:nvSpPr>
        <p:spPr>
          <a:xfrm>
            <a:off x="1338470" y="977348"/>
            <a:ext cx="9515060" cy="4903304"/>
          </a:xfrm>
        </p:spPr>
        <p:txBody>
          <a:bodyPr anchor="ctr" anchorCtr="0">
            <a:noAutofit/>
          </a:bodyPr>
          <a:lstStyle/>
          <a:p>
            <a:r>
              <a:rPr lang="en-CA" sz="7200" b="1" baseline="30000" dirty="0">
                <a:solidFill>
                  <a:srgbClr val="FFFF00"/>
                </a:solidFill>
                <a:latin typeface="Helvetica" panose="020B0604020202020204" pitchFamily="34" charset="0"/>
                <a:cs typeface="Helvetica" panose="020B0604020202020204" pitchFamily="34" charset="0"/>
              </a:rPr>
              <a:t>LOOK</a:t>
            </a:r>
            <a:endParaRPr lang="en-CA" sz="7200" b="1" dirty="0">
              <a:solidFill>
                <a:srgbClr val="FFFF00"/>
              </a:solidFill>
              <a:latin typeface="Helvetica" panose="020B0604020202020204" pitchFamily="34" charset="0"/>
              <a:cs typeface="Helvetica" panose="020B0604020202020204" pitchFamily="34" charset="0"/>
            </a:endParaRPr>
          </a:p>
          <a:p>
            <a:r>
              <a:rPr lang="en-CA" sz="4800" b="1" dirty="0">
                <a:solidFill>
                  <a:srgbClr val="FFFF00"/>
                </a:solidFill>
                <a:latin typeface="Helvetica" panose="020B0604020202020204" pitchFamily="34" charset="0"/>
                <a:cs typeface="Helvetica" panose="020B0604020202020204" pitchFamily="34" charset="0"/>
              </a:rPr>
              <a:t>– to direct your eyes in a particular direction</a:t>
            </a:r>
            <a:endParaRPr lang="en-CA" sz="4800" b="1" baseline="30000" dirty="0">
              <a:solidFill>
                <a:srgbClr val="FFFF00"/>
              </a:solidFill>
              <a:latin typeface="Helvetica" panose="020B0604020202020204" pitchFamily="34" charset="0"/>
              <a:cs typeface="Helvetica" panose="020B0604020202020204" pitchFamily="34" charset="0"/>
            </a:endParaRPr>
          </a:p>
        </p:txBody>
      </p:sp>
      <p:sp>
        <p:nvSpPr>
          <p:cNvPr id="8" name="Footer Placeholder 7"/>
          <p:cNvSpPr>
            <a:spLocks noGrp="1"/>
          </p:cNvSpPr>
          <p:nvPr>
            <p:ph type="ftr" sz="quarter" idx="11"/>
          </p:nvPr>
        </p:nvSpPr>
        <p:spPr/>
        <p:txBody>
          <a:bodyPr/>
          <a:lstStyle/>
          <a:p>
            <a:r>
              <a:rPr lang="en-CA" dirty="0"/>
              <a:t>Pastor John </a:t>
            </a:r>
            <a:r>
              <a:rPr lang="en-CA" dirty="0" err="1"/>
              <a:t>Oche</a:t>
            </a:r>
            <a:r>
              <a:rPr lang="en-CA" dirty="0"/>
              <a:t> Omale</a:t>
            </a:r>
          </a:p>
        </p:txBody>
      </p:sp>
    </p:spTree>
    <p:extLst>
      <p:ext uri="{BB962C8B-B14F-4D97-AF65-F5344CB8AC3E}">
        <p14:creationId xmlns:p14="http://schemas.microsoft.com/office/powerpoint/2010/main" val="27384494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28" y="-297"/>
            <a:ext cx="12193057" cy="6858594"/>
          </a:xfrm>
          <a:prstGeom prst="rect">
            <a:avLst/>
          </a:prstGeom>
        </p:spPr>
      </p:pic>
      <p:sp>
        <p:nvSpPr>
          <p:cNvPr id="3" name="Subtitle 2"/>
          <p:cNvSpPr>
            <a:spLocks noGrp="1"/>
          </p:cNvSpPr>
          <p:nvPr>
            <p:ph type="subTitle" idx="1"/>
          </p:nvPr>
        </p:nvSpPr>
        <p:spPr>
          <a:xfrm>
            <a:off x="1338470" y="977348"/>
            <a:ext cx="9515060" cy="4903304"/>
          </a:xfrm>
        </p:spPr>
        <p:txBody>
          <a:bodyPr anchor="ctr" anchorCtr="0">
            <a:noAutofit/>
          </a:bodyPr>
          <a:lstStyle/>
          <a:p>
            <a:r>
              <a:rPr lang="en-CA" sz="4400" b="1" dirty="0">
                <a:solidFill>
                  <a:srgbClr val="FFFF00"/>
                </a:solidFill>
                <a:latin typeface="Helvetica" panose="020B0604020202020204" pitchFamily="34" charset="0"/>
                <a:cs typeface="Helvetica" panose="020B0604020202020204" pitchFamily="34" charset="0"/>
              </a:rPr>
              <a:t>SEE</a:t>
            </a:r>
          </a:p>
          <a:p>
            <a:endParaRPr lang="en-CA" sz="4400" b="1" dirty="0">
              <a:solidFill>
                <a:srgbClr val="FFFF00"/>
              </a:solidFill>
              <a:latin typeface="Helvetica" panose="020B0604020202020204" pitchFamily="34" charset="0"/>
              <a:cs typeface="Helvetica" panose="020B0604020202020204" pitchFamily="34" charset="0"/>
            </a:endParaRPr>
          </a:p>
          <a:p>
            <a:r>
              <a:rPr lang="en-CA" sz="4400" b="1" dirty="0">
                <a:solidFill>
                  <a:srgbClr val="FFFF00"/>
                </a:solidFill>
                <a:latin typeface="Helvetica" panose="020B0604020202020204" pitchFamily="34" charset="0"/>
                <a:cs typeface="Helvetica" panose="020B0604020202020204" pitchFamily="34" charset="0"/>
              </a:rPr>
              <a:t>- To notice or become aware of (someone or something) by using your eyes</a:t>
            </a:r>
          </a:p>
        </p:txBody>
      </p:sp>
      <p:sp>
        <p:nvSpPr>
          <p:cNvPr id="8" name="Footer Placeholder 7"/>
          <p:cNvSpPr>
            <a:spLocks noGrp="1"/>
          </p:cNvSpPr>
          <p:nvPr>
            <p:ph type="ftr" sz="quarter" idx="11"/>
          </p:nvPr>
        </p:nvSpPr>
        <p:spPr/>
        <p:txBody>
          <a:bodyPr/>
          <a:lstStyle/>
          <a:p>
            <a:r>
              <a:rPr lang="en-CA" dirty="0"/>
              <a:t>Pastor John </a:t>
            </a:r>
            <a:r>
              <a:rPr lang="en-CA" dirty="0" err="1"/>
              <a:t>Oche</a:t>
            </a:r>
            <a:r>
              <a:rPr lang="en-CA" dirty="0"/>
              <a:t> Omale</a:t>
            </a:r>
          </a:p>
        </p:txBody>
      </p:sp>
    </p:spTree>
    <p:extLst>
      <p:ext uri="{BB962C8B-B14F-4D97-AF65-F5344CB8AC3E}">
        <p14:creationId xmlns:p14="http://schemas.microsoft.com/office/powerpoint/2010/main" val="32560439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May song background CMA">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0"/>
            <a:ext cx="12192000" cy="6858000"/>
          </a:xfrm>
          <a:prstGeom prst="rect">
            <a:avLst/>
          </a:prstGeom>
        </p:spPr>
      </p:pic>
      <p:sp>
        <p:nvSpPr>
          <p:cNvPr id="3" name="Subtitle 2"/>
          <p:cNvSpPr>
            <a:spLocks noGrp="1"/>
          </p:cNvSpPr>
          <p:nvPr>
            <p:ph type="subTitle" idx="1"/>
          </p:nvPr>
        </p:nvSpPr>
        <p:spPr>
          <a:xfrm>
            <a:off x="1431234" y="1010479"/>
            <a:ext cx="9356035" cy="4837043"/>
          </a:xfrm>
        </p:spPr>
        <p:txBody>
          <a:bodyPr anchor="ctr" anchorCtr="0">
            <a:noAutofit/>
          </a:bodyPr>
          <a:lstStyle/>
          <a:p>
            <a:r>
              <a:rPr lang="en-CA" sz="4400" b="1" dirty="0">
                <a:solidFill>
                  <a:srgbClr val="FFFF00"/>
                </a:solidFill>
                <a:latin typeface="Helvetica" panose="020B0604020202020204" pitchFamily="34" charset="0"/>
                <a:cs typeface="Helvetica" panose="020B0604020202020204" pitchFamily="34" charset="0"/>
              </a:rPr>
              <a:t>PREJUDICE</a:t>
            </a:r>
          </a:p>
          <a:p>
            <a:endParaRPr lang="en-CA" sz="4400" b="1" dirty="0">
              <a:solidFill>
                <a:srgbClr val="FFFF00"/>
              </a:solidFill>
              <a:latin typeface="Helvetica" panose="020B0604020202020204" pitchFamily="34" charset="0"/>
              <a:cs typeface="Helvetica" panose="020B0604020202020204" pitchFamily="34" charset="0"/>
            </a:endParaRPr>
          </a:p>
          <a:p>
            <a:pPr marL="571500" indent="-571500">
              <a:buFontTx/>
              <a:buChar char="-"/>
            </a:pPr>
            <a:r>
              <a:rPr lang="en-CA" sz="4400" b="1" dirty="0">
                <a:solidFill>
                  <a:srgbClr val="FFFF00"/>
                </a:solidFill>
                <a:latin typeface="Helvetica" panose="020B0604020202020204" pitchFamily="34" charset="0"/>
                <a:cs typeface="Helvetica" panose="020B0604020202020204" pitchFamily="34" charset="0"/>
              </a:rPr>
              <a:t>Pre-judge</a:t>
            </a:r>
          </a:p>
          <a:p>
            <a:pPr marL="571500" indent="-571500">
              <a:buFontTx/>
              <a:buChar char="-"/>
            </a:pPr>
            <a:r>
              <a:rPr lang="en-CA" sz="4400" b="1" dirty="0">
                <a:solidFill>
                  <a:srgbClr val="FFFF00"/>
                </a:solidFill>
                <a:latin typeface="Helvetica" panose="020B0604020202020204" pitchFamily="34" charset="0"/>
                <a:cs typeface="Helvetica" panose="020B0604020202020204" pitchFamily="34" charset="0"/>
              </a:rPr>
              <a:t>To form an opinion about (someone or something) before you have enough understanding or knowledge</a:t>
            </a:r>
          </a:p>
        </p:txBody>
      </p:sp>
      <p:sp>
        <p:nvSpPr>
          <p:cNvPr id="8" name="Footer Placeholder 7"/>
          <p:cNvSpPr>
            <a:spLocks noGrp="1"/>
          </p:cNvSpPr>
          <p:nvPr>
            <p:ph type="ftr" sz="quarter" idx="11"/>
          </p:nvPr>
        </p:nvSpPr>
        <p:spPr/>
        <p:txBody>
          <a:bodyPr/>
          <a:lstStyle/>
          <a:p>
            <a:r>
              <a:rPr lang="en-CA"/>
              <a:t>Pastor John Oche Omale</a:t>
            </a:r>
          </a:p>
        </p:txBody>
      </p:sp>
    </p:spTree>
    <p:extLst>
      <p:ext uri="{BB962C8B-B14F-4D97-AF65-F5344CB8AC3E}">
        <p14:creationId xmlns:p14="http://schemas.microsoft.com/office/powerpoint/2010/main" val="41628480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1050"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repeatCount="indefinite"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May song background CMA">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0"/>
            <a:ext cx="12192000" cy="6858000"/>
          </a:xfrm>
          <a:prstGeom prst="rect">
            <a:avLst/>
          </a:prstGeom>
        </p:spPr>
      </p:pic>
      <p:sp>
        <p:nvSpPr>
          <p:cNvPr id="3" name="Subtitle 2"/>
          <p:cNvSpPr>
            <a:spLocks noGrp="1"/>
          </p:cNvSpPr>
          <p:nvPr>
            <p:ph type="subTitle" idx="1"/>
          </p:nvPr>
        </p:nvSpPr>
        <p:spPr>
          <a:xfrm>
            <a:off x="1285461" y="877956"/>
            <a:ext cx="9448800" cy="5102088"/>
          </a:xfrm>
        </p:spPr>
        <p:txBody>
          <a:bodyPr anchor="ctr" anchorCtr="0">
            <a:noAutofit/>
          </a:bodyPr>
          <a:lstStyle/>
          <a:p>
            <a:r>
              <a:rPr lang="en-CA" sz="6000" b="1" baseline="30000" dirty="0">
                <a:latin typeface="Helvetica" panose="020B0604020202020204" pitchFamily="34" charset="0"/>
                <a:cs typeface="Helvetica" panose="020B0604020202020204" pitchFamily="34" charset="0"/>
              </a:rPr>
              <a:t>John 7:24</a:t>
            </a:r>
          </a:p>
          <a:p>
            <a:endParaRPr lang="en-CA" sz="4000" b="1" baseline="30000" dirty="0">
              <a:latin typeface="Helvetica" panose="020B0604020202020204" pitchFamily="34" charset="0"/>
              <a:cs typeface="Helvetica" panose="020B0604020202020204" pitchFamily="34" charset="0"/>
            </a:endParaRPr>
          </a:p>
          <a:p>
            <a:r>
              <a:rPr lang="en-CA" sz="5400" b="1" baseline="30000" dirty="0">
                <a:latin typeface="Helvetica" panose="020B0604020202020204" pitchFamily="34" charset="0"/>
                <a:cs typeface="Helvetica" panose="020B0604020202020204" pitchFamily="34" charset="0"/>
              </a:rPr>
              <a:t>Judge not according to the appearance, but judge righteous judgment.</a:t>
            </a:r>
          </a:p>
        </p:txBody>
      </p:sp>
      <p:sp>
        <p:nvSpPr>
          <p:cNvPr id="8" name="Footer Placeholder 7"/>
          <p:cNvSpPr>
            <a:spLocks noGrp="1"/>
          </p:cNvSpPr>
          <p:nvPr>
            <p:ph type="ftr" sz="quarter" idx="11"/>
          </p:nvPr>
        </p:nvSpPr>
        <p:spPr/>
        <p:txBody>
          <a:bodyPr/>
          <a:lstStyle/>
          <a:p>
            <a:r>
              <a:rPr lang="en-CA"/>
              <a:t>Pastor John Oche Omale</a:t>
            </a:r>
          </a:p>
        </p:txBody>
      </p:sp>
    </p:spTree>
    <p:extLst>
      <p:ext uri="{BB962C8B-B14F-4D97-AF65-F5344CB8AC3E}">
        <p14:creationId xmlns:p14="http://schemas.microsoft.com/office/powerpoint/2010/main" val="40634058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1050"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repeatCount="indefinite"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May song background CMA">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0"/>
            <a:ext cx="12192000" cy="6858000"/>
          </a:xfrm>
          <a:prstGeom prst="rect">
            <a:avLst/>
          </a:prstGeom>
        </p:spPr>
      </p:pic>
      <p:sp>
        <p:nvSpPr>
          <p:cNvPr id="3" name="Subtitle 2"/>
          <p:cNvSpPr>
            <a:spLocks noGrp="1"/>
          </p:cNvSpPr>
          <p:nvPr>
            <p:ph type="subTitle" idx="1"/>
          </p:nvPr>
        </p:nvSpPr>
        <p:spPr>
          <a:xfrm>
            <a:off x="1285461" y="877956"/>
            <a:ext cx="9448800" cy="5102088"/>
          </a:xfrm>
        </p:spPr>
        <p:txBody>
          <a:bodyPr anchor="ctr" anchorCtr="0">
            <a:noAutofit/>
          </a:bodyPr>
          <a:lstStyle/>
          <a:p>
            <a:r>
              <a:rPr lang="en-CA" sz="6600" b="1" baseline="30000" dirty="0">
                <a:latin typeface="Helvetica" panose="020B0604020202020204" pitchFamily="34" charset="0"/>
                <a:cs typeface="Helvetica" panose="020B0604020202020204" pitchFamily="34" charset="0"/>
              </a:rPr>
              <a:t>2 Chronicles 16:9</a:t>
            </a:r>
          </a:p>
          <a:p>
            <a:endParaRPr lang="en-CA" sz="2800" b="1" baseline="30000" dirty="0">
              <a:latin typeface="Helvetica" panose="020B0604020202020204" pitchFamily="34" charset="0"/>
              <a:cs typeface="Helvetica" panose="020B0604020202020204" pitchFamily="34" charset="0"/>
            </a:endParaRPr>
          </a:p>
          <a:p>
            <a:r>
              <a:rPr lang="en-CA" sz="6000" b="1" baseline="30000" dirty="0">
                <a:latin typeface="Helvetica" panose="020B0604020202020204" pitchFamily="34" charset="0"/>
                <a:cs typeface="Helvetica" panose="020B0604020202020204" pitchFamily="34" charset="0"/>
              </a:rPr>
              <a:t>For the eyes of the Lord run to and fro throughout the whole earth, to shew himself strong in the behalf of them whose heart is perfect toward him. Herein thou hast done foolishly: therefore from henceforth thou shalt have wars.</a:t>
            </a:r>
          </a:p>
        </p:txBody>
      </p:sp>
      <p:sp>
        <p:nvSpPr>
          <p:cNvPr id="8" name="Footer Placeholder 7"/>
          <p:cNvSpPr>
            <a:spLocks noGrp="1"/>
          </p:cNvSpPr>
          <p:nvPr>
            <p:ph type="ftr" sz="quarter" idx="11"/>
          </p:nvPr>
        </p:nvSpPr>
        <p:spPr/>
        <p:txBody>
          <a:bodyPr/>
          <a:lstStyle/>
          <a:p>
            <a:r>
              <a:rPr lang="en-CA"/>
              <a:t>Pastor John Oche Omale</a:t>
            </a:r>
          </a:p>
        </p:txBody>
      </p:sp>
    </p:spTree>
    <p:extLst>
      <p:ext uri="{BB962C8B-B14F-4D97-AF65-F5344CB8AC3E}">
        <p14:creationId xmlns:p14="http://schemas.microsoft.com/office/powerpoint/2010/main" val="3354878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1050"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repeatCount="indefinite"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28" y="-297"/>
            <a:ext cx="12193057" cy="6858594"/>
          </a:xfrm>
          <a:prstGeom prst="rect">
            <a:avLst/>
          </a:prstGeom>
        </p:spPr>
      </p:pic>
      <p:sp>
        <p:nvSpPr>
          <p:cNvPr id="3" name="Subtitle 2"/>
          <p:cNvSpPr>
            <a:spLocks noGrp="1"/>
          </p:cNvSpPr>
          <p:nvPr>
            <p:ph type="subTitle" idx="1"/>
          </p:nvPr>
        </p:nvSpPr>
        <p:spPr>
          <a:xfrm>
            <a:off x="1236577" y="945633"/>
            <a:ext cx="9718846" cy="4966735"/>
          </a:xfrm>
        </p:spPr>
        <p:txBody>
          <a:bodyPr anchor="ctr" anchorCtr="0">
            <a:noAutofit/>
          </a:bodyPr>
          <a:lstStyle/>
          <a:p>
            <a:r>
              <a:rPr lang="en-CA" sz="4800" b="1" dirty="0">
                <a:latin typeface="Helvetica" panose="020B0604020202020204" pitchFamily="34" charset="0"/>
                <a:cs typeface="Helvetica" panose="020B0604020202020204" pitchFamily="34" charset="0"/>
              </a:rPr>
              <a:t>2 Corinthians 4:4</a:t>
            </a:r>
          </a:p>
          <a:p>
            <a:endParaRPr lang="en-CA" sz="1600" b="1" dirty="0">
              <a:latin typeface="Helvetica" panose="020B0604020202020204" pitchFamily="34" charset="0"/>
              <a:cs typeface="Helvetica" panose="020B0604020202020204" pitchFamily="34" charset="0"/>
            </a:endParaRPr>
          </a:p>
          <a:p>
            <a:r>
              <a:rPr lang="en-CA" sz="4400" b="1" dirty="0">
                <a:latin typeface="Helvetica" panose="020B0604020202020204" pitchFamily="34" charset="0"/>
                <a:cs typeface="Helvetica" panose="020B0604020202020204" pitchFamily="34" charset="0"/>
              </a:rPr>
              <a:t>In whom the god of this world hath blinded the minds of them which believe not, lest the light of the glorious gospel of Christ, who is the image of God, should shine unto them.</a:t>
            </a:r>
            <a:endParaRPr lang="en-CA" sz="4000" b="1" dirty="0">
              <a:latin typeface="Helvetica" panose="020B0604020202020204" pitchFamily="34" charset="0"/>
              <a:cs typeface="Helvetica" panose="020B0604020202020204" pitchFamily="34" charset="0"/>
            </a:endParaRPr>
          </a:p>
        </p:txBody>
      </p:sp>
      <p:sp>
        <p:nvSpPr>
          <p:cNvPr id="8" name="Footer Placeholder 7"/>
          <p:cNvSpPr>
            <a:spLocks noGrp="1"/>
          </p:cNvSpPr>
          <p:nvPr>
            <p:ph type="ftr" sz="quarter" idx="11"/>
          </p:nvPr>
        </p:nvSpPr>
        <p:spPr/>
        <p:txBody>
          <a:bodyPr/>
          <a:lstStyle/>
          <a:p>
            <a:r>
              <a:rPr lang="en-CA"/>
              <a:t>Pastor John Oche Omale</a:t>
            </a:r>
          </a:p>
        </p:txBody>
      </p:sp>
    </p:spTree>
    <p:extLst>
      <p:ext uri="{BB962C8B-B14F-4D97-AF65-F5344CB8AC3E}">
        <p14:creationId xmlns:p14="http://schemas.microsoft.com/office/powerpoint/2010/main" val="24013427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May song background CMA">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0"/>
            <a:ext cx="12192000" cy="6858000"/>
          </a:xfrm>
          <a:prstGeom prst="rect">
            <a:avLst/>
          </a:prstGeom>
        </p:spPr>
      </p:pic>
      <p:sp>
        <p:nvSpPr>
          <p:cNvPr id="3" name="Subtitle 2"/>
          <p:cNvSpPr>
            <a:spLocks noGrp="1"/>
          </p:cNvSpPr>
          <p:nvPr>
            <p:ph type="subTitle" idx="1"/>
          </p:nvPr>
        </p:nvSpPr>
        <p:spPr>
          <a:xfrm>
            <a:off x="1179443" y="1015127"/>
            <a:ext cx="9566279" cy="4827746"/>
          </a:xfrm>
        </p:spPr>
        <p:txBody>
          <a:bodyPr anchor="ctr" anchorCtr="0">
            <a:normAutofit/>
          </a:bodyPr>
          <a:lstStyle/>
          <a:p>
            <a:r>
              <a:rPr lang="en-CA" sz="6600" b="1" baseline="30000" dirty="0">
                <a:latin typeface="Helvetica" panose="020B0604020202020204" pitchFamily="34" charset="0"/>
                <a:cs typeface="Helvetica" panose="020B0604020202020204" pitchFamily="34" charset="0"/>
              </a:rPr>
              <a:t>Colossians 1:12</a:t>
            </a:r>
          </a:p>
          <a:p>
            <a:endParaRPr lang="en-CA" sz="4000" b="1" baseline="30000" dirty="0">
              <a:latin typeface="Helvetica" panose="020B0604020202020204" pitchFamily="34" charset="0"/>
              <a:cs typeface="Helvetica" panose="020B0604020202020204" pitchFamily="34" charset="0"/>
            </a:endParaRPr>
          </a:p>
          <a:p>
            <a:r>
              <a:rPr lang="en-CA" sz="6000" b="1" baseline="30000" dirty="0">
                <a:latin typeface="Helvetica" panose="020B0604020202020204" pitchFamily="34" charset="0"/>
                <a:cs typeface="Helvetica" panose="020B0604020202020204" pitchFamily="34" charset="0"/>
              </a:rPr>
              <a:t>Giving thanks unto the Father, which hath made us meet to be partakers of the inheritance of the saints in light:</a:t>
            </a:r>
          </a:p>
        </p:txBody>
      </p:sp>
      <p:sp>
        <p:nvSpPr>
          <p:cNvPr id="8" name="Footer Placeholder 7"/>
          <p:cNvSpPr>
            <a:spLocks noGrp="1"/>
          </p:cNvSpPr>
          <p:nvPr>
            <p:ph type="ftr" sz="quarter" idx="11"/>
          </p:nvPr>
        </p:nvSpPr>
        <p:spPr/>
        <p:txBody>
          <a:bodyPr/>
          <a:lstStyle/>
          <a:p>
            <a:r>
              <a:rPr lang="en-CA"/>
              <a:t>Pastor John Oche Omale</a:t>
            </a:r>
          </a:p>
        </p:txBody>
      </p:sp>
    </p:spTree>
    <p:extLst>
      <p:ext uri="{BB962C8B-B14F-4D97-AF65-F5344CB8AC3E}">
        <p14:creationId xmlns:p14="http://schemas.microsoft.com/office/powerpoint/2010/main" val="24427206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105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4"/>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4"/>
                                        </p:tgtEl>
                                      </p:cBhvr>
                                    </p:cmd>
                                  </p:childTnLst>
                                </p:cTn>
                              </p:par>
                            </p:childTnLst>
                          </p:cTn>
                        </p:par>
                      </p:childTnLst>
                    </p:cTn>
                  </p:par>
                </p:childTnLst>
              </p:cTn>
              <p:nextCondLst>
                <p:cond evt="onClick" delay="0">
                  <p:tgtEl>
                    <p:spTgt spid="4"/>
                  </p:tgtEl>
                </p:cond>
              </p:nextCondLst>
            </p:seq>
            <p:video>
              <p:cMediaNode vol="80000">
                <p:cTn id="12" repeatCount="indefinite" fill="hold" display="0">
                  <p:stCondLst>
                    <p:cond delay="indefinite"/>
                  </p:stCondLst>
                </p:cTn>
                <p:tgtEl>
                  <p:spTgt spid="4"/>
                </p:tgtEl>
              </p:cMediaNode>
            </p:vide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May song background CMA">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0"/>
            <a:ext cx="12191999" cy="6858000"/>
          </a:xfrm>
          <a:prstGeom prst="rect">
            <a:avLst/>
          </a:prstGeom>
        </p:spPr>
      </p:pic>
      <p:sp>
        <p:nvSpPr>
          <p:cNvPr id="3" name="Content Placeholder 2"/>
          <p:cNvSpPr>
            <a:spLocks noGrp="1"/>
          </p:cNvSpPr>
          <p:nvPr>
            <p:ph idx="1"/>
          </p:nvPr>
        </p:nvSpPr>
        <p:spPr>
          <a:xfrm>
            <a:off x="1200979" y="604678"/>
            <a:ext cx="9790043" cy="5648644"/>
          </a:xfrm>
        </p:spPr>
        <p:txBody>
          <a:bodyPr anchor="ctr">
            <a:noAutofit/>
          </a:bodyPr>
          <a:lstStyle/>
          <a:p>
            <a:pPr marL="0" indent="0" algn="ctr">
              <a:buNone/>
            </a:pPr>
            <a:r>
              <a:rPr lang="en-CA" sz="6600" b="1" baseline="30000" dirty="0">
                <a:latin typeface="Helvetica" panose="020B0604020202020204" pitchFamily="34" charset="0"/>
                <a:cs typeface="Helvetica" panose="020B0604020202020204" pitchFamily="34" charset="0"/>
              </a:rPr>
              <a:t>Luke 24:30-33</a:t>
            </a:r>
          </a:p>
          <a:p>
            <a:pPr marL="0" indent="0" algn="ctr">
              <a:buNone/>
            </a:pPr>
            <a:endParaRPr lang="en-CA" sz="3600" b="1" baseline="30000" dirty="0">
              <a:latin typeface="Helvetica" panose="020B0604020202020204" pitchFamily="34" charset="0"/>
              <a:cs typeface="Helvetica" panose="020B0604020202020204" pitchFamily="34" charset="0"/>
            </a:endParaRPr>
          </a:p>
          <a:p>
            <a:pPr marL="0" indent="0" algn="ctr">
              <a:buNone/>
            </a:pPr>
            <a:r>
              <a:rPr lang="en-CA" sz="6000" b="1" baseline="30000" dirty="0">
                <a:latin typeface="Helvetica" panose="020B0604020202020204" pitchFamily="34" charset="0"/>
                <a:cs typeface="Helvetica" panose="020B0604020202020204" pitchFamily="34" charset="0"/>
              </a:rPr>
              <a:t>And it came to pass, as he sat at meat with them, he took bread, and blessed it, and brake, and gave to them.31 And their eyes were opened, and they knew him; and he vanished out of their sight.</a:t>
            </a:r>
          </a:p>
        </p:txBody>
      </p:sp>
    </p:spTree>
    <p:extLst>
      <p:ext uri="{BB962C8B-B14F-4D97-AF65-F5344CB8AC3E}">
        <p14:creationId xmlns:p14="http://schemas.microsoft.com/office/powerpoint/2010/main" val="42151548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105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repeatCount="indefinite"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May song background CMA">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0"/>
            <a:ext cx="12192000" cy="6858000"/>
          </a:xfrm>
          <a:prstGeom prst="rect">
            <a:avLst/>
          </a:prstGeom>
        </p:spPr>
      </p:pic>
      <p:sp>
        <p:nvSpPr>
          <p:cNvPr id="3" name="Content Placeholder 2"/>
          <p:cNvSpPr>
            <a:spLocks noGrp="1"/>
          </p:cNvSpPr>
          <p:nvPr>
            <p:ph idx="1"/>
          </p:nvPr>
        </p:nvSpPr>
        <p:spPr>
          <a:xfrm>
            <a:off x="838200" y="539386"/>
            <a:ext cx="10515600" cy="5779229"/>
          </a:xfrm>
        </p:spPr>
        <p:txBody>
          <a:bodyPr anchor="ctr">
            <a:noAutofit/>
          </a:bodyPr>
          <a:lstStyle/>
          <a:p>
            <a:pPr marL="0" indent="0" algn="ctr">
              <a:buNone/>
            </a:pPr>
            <a:r>
              <a:rPr lang="en-CA" sz="5400" b="1" baseline="30000" dirty="0">
                <a:latin typeface="Helvetica" panose="020B0604020202020204" pitchFamily="34" charset="0"/>
                <a:cs typeface="Helvetica" panose="020B0604020202020204" pitchFamily="34" charset="0"/>
              </a:rPr>
              <a:t>32 And they said one to another, Did not our heart burn within us, while he talked with us by the way, and while he opened to us the scriptures?33 And they rose up the same hour, and returned to Jerusalem, and found the eleven gathered together, and them that were with them,</a:t>
            </a:r>
            <a:endParaRPr lang="en-CA" sz="4800" b="1" baseline="30000" dirty="0">
              <a:latin typeface="Helvetica" panose="020B0604020202020204" pitchFamily="34" charset="0"/>
              <a:cs typeface="Helvetica" panose="020B0604020202020204" pitchFamily="34" charset="0"/>
            </a:endParaRPr>
          </a:p>
        </p:txBody>
      </p:sp>
    </p:spTree>
    <p:extLst>
      <p:ext uri="{BB962C8B-B14F-4D97-AF65-F5344CB8AC3E}">
        <p14:creationId xmlns:p14="http://schemas.microsoft.com/office/powerpoint/2010/main" val="1890677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105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repeatCount="indefinite"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May song background CMA">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0"/>
            <a:ext cx="12192000" cy="6858000"/>
          </a:xfrm>
          <a:prstGeom prst="rect">
            <a:avLst/>
          </a:prstGeom>
        </p:spPr>
      </p:pic>
      <p:sp>
        <p:nvSpPr>
          <p:cNvPr id="3" name="Content Placeholder 2"/>
          <p:cNvSpPr>
            <a:spLocks noGrp="1"/>
          </p:cNvSpPr>
          <p:nvPr>
            <p:ph idx="1"/>
          </p:nvPr>
        </p:nvSpPr>
        <p:spPr>
          <a:xfrm>
            <a:off x="838200" y="614250"/>
            <a:ext cx="10515600" cy="5629501"/>
          </a:xfrm>
        </p:spPr>
        <p:txBody>
          <a:bodyPr anchor="ctr">
            <a:noAutofit/>
          </a:bodyPr>
          <a:lstStyle/>
          <a:p>
            <a:pPr marL="0" indent="0" algn="ctr">
              <a:buNone/>
            </a:pPr>
            <a:r>
              <a:rPr lang="en-CA" sz="4400" b="1" dirty="0">
                <a:latin typeface="Helvetica" panose="020B0604020202020204" pitchFamily="34" charset="0"/>
                <a:cs typeface="Helvetica" panose="020B0604020202020204" pitchFamily="34" charset="0"/>
              </a:rPr>
              <a:t>Isaiah 10:27</a:t>
            </a:r>
          </a:p>
          <a:p>
            <a:pPr marL="0" indent="0" algn="ctr">
              <a:buNone/>
            </a:pPr>
            <a:endParaRPr lang="en-CA" sz="2000" b="1" dirty="0">
              <a:latin typeface="Helvetica" panose="020B0604020202020204" pitchFamily="34" charset="0"/>
              <a:cs typeface="Helvetica" panose="020B0604020202020204" pitchFamily="34" charset="0"/>
            </a:endParaRPr>
          </a:p>
          <a:p>
            <a:pPr marL="0" indent="0" algn="ctr">
              <a:buNone/>
            </a:pPr>
            <a:r>
              <a:rPr lang="en-CA" sz="4000" b="1" dirty="0">
                <a:latin typeface="Helvetica" panose="020B0604020202020204" pitchFamily="34" charset="0"/>
                <a:cs typeface="Helvetica" panose="020B0604020202020204" pitchFamily="34" charset="0"/>
              </a:rPr>
              <a:t>And it shall come to pass in that day, that his burden shall be taken away from off thy shoulder, and his yoke from off thy neck, and the yoke shall be destroyed because of the anointing.</a:t>
            </a:r>
          </a:p>
        </p:txBody>
      </p:sp>
    </p:spTree>
    <p:extLst>
      <p:ext uri="{BB962C8B-B14F-4D97-AF65-F5344CB8AC3E}">
        <p14:creationId xmlns:p14="http://schemas.microsoft.com/office/powerpoint/2010/main" val="37852545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105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repeatCount="indefinite"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 name="May song background CMA">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0"/>
            <a:ext cx="12192000" cy="6858000"/>
          </a:xfrm>
          <a:prstGeom prst="rect">
            <a:avLst/>
          </a:prstGeom>
        </p:spPr>
      </p:pic>
      <p:sp>
        <p:nvSpPr>
          <p:cNvPr id="3" name="Content Placeholder 2"/>
          <p:cNvSpPr>
            <a:spLocks noGrp="1"/>
          </p:cNvSpPr>
          <p:nvPr>
            <p:ph idx="1"/>
          </p:nvPr>
        </p:nvSpPr>
        <p:spPr>
          <a:xfrm>
            <a:off x="1636644" y="539387"/>
            <a:ext cx="8918713" cy="5304822"/>
          </a:xfrm>
        </p:spPr>
        <p:txBody>
          <a:bodyPr anchor="ctr">
            <a:noAutofit/>
          </a:bodyPr>
          <a:lstStyle/>
          <a:p>
            <a:pPr marL="0" marR="0" indent="0" algn="ctr">
              <a:spcBef>
                <a:spcPts val="0"/>
              </a:spcBef>
              <a:spcAft>
                <a:spcPts val="0"/>
              </a:spcAft>
              <a:buNone/>
            </a:pPr>
            <a:r>
              <a:rPr lang="en-CA" sz="4400" b="1" dirty="0">
                <a:solidFill>
                  <a:srgbClr val="FFFF00"/>
                </a:solidFill>
                <a:latin typeface="Helvetica" panose="020B0604020202020204" pitchFamily="34" charset="0"/>
                <a:ea typeface="Arial Unicode MS" panose="020B0604020202020204" pitchFamily="34" charset="-128"/>
                <a:cs typeface="Arial Unicode MS" panose="020B0604020202020204" pitchFamily="34" charset="-128"/>
              </a:rPr>
              <a:t>Looking unto Jesus</a:t>
            </a:r>
          </a:p>
          <a:p>
            <a:pPr marL="0" marR="0" indent="0" algn="ctr">
              <a:spcBef>
                <a:spcPts val="0"/>
              </a:spcBef>
              <a:spcAft>
                <a:spcPts val="0"/>
              </a:spcAft>
              <a:buNone/>
            </a:pPr>
            <a:endParaRPr lang="en-CA" sz="3600" b="1" dirty="0">
              <a:latin typeface="Helvetica" panose="020B0604020202020204" pitchFamily="34" charset="0"/>
              <a:ea typeface="Arial Unicode MS" panose="020B0604020202020204" pitchFamily="34" charset="-128"/>
              <a:cs typeface="Arial Unicode MS" panose="020B0604020202020204" pitchFamily="34" charset="-128"/>
            </a:endParaRPr>
          </a:p>
          <a:p>
            <a:pPr marL="0" marR="0" indent="0" algn="ctr">
              <a:spcBef>
                <a:spcPts val="0"/>
              </a:spcBef>
              <a:spcAft>
                <a:spcPts val="0"/>
              </a:spcAft>
              <a:buNone/>
            </a:pPr>
            <a:r>
              <a:rPr lang="en-CA" sz="4000" b="1" dirty="0">
                <a:latin typeface="Helvetica" panose="020B0604020202020204" pitchFamily="34" charset="0"/>
                <a:ea typeface="Arial Unicode MS" panose="020B0604020202020204" pitchFamily="34" charset="-128"/>
                <a:cs typeface="Arial Unicode MS" panose="020B0604020202020204" pitchFamily="34" charset="-128"/>
              </a:rPr>
              <a:t>Hebrews 12:2</a:t>
            </a:r>
          </a:p>
        </p:txBody>
      </p:sp>
    </p:spTree>
    <p:extLst>
      <p:ext uri="{BB962C8B-B14F-4D97-AF65-F5344CB8AC3E}">
        <p14:creationId xmlns:p14="http://schemas.microsoft.com/office/powerpoint/2010/main" val="2790362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105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repeatCount="indefinite"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 name="May song background CMA">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0"/>
            <a:ext cx="12192000" cy="6858000"/>
          </a:xfrm>
          <a:prstGeom prst="rect">
            <a:avLst/>
          </a:prstGeom>
        </p:spPr>
      </p:pic>
      <p:sp>
        <p:nvSpPr>
          <p:cNvPr id="3" name="Content Placeholder 2"/>
          <p:cNvSpPr>
            <a:spLocks noGrp="1"/>
          </p:cNvSpPr>
          <p:nvPr>
            <p:ph idx="1"/>
          </p:nvPr>
        </p:nvSpPr>
        <p:spPr>
          <a:xfrm>
            <a:off x="1789043" y="922362"/>
            <a:ext cx="8600662" cy="5013276"/>
          </a:xfrm>
        </p:spPr>
        <p:txBody>
          <a:bodyPr anchor="ctr">
            <a:noAutofit/>
          </a:bodyPr>
          <a:lstStyle/>
          <a:p>
            <a:pPr marL="0" marR="0" indent="0" algn="ctr">
              <a:spcBef>
                <a:spcPts val="0"/>
              </a:spcBef>
              <a:spcAft>
                <a:spcPts val="0"/>
              </a:spcAft>
              <a:buNone/>
            </a:pPr>
            <a:r>
              <a:rPr lang="en-CA" sz="4400" b="1" dirty="0">
                <a:latin typeface="Helvetica" panose="020B0604020202020204" pitchFamily="34" charset="0"/>
                <a:ea typeface="Arial Unicode MS" panose="020B0604020202020204" pitchFamily="34" charset="-128"/>
                <a:cs typeface="Helvetica" panose="020B0604020202020204" pitchFamily="34" charset="0"/>
              </a:rPr>
              <a:t>Hebrews 12:2</a:t>
            </a:r>
          </a:p>
          <a:p>
            <a:pPr marL="0" marR="0" indent="0" algn="ctr">
              <a:spcBef>
                <a:spcPts val="0"/>
              </a:spcBef>
              <a:spcAft>
                <a:spcPts val="0"/>
              </a:spcAft>
              <a:buNone/>
            </a:pPr>
            <a:endParaRPr lang="en-CA" sz="2400" b="1" dirty="0">
              <a:latin typeface="Helvetica" panose="020B0604020202020204" pitchFamily="34" charset="0"/>
              <a:ea typeface="Arial Unicode MS" panose="020B0604020202020204" pitchFamily="34" charset="-128"/>
              <a:cs typeface="Helvetica" panose="020B0604020202020204" pitchFamily="34" charset="0"/>
            </a:endParaRPr>
          </a:p>
          <a:p>
            <a:pPr marL="0" marR="0" indent="0" algn="ctr">
              <a:spcBef>
                <a:spcPts val="0"/>
              </a:spcBef>
              <a:spcAft>
                <a:spcPts val="0"/>
              </a:spcAft>
              <a:buNone/>
            </a:pPr>
            <a:r>
              <a:rPr lang="en-CA" sz="4000" b="1" dirty="0">
                <a:latin typeface="Helvetica" panose="020B0604020202020204" pitchFamily="34" charset="0"/>
                <a:ea typeface="Arial Unicode MS" panose="020B0604020202020204" pitchFamily="34" charset="-128"/>
                <a:cs typeface="Helvetica" panose="020B0604020202020204" pitchFamily="34" charset="0"/>
              </a:rPr>
              <a:t>Looking unto Jesus the author and finisher of our faith; who for the joy that was set before him endured the cross, despising the shame, and is set down at the right hand of the throne of God.</a:t>
            </a:r>
          </a:p>
        </p:txBody>
      </p:sp>
    </p:spTree>
    <p:extLst>
      <p:ext uri="{BB962C8B-B14F-4D97-AF65-F5344CB8AC3E}">
        <p14:creationId xmlns:p14="http://schemas.microsoft.com/office/powerpoint/2010/main" val="4057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105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repeatCount="indefinite"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 name="May song background CMA">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0"/>
            <a:ext cx="12192000" cy="6858000"/>
          </a:xfrm>
          <a:prstGeom prst="rect">
            <a:avLst/>
          </a:prstGeom>
        </p:spPr>
      </p:pic>
      <p:sp>
        <p:nvSpPr>
          <p:cNvPr id="3" name="Content Placeholder 2"/>
          <p:cNvSpPr>
            <a:spLocks noGrp="1"/>
          </p:cNvSpPr>
          <p:nvPr>
            <p:ph idx="1"/>
          </p:nvPr>
        </p:nvSpPr>
        <p:spPr>
          <a:xfrm>
            <a:off x="1789043" y="922362"/>
            <a:ext cx="8600662" cy="5013276"/>
          </a:xfrm>
        </p:spPr>
        <p:txBody>
          <a:bodyPr anchor="ctr">
            <a:noAutofit/>
          </a:bodyPr>
          <a:lstStyle/>
          <a:p>
            <a:pPr marL="0" marR="0" indent="0" algn="ctr">
              <a:spcBef>
                <a:spcPts val="0"/>
              </a:spcBef>
              <a:spcAft>
                <a:spcPts val="0"/>
              </a:spcAft>
              <a:buNone/>
            </a:pPr>
            <a:r>
              <a:rPr lang="en-CA" sz="4400" b="1" dirty="0">
                <a:latin typeface="Times New Roman" panose="02020603050405020304" pitchFamily="18" charset="0"/>
                <a:ea typeface="Arial Unicode MS" panose="020B0604020202020204" pitchFamily="34" charset="-128"/>
              </a:rPr>
              <a:t>Hebrews 10:23</a:t>
            </a:r>
          </a:p>
          <a:p>
            <a:pPr marL="0" marR="0" indent="0" algn="ctr">
              <a:spcBef>
                <a:spcPts val="0"/>
              </a:spcBef>
              <a:spcAft>
                <a:spcPts val="0"/>
              </a:spcAft>
              <a:buNone/>
            </a:pPr>
            <a:endParaRPr lang="en-CA" sz="3200" b="1" dirty="0">
              <a:latin typeface="Times New Roman" panose="02020603050405020304" pitchFamily="18" charset="0"/>
              <a:ea typeface="Arial Unicode MS" panose="020B0604020202020204" pitchFamily="34" charset="-128"/>
            </a:endParaRPr>
          </a:p>
          <a:p>
            <a:pPr marL="0" marR="0" indent="0" algn="ctr">
              <a:spcBef>
                <a:spcPts val="0"/>
              </a:spcBef>
              <a:spcAft>
                <a:spcPts val="0"/>
              </a:spcAft>
              <a:buNone/>
            </a:pPr>
            <a:r>
              <a:rPr lang="en-CA" sz="4000" b="1" dirty="0">
                <a:latin typeface="Times New Roman" panose="02020603050405020304" pitchFamily="18" charset="0"/>
                <a:ea typeface="Arial Unicode MS" panose="020B0604020202020204" pitchFamily="34" charset="-128"/>
              </a:rPr>
              <a:t>Let us hold fast the profession of our faith without wavering.</a:t>
            </a:r>
          </a:p>
          <a:p>
            <a:pPr marL="0" marR="0" indent="0" algn="ctr">
              <a:spcBef>
                <a:spcPts val="0"/>
              </a:spcBef>
              <a:spcAft>
                <a:spcPts val="0"/>
              </a:spcAft>
              <a:buNone/>
            </a:pPr>
            <a:r>
              <a:rPr lang="en-CA" sz="4000" b="1" dirty="0">
                <a:latin typeface="Times New Roman" panose="02020603050405020304" pitchFamily="18" charset="0"/>
                <a:ea typeface="Arial Unicode MS" panose="020B0604020202020204" pitchFamily="34" charset="-128"/>
              </a:rPr>
              <a:t>(for he is faithful that promised)</a:t>
            </a:r>
          </a:p>
        </p:txBody>
      </p:sp>
    </p:spTree>
    <p:extLst>
      <p:ext uri="{BB962C8B-B14F-4D97-AF65-F5344CB8AC3E}">
        <p14:creationId xmlns:p14="http://schemas.microsoft.com/office/powerpoint/2010/main" val="18144036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105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repeatCount="indefinite"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 name="May song background CMA">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0"/>
            <a:ext cx="12192000" cy="6858000"/>
          </a:xfrm>
          <a:prstGeom prst="rect">
            <a:avLst/>
          </a:prstGeom>
        </p:spPr>
      </p:pic>
      <p:sp>
        <p:nvSpPr>
          <p:cNvPr id="3" name="Content Placeholder 2"/>
          <p:cNvSpPr>
            <a:spLocks noGrp="1"/>
          </p:cNvSpPr>
          <p:nvPr>
            <p:ph idx="1"/>
          </p:nvPr>
        </p:nvSpPr>
        <p:spPr>
          <a:xfrm>
            <a:off x="838200" y="539386"/>
            <a:ext cx="10515600" cy="5779229"/>
          </a:xfrm>
        </p:spPr>
        <p:txBody>
          <a:bodyPr anchor="ctr">
            <a:noAutofit/>
          </a:bodyPr>
          <a:lstStyle/>
          <a:p>
            <a:pPr marL="0" marR="0" indent="0" algn="ctr">
              <a:spcBef>
                <a:spcPts val="0"/>
              </a:spcBef>
              <a:spcAft>
                <a:spcPts val="0"/>
              </a:spcAft>
              <a:buNone/>
            </a:pPr>
            <a:r>
              <a:rPr lang="en-CA" sz="4400" b="1" dirty="0">
                <a:solidFill>
                  <a:srgbClr val="FFFF00"/>
                </a:solidFill>
                <a:latin typeface="Helvetica" panose="020B0604020202020204" pitchFamily="34" charset="0"/>
                <a:ea typeface="Arial Unicode MS" panose="020B0604020202020204" pitchFamily="34" charset="-128"/>
                <a:cs typeface="Arial Unicode MS" panose="020B0604020202020204" pitchFamily="34" charset="-128"/>
              </a:rPr>
              <a:t>Turn your defeat into defiance</a:t>
            </a:r>
          </a:p>
          <a:p>
            <a:pPr marL="0" marR="0" indent="0" algn="ctr">
              <a:spcBef>
                <a:spcPts val="0"/>
              </a:spcBef>
              <a:spcAft>
                <a:spcPts val="0"/>
              </a:spcAft>
              <a:buNone/>
            </a:pPr>
            <a:endParaRPr lang="en-CA" sz="4400" b="1" dirty="0">
              <a:solidFill>
                <a:srgbClr val="FFFF00"/>
              </a:solidFill>
              <a:latin typeface="Helvetica" panose="020B0604020202020204" pitchFamily="34" charset="0"/>
              <a:ea typeface="Arial Unicode MS" panose="020B0604020202020204" pitchFamily="34" charset="-128"/>
              <a:cs typeface="Arial Unicode MS" panose="020B0604020202020204" pitchFamily="34" charset="-128"/>
            </a:endParaRPr>
          </a:p>
          <a:p>
            <a:pPr marL="0" marR="0" indent="0" algn="ctr">
              <a:spcBef>
                <a:spcPts val="0"/>
              </a:spcBef>
              <a:spcAft>
                <a:spcPts val="0"/>
              </a:spcAft>
              <a:buNone/>
            </a:pPr>
            <a:r>
              <a:rPr lang="en-CA" sz="4400" b="1" dirty="0">
                <a:solidFill>
                  <a:srgbClr val="FFFF00"/>
                </a:solidFill>
                <a:latin typeface="Helvetica" panose="020B0604020202020204" pitchFamily="34" charset="0"/>
                <a:ea typeface="Arial Unicode MS" panose="020B0604020202020204" pitchFamily="34" charset="-128"/>
                <a:cs typeface="Arial Unicode MS" panose="020B0604020202020204" pitchFamily="34" charset="-128"/>
              </a:rPr>
              <a:t>Turn your storm into a story</a:t>
            </a:r>
          </a:p>
          <a:p>
            <a:pPr marL="0" marR="0" indent="0" algn="ctr">
              <a:spcBef>
                <a:spcPts val="0"/>
              </a:spcBef>
              <a:spcAft>
                <a:spcPts val="0"/>
              </a:spcAft>
              <a:buNone/>
            </a:pPr>
            <a:endParaRPr lang="en-CA" sz="4400" b="1" dirty="0">
              <a:solidFill>
                <a:srgbClr val="FFFF00"/>
              </a:solidFill>
              <a:latin typeface="Helvetica" panose="020B0604020202020204" pitchFamily="34" charset="0"/>
              <a:ea typeface="Arial Unicode MS" panose="020B0604020202020204" pitchFamily="34" charset="-128"/>
              <a:cs typeface="Arial Unicode MS" panose="020B0604020202020204" pitchFamily="34" charset="-128"/>
            </a:endParaRPr>
          </a:p>
          <a:p>
            <a:pPr marL="0" marR="0" indent="0" algn="ctr">
              <a:spcBef>
                <a:spcPts val="0"/>
              </a:spcBef>
              <a:spcAft>
                <a:spcPts val="0"/>
              </a:spcAft>
              <a:buNone/>
            </a:pPr>
            <a:r>
              <a:rPr lang="en-CA" sz="4400" b="1" dirty="0">
                <a:solidFill>
                  <a:srgbClr val="FFFF00"/>
                </a:solidFill>
                <a:latin typeface="Helvetica" panose="020B0604020202020204" pitchFamily="34" charset="0"/>
                <a:ea typeface="Arial Unicode MS" panose="020B0604020202020204" pitchFamily="34" charset="-128"/>
                <a:cs typeface="Arial Unicode MS" panose="020B0604020202020204" pitchFamily="34" charset="-128"/>
              </a:rPr>
              <a:t>Turn your mess into a message </a:t>
            </a:r>
          </a:p>
          <a:p>
            <a:pPr marL="0" marR="0" indent="0" algn="ctr">
              <a:spcBef>
                <a:spcPts val="0"/>
              </a:spcBef>
              <a:spcAft>
                <a:spcPts val="0"/>
              </a:spcAft>
              <a:buNone/>
            </a:pPr>
            <a:endParaRPr lang="en-CA" sz="4400" b="1" dirty="0">
              <a:solidFill>
                <a:srgbClr val="FFFF00"/>
              </a:solidFill>
              <a:latin typeface="Helvetica" panose="020B0604020202020204" pitchFamily="34" charset="0"/>
              <a:ea typeface="Arial Unicode MS" panose="020B0604020202020204" pitchFamily="34" charset="-128"/>
              <a:cs typeface="Arial Unicode MS" panose="020B0604020202020204" pitchFamily="34" charset="-128"/>
            </a:endParaRPr>
          </a:p>
          <a:p>
            <a:pPr marL="0" marR="0" indent="0" algn="ctr">
              <a:spcBef>
                <a:spcPts val="0"/>
              </a:spcBef>
              <a:spcAft>
                <a:spcPts val="0"/>
              </a:spcAft>
              <a:buNone/>
            </a:pPr>
            <a:r>
              <a:rPr lang="en-CA" sz="4400" b="1" dirty="0">
                <a:solidFill>
                  <a:srgbClr val="FFFF00"/>
                </a:solidFill>
                <a:latin typeface="Helvetica" panose="020B0604020202020204" pitchFamily="34" charset="0"/>
                <a:ea typeface="Arial Unicode MS" panose="020B0604020202020204" pitchFamily="34" charset="-128"/>
                <a:cs typeface="Arial Unicode MS" panose="020B0604020202020204" pitchFamily="34" charset="-128"/>
              </a:rPr>
              <a:t>Turn your Worry into worship </a:t>
            </a:r>
          </a:p>
          <a:p>
            <a:pPr marL="0" marR="0" indent="0" algn="ctr">
              <a:spcBef>
                <a:spcPts val="0"/>
              </a:spcBef>
              <a:spcAft>
                <a:spcPts val="0"/>
              </a:spcAft>
              <a:buNone/>
            </a:pPr>
            <a:endParaRPr lang="en-CA" sz="4400" b="1" dirty="0">
              <a:solidFill>
                <a:srgbClr val="FFFF00"/>
              </a:solidFill>
              <a:latin typeface="Helvetica" panose="020B0604020202020204" pitchFamily="34" charset="0"/>
              <a:ea typeface="Arial Unicode MS" panose="020B0604020202020204" pitchFamily="34" charset="-128"/>
              <a:cs typeface="Arial Unicode MS" panose="020B0604020202020204" pitchFamily="34" charset="-128"/>
            </a:endParaRPr>
          </a:p>
          <a:p>
            <a:pPr marL="0" marR="0" indent="0" algn="ctr">
              <a:spcBef>
                <a:spcPts val="0"/>
              </a:spcBef>
              <a:spcAft>
                <a:spcPts val="0"/>
              </a:spcAft>
              <a:buNone/>
            </a:pPr>
            <a:r>
              <a:rPr lang="en-CA" sz="4400" b="1" dirty="0">
                <a:solidFill>
                  <a:srgbClr val="FFFF00"/>
                </a:solidFill>
                <a:latin typeface="Helvetica" panose="020B0604020202020204" pitchFamily="34" charset="0"/>
                <a:ea typeface="Arial Unicode MS" panose="020B0604020202020204" pitchFamily="34" charset="-128"/>
                <a:cs typeface="Arial Unicode MS" panose="020B0604020202020204" pitchFamily="34" charset="-128"/>
              </a:rPr>
              <a:t>Turn your fear into faith</a:t>
            </a:r>
          </a:p>
        </p:txBody>
      </p:sp>
    </p:spTree>
    <p:extLst>
      <p:ext uri="{BB962C8B-B14F-4D97-AF65-F5344CB8AC3E}">
        <p14:creationId xmlns:p14="http://schemas.microsoft.com/office/powerpoint/2010/main" val="19975180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105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repeatCount="indefinite"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 name="May song background CMA">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0"/>
            <a:ext cx="12192000" cy="6858000"/>
          </a:xfrm>
          <a:prstGeom prst="rect">
            <a:avLst/>
          </a:prstGeom>
        </p:spPr>
      </p:pic>
      <p:sp>
        <p:nvSpPr>
          <p:cNvPr id="3" name="Content Placeholder 2"/>
          <p:cNvSpPr>
            <a:spLocks noGrp="1"/>
          </p:cNvSpPr>
          <p:nvPr>
            <p:ph idx="1"/>
          </p:nvPr>
        </p:nvSpPr>
        <p:spPr>
          <a:xfrm>
            <a:off x="838200" y="539386"/>
            <a:ext cx="10515600" cy="5779229"/>
          </a:xfrm>
        </p:spPr>
        <p:txBody>
          <a:bodyPr anchor="ctr">
            <a:noAutofit/>
          </a:bodyPr>
          <a:lstStyle/>
          <a:p>
            <a:pPr marL="0" marR="0" indent="0" algn="ctr">
              <a:spcBef>
                <a:spcPts val="0"/>
              </a:spcBef>
              <a:spcAft>
                <a:spcPts val="0"/>
              </a:spcAft>
              <a:buNone/>
            </a:pPr>
            <a:r>
              <a:rPr lang="en-CA" sz="4400" b="1" dirty="0">
                <a:solidFill>
                  <a:srgbClr val="FFFF00"/>
                </a:solidFill>
                <a:latin typeface="Helvetica" panose="020B0604020202020204" pitchFamily="34" charset="0"/>
                <a:ea typeface="Arial Unicode MS" panose="020B0604020202020204" pitchFamily="34" charset="-128"/>
                <a:cs typeface="Arial Unicode MS" panose="020B0604020202020204" pitchFamily="34" charset="-128"/>
              </a:rPr>
              <a:t>Turn your doubt into dependence</a:t>
            </a:r>
          </a:p>
          <a:p>
            <a:pPr marL="0" marR="0" indent="0" algn="ctr">
              <a:spcBef>
                <a:spcPts val="0"/>
              </a:spcBef>
              <a:spcAft>
                <a:spcPts val="0"/>
              </a:spcAft>
              <a:buNone/>
            </a:pPr>
            <a:r>
              <a:rPr lang="en-CA" sz="4400" b="1" dirty="0">
                <a:solidFill>
                  <a:srgbClr val="FFFF00"/>
                </a:solidFill>
                <a:latin typeface="Helvetica" panose="020B0604020202020204" pitchFamily="34" charset="0"/>
                <a:ea typeface="Arial Unicode MS" panose="020B0604020202020204" pitchFamily="34" charset="-128"/>
                <a:cs typeface="Arial Unicode MS" panose="020B0604020202020204" pitchFamily="34" charset="-128"/>
              </a:rPr>
              <a:t> </a:t>
            </a:r>
          </a:p>
          <a:p>
            <a:pPr marL="0" marR="0" indent="0" algn="ctr">
              <a:spcBef>
                <a:spcPts val="0"/>
              </a:spcBef>
              <a:spcAft>
                <a:spcPts val="0"/>
              </a:spcAft>
              <a:buNone/>
            </a:pPr>
            <a:r>
              <a:rPr lang="en-CA" sz="4400" b="1" dirty="0">
                <a:solidFill>
                  <a:srgbClr val="FFFF00"/>
                </a:solidFill>
                <a:latin typeface="Helvetica" panose="020B0604020202020204" pitchFamily="34" charset="0"/>
                <a:ea typeface="Arial Unicode MS" panose="020B0604020202020204" pitchFamily="34" charset="-128"/>
                <a:cs typeface="Arial Unicode MS" panose="020B0604020202020204" pitchFamily="34" charset="-128"/>
              </a:rPr>
              <a:t>Turn your disappointments into appointments</a:t>
            </a:r>
          </a:p>
          <a:p>
            <a:pPr marL="0" marR="0" indent="0" algn="ctr">
              <a:spcBef>
                <a:spcPts val="0"/>
              </a:spcBef>
              <a:spcAft>
                <a:spcPts val="0"/>
              </a:spcAft>
              <a:buNone/>
            </a:pPr>
            <a:endParaRPr lang="en-CA" sz="4400" b="1" dirty="0">
              <a:solidFill>
                <a:srgbClr val="FFFF00"/>
              </a:solidFill>
              <a:latin typeface="Helvetica" panose="020B0604020202020204" pitchFamily="34" charset="0"/>
              <a:ea typeface="Arial Unicode MS" panose="020B0604020202020204" pitchFamily="34" charset="-128"/>
              <a:cs typeface="Arial Unicode MS" panose="020B0604020202020204" pitchFamily="34" charset="-128"/>
            </a:endParaRPr>
          </a:p>
          <a:p>
            <a:pPr marL="0" marR="0" indent="0" algn="ctr">
              <a:spcBef>
                <a:spcPts val="0"/>
              </a:spcBef>
              <a:spcAft>
                <a:spcPts val="0"/>
              </a:spcAft>
              <a:buNone/>
            </a:pPr>
            <a:r>
              <a:rPr lang="en-CA" sz="4400" b="1" dirty="0">
                <a:solidFill>
                  <a:srgbClr val="FFFF00"/>
                </a:solidFill>
                <a:latin typeface="Helvetica" panose="020B0604020202020204" pitchFamily="34" charset="0"/>
                <a:ea typeface="Arial Unicode MS" panose="020B0604020202020204" pitchFamily="34" charset="-128"/>
                <a:cs typeface="Arial Unicode MS" panose="020B0604020202020204" pitchFamily="34" charset="-128"/>
              </a:rPr>
              <a:t>Turn your pain into praise and prayers</a:t>
            </a:r>
          </a:p>
          <a:p>
            <a:pPr marL="0" marR="0" indent="0" algn="ctr">
              <a:spcBef>
                <a:spcPts val="0"/>
              </a:spcBef>
              <a:spcAft>
                <a:spcPts val="0"/>
              </a:spcAft>
              <a:buNone/>
            </a:pPr>
            <a:r>
              <a:rPr lang="en-CA" sz="4400" b="1" dirty="0">
                <a:solidFill>
                  <a:srgbClr val="FFFF00"/>
                </a:solidFill>
                <a:latin typeface="Helvetica" panose="020B0604020202020204" pitchFamily="34" charset="0"/>
                <a:ea typeface="Arial Unicode MS" panose="020B0604020202020204" pitchFamily="34" charset="-128"/>
                <a:cs typeface="Arial Unicode MS" panose="020B0604020202020204" pitchFamily="34" charset="-128"/>
              </a:rPr>
              <a:t> </a:t>
            </a:r>
          </a:p>
        </p:txBody>
      </p:sp>
    </p:spTree>
    <p:extLst>
      <p:ext uri="{BB962C8B-B14F-4D97-AF65-F5344CB8AC3E}">
        <p14:creationId xmlns:p14="http://schemas.microsoft.com/office/powerpoint/2010/main" val="7614388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105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repeatCount="indefinite"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 name="May song background CMA">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0"/>
            <a:ext cx="12192000" cy="6858000"/>
          </a:xfrm>
          <a:prstGeom prst="rect">
            <a:avLst/>
          </a:prstGeom>
        </p:spPr>
      </p:pic>
      <p:sp>
        <p:nvSpPr>
          <p:cNvPr id="3" name="Content Placeholder 2"/>
          <p:cNvSpPr>
            <a:spLocks noGrp="1"/>
          </p:cNvSpPr>
          <p:nvPr>
            <p:ph idx="1"/>
          </p:nvPr>
        </p:nvSpPr>
        <p:spPr>
          <a:xfrm>
            <a:off x="838200" y="539386"/>
            <a:ext cx="10515600" cy="5779229"/>
          </a:xfrm>
        </p:spPr>
        <p:txBody>
          <a:bodyPr anchor="ctr">
            <a:noAutofit/>
          </a:bodyPr>
          <a:lstStyle/>
          <a:p>
            <a:pPr marL="0" marR="0" indent="0" algn="ctr">
              <a:spcBef>
                <a:spcPts val="0"/>
              </a:spcBef>
              <a:spcAft>
                <a:spcPts val="0"/>
              </a:spcAft>
              <a:buNone/>
            </a:pPr>
            <a:r>
              <a:rPr lang="en-CA" sz="4400" b="1" dirty="0">
                <a:solidFill>
                  <a:srgbClr val="FFFF00"/>
                </a:solidFill>
                <a:latin typeface="Helvetica" panose="020B0604020202020204" pitchFamily="34" charset="0"/>
                <a:ea typeface="Arial Unicode MS" panose="020B0604020202020204" pitchFamily="34" charset="-128"/>
                <a:cs typeface="Arial Unicode MS" panose="020B0604020202020204" pitchFamily="34" charset="-128"/>
              </a:rPr>
              <a:t>Turn your trials into testimonies</a:t>
            </a:r>
          </a:p>
          <a:p>
            <a:pPr marL="0" marR="0" indent="0" algn="ctr">
              <a:spcBef>
                <a:spcPts val="0"/>
              </a:spcBef>
              <a:spcAft>
                <a:spcPts val="0"/>
              </a:spcAft>
              <a:buNone/>
            </a:pPr>
            <a:r>
              <a:rPr lang="en-CA" sz="4400" b="1" dirty="0">
                <a:solidFill>
                  <a:srgbClr val="FFFF00"/>
                </a:solidFill>
                <a:latin typeface="Helvetica" panose="020B0604020202020204" pitchFamily="34" charset="0"/>
                <a:ea typeface="Arial Unicode MS" panose="020B0604020202020204" pitchFamily="34" charset="-128"/>
                <a:cs typeface="Arial Unicode MS" panose="020B0604020202020204" pitchFamily="34" charset="-128"/>
              </a:rPr>
              <a:t> </a:t>
            </a:r>
          </a:p>
          <a:p>
            <a:pPr marL="0" marR="0" indent="0" algn="ctr">
              <a:spcBef>
                <a:spcPts val="0"/>
              </a:spcBef>
              <a:spcAft>
                <a:spcPts val="0"/>
              </a:spcAft>
              <a:buNone/>
            </a:pPr>
            <a:r>
              <a:rPr lang="en-CA" sz="4400" b="1" dirty="0">
                <a:solidFill>
                  <a:srgbClr val="FFFF00"/>
                </a:solidFill>
                <a:latin typeface="Helvetica" panose="020B0604020202020204" pitchFamily="34" charset="0"/>
                <a:ea typeface="Arial Unicode MS" panose="020B0604020202020204" pitchFamily="34" charset="-128"/>
                <a:cs typeface="Arial Unicode MS" panose="020B0604020202020204" pitchFamily="34" charset="-128"/>
              </a:rPr>
              <a:t>Turn your temptation into triumph</a:t>
            </a:r>
          </a:p>
          <a:p>
            <a:pPr marL="0" marR="0" indent="0" algn="ctr">
              <a:spcBef>
                <a:spcPts val="0"/>
              </a:spcBef>
              <a:spcAft>
                <a:spcPts val="0"/>
              </a:spcAft>
              <a:buNone/>
            </a:pPr>
            <a:r>
              <a:rPr lang="en-CA" sz="4400" b="1" dirty="0">
                <a:solidFill>
                  <a:srgbClr val="FFFF00"/>
                </a:solidFill>
                <a:latin typeface="Helvetica" panose="020B0604020202020204" pitchFamily="34" charset="0"/>
                <a:ea typeface="Arial Unicode MS" panose="020B0604020202020204" pitchFamily="34" charset="-128"/>
                <a:cs typeface="Arial Unicode MS" panose="020B0604020202020204" pitchFamily="34" charset="-128"/>
              </a:rPr>
              <a:t> </a:t>
            </a:r>
          </a:p>
          <a:p>
            <a:pPr marL="0" marR="0" indent="0" algn="ctr">
              <a:spcBef>
                <a:spcPts val="0"/>
              </a:spcBef>
              <a:spcAft>
                <a:spcPts val="0"/>
              </a:spcAft>
              <a:buNone/>
            </a:pPr>
            <a:r>
              <a:rPr lang="en-CA" sz="4400" b="1" dirty="0">
                <a:solidFill>
                  <a:srgbClr val="FFFF00"/>
                </a:solidFill>
                <a:latin typeface="Helvetica" panose="020B0604020202020204" pitchFamily="34" charset="0"/>
                <a:ea typeface="Arial Unicode MS" panose="020B0604020202020204" pitchFamily="34" charset="-128"/>
                <a:cs typeface="Arial Unicode MS" panose="020B0604020202020204" pitchFamily="34" charset="-128"/>
              </a:rPr>
              <a:t>Turn your grind into glory</a:t>
            </a:r>
          </a:p>
        </p:txBody>
      </p:sp>
    </p:spTree>
    <p:extLst>
      <p:ext uri="{BB962C8B-B14F-4D97-AF65-F5344CB8AC3E}">
        <p14:creationId xmlns:p14="http://schemas.microsoft.com/office/powerpoint/2010/main" val="425184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105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repeatCount="indefinite"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 name="May song background CMA">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0"/>
            <a:ext cx="12192000" cy="6858000"/>
          </a:xfrm>
          <a:prstGeom prst="rect">
            <a:avLst/>
          </a:prstGeom>
        </p:spPr>
      </p:pic>
      <p:sp>
        <p:nvSpPr>
          <p:cNvPr id="3" name="Content Placeholder 2"/>
          <p:cNvSpPr>
            <a:spLocks noGrp="1"/>
          </p:cNvSpPr>
          <p:nvPr>
            <p:ph idx="1"/>
          </p:nvPr>
        </p:nvSpPr>
        <p:spPr>
          <a:xfrm>
            <a:off x="838200" y="856101"/>
            <a:ext cx="10515600" cy="5145798"/>
          </a:xfrm>
        </p:spPr>
        <p:txBody>
          <a:bodyPr anchor="ctr">
            <a:noAutofit/>
          </a:bodyPr>
          <a:lstStyle/>
          <a:p>
            <a:pPr marL="0" marR="0" indent="0" algn="ctr">
              <a:spcBef>
                <a:spcPts val="0"/>
              </a:spcBef>
              <a:spcAft>
                <a:spcPts val="0"/>
              </a:spcAft>
              <a:buNone/>
            </a:pPr>
            <a:r>
              <a:rPr lang="en-CA" sz="4400" b="1" dirty="0">
                <a:solidFill>
                  <a:srgbClr val="FFFF00"/>
                </a:solidFill>
                <a:latin typeface="Helvetica" panose="020B0604020202020204" pitchFamily="34" charset="0"/>
                <a:ea typeface="Arial Unicode MS" panose="020B0604020202020204" pitchFamily="34" charset="-128"/>
                <a:cs typeface="Arial Unicode MS" panose="020B0604020202020204" pitchFamily="34" charset="-128"/>
              </a:rPr>
              <a:t>5. We are called out to bring joy </a:t>
            </a:r>
          </a:p>
          <a:p>
            <a:pPr marL="0" marR="0" indent="0" algn="ctr">
              <a:spcBef>
                <a:spcPts val="0"/>
              </a:spcBef>
              <a:spcAft>
                <a:spcPts val="0"/>
              </a:spcAft>
              <a:buNone/>
            </a:pPr>
            <a:r>
              <a:rPr lang="en-CA" sz="4400" b="1" dirty="0">
                <a:solidFill>
                  <a:srgbClr val="FFFF00"/>
                </a:solidFill>
                <a:latin typeface="Helvetica" panose="020B0604020202020204" pitchFamily="34" charset="0"/>
                <a:ea typeface="Arial Unicode MS" panose="020B0604020202020204" pitchFamily="34" charset="-128"/>
                <a:cs typeface="Arial Unicode MS" panose="020B0604020202020204" pitchFamily="34" charset="-128"/>
              </a:rPr>
              <a:t>to the oppressed and not </a:t>
            </a:r>
          </a:p>
          <a:p>
            <a:pPr marL="0" marR="0" indent="0" algn="ctr">
              <a:spcBef>
                <a:spcPts val="0"/>
              </a:spcBef>
              <a:spcAft>
                <a:spcPts val="0"/>
              </a:spcAft>
              <a:buNone/>
            </a:pPr>
            <a:r>
              <a:rPr lang="en-CA" sz="4400" b="1" dirty="0">
                <a:solidFill>
                  <a:srgbClr val="FFFF00"/>
                </a:solidFill>
                <a:latin typeface="Helvetica" panose="020B0604020202020204" pitchFamily="34" charset="0"/>
                <a:ea typeface="Arial Unicode MS" panose="020B0604020202020204" pitchFamily="34" charset="-128"/>
                <a:cs typeface="Arial Unicode MS" panose="020B0604020202020204" pitchFamily="34" charset="-128"/>
              </a:rPr>
              <a:t>to depressed people</a:t>
            </a:r>
          </a:p>
        </p:txBody>
      </p:sp>
    </p:spTree>
    <p:extLst>
      <p:ext uri="{BB962C8B-B14F-4D97-AF65-F5344CB8AC3E}">
        <p14:creationId xmlns:p14="http://schemas.microsoft.com/office/powerpoint/2010/main" val="1303863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105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repeatCount="indefinite"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 name="May song background CMA">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0"/>
            <a:ext cx="12192000" cy="6858000"/>
          </a:xfrm>
          <a:prstGeom prst="rect">
            <a:avLst/>
          </a:prstGeom>
        </p:spPr>
      </p:pic>
      <p:sp>
        <p:nvSpPr>
          <p:cNvPr id="3" name="Content Placeholder 2"/>
          <p:cNvSpPr>
            <a:spLocks noGrp="1"/>
          </p:cNvSpPr>
          <p:nvPr>
            <p:ph idx="1"/>
          </p:nvPr>
        </p:nvSpPr>
        <p:spPr>
          <a:xfrm>
            <a:off x="795130" y="816345"/>
            <a:ext cx="10601740" cy="5225311"/>
          </a:xfrm>
        </p:spPr>
        <p:txBody>
          <a:bodyPr anchor="ctr">
            <a:noAutofit/>
          </a:bodyPr>
          <a:lstStyle/>
          <a:p>
            <a:pPr marL="0" lvl="0" indent="0" algn="ctr">
              <a:spcBef>
                <a:spcPts val="0"/>
              </a:spcBef>
              <a:buNone/>
            </a:pPr>
            <a:r>
              <a:rPr lang="en-CA" sz="4400" b="1" dirty="0">
                <a:latin typeface="Helvetica" panose="020B0604020202020204" pitchFamily="34" charset="0"/>
                <a:ea typeface="Arial Unicode MS" panose="020B0604020202020204" pitchFamily="34" charset="-128"/>
                <a:cs typeface="Arial Unicode MS" panose="020B0604020202020204" pitchFamily="34" charset="-128"/>
              </a:rPr>
              <a:t>Job 29:13</a:t>
            </a:r>
          </a:p>
          <a:p>
            <a:pPr marL="0" lvl="0" indent="0" algn="ctr">
              <a:spcBef>
                <a:spcPts val="0"/>
              </a:spcBef>
              <a:buNone/>
            </a:pPr>
            <a:endParaRPr lang="en-CA" sz="4400" b="1" dirty="0">
              <a:latin typeface="Helvetica" panose="020B0604020202020204" pitchFamily="34" charset="0"/>
              <a:ea typeface="Arial Unicode MS" panose="020B0604020202020204" pitchFamily="34" charset="-128"/>
              <a:cs typeface="Arial Unicode MS" panose="020B0604020202020204" pitchFamily="34" charset="-128"/>
            </a:endParaRPr>
          </a:p>
          <a:p>
            <a:pPr marL="0" lvl="0" indent="0" algn="ctr">
              <a:spcBef>
                <a:spcPts val="0"/>
              </a:spcBef>
              <a:buNone/>
            </a:pPr>
            <a:r>
              <a:rPr lang="en-CA" sz="4400" b="1" dirty="0">
                <a:latin typeface="Helvetica" panose="020B0604020202020204" pitchFamily="34" charset="0"/>
                <a:ea typeface="Arial Unicode MS" panose="020B0604020202020204" pitchFamily="34" charset="-128"/>
                <a:cs typeface="Arial Unicode MS" panose="020B0604020202020204" pitchFamily="34" charset="-128"/>
              </a:rPr>
              <a:t>The blessing of him that was ready to perish came upon me: and I caused the widow's heart to sing for joy.</a:t>
            </a:r>
          </a:p>
        </p:txBody>
      </p:sp>
    </p:spTree>
    <p:extLst>
      <p:ext uri="{BB962C8B-B14F-4D97-AF65-F5344CB8AC3E}">
        <p14:creationId xmlns:p14="http://schemas.microsoft.com/office/powerpoint/2010/main" val="836697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105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repeatCount="indefinite"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 name="May song background CMA">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0"/>
            <a:ext cx="12192000" cy="6858000"/>
          </a:xfrm>
          <a:prstGeom prst="rect">
            <a:avLst/>
          </a:prstGeom>
        </p:spPr>
      </p:pic>
      <p:sp>
        <p:nvSpPr>
          <p:cNvPr id="3" name="Content Placeholder 2"/>
          <p:cNvSpPr>
            <a:spLocks noGrp="1"/>
          </p:cNvSpPr>
          <p:nvPr>
            <p:ph idx="1"/>
          </p:nvPr>
        </p:nvSpPr>
        <p:spPr>
          <a:xfrm>
            <a:off x="708991" y="539386"/>
            <a:ext cx="10774018" cy="5779229"/>
          </a:xfrm>
        </p:spPr>
        <p:txBody>
          <a:bodyPr anchor="ctr">
            <a:noAutofit/>
          </a:bodyPr>
          <a:lstStyle/>
          <a:p>
            <a:pPr marL="0" marR="0" indent="0" algn="ctr">
              <a:spcBef>
                <a:spcPts val="0"/>
              </a:spcBef>
              <a:spcAft>
                <a:spcPts val="0"/>
              </a:spcAft>
              <a:buNone/>
            </a:pPr>
            <a:r>
              <a:rPr lang="en-CA" sz="4400" b="1" dirty="0">
                <a:solidFill>
                  <a:srgbClr val="FFFF00"/>
                </a:solidFill>
                <a:latin typeface="Helvetica" panose="020B0604020202020204" pitchFamily="34" charset="0"/>
                <a:ea typeface="Arial Unicode MS" panose="020B0604020202020204" pitchFamily="34" charset="-128"/>
                <a:cs typeface="Arial Unicode MS" panose="020B0604020202020204" pitchFamily="34" charset="-128"/>
              </a:rPr>
              <a:t>6. We are called out to be </a:t>
            </a:r>
          </a:p>
          <a:p>
            <a:pPr marL="0" marR="0" indent="0" algn="ctr">
              <a:spcBef>
                <a:spcPts val="0"/>
              </a:spcBef>
              <a:spcAft>
                <a:spcPts val="0"/>
              </a:spcAft>
              <a:buNone/>
            </a:pPr>
            <a:r>
              <a:rPr lang="en-CA" sz="4400" b="1" dirty="0">
                <a:solidFill>
                  <a:srgbClr val="FFFF00"/>
                </a:solidFill>
                <a:latin typeface="Helvetica" panose="020B0604020202020204" pitchFamily="34" charset="0"/>
                <a:ea typeface="Arial Unicode MS" panose="020B0604020202020204" pitchFamily="34" charset="-128"/>
                <a:cs typeface="Arial Unicode MS" panose="020B0604020202020204" pitchFamily="34" charset="-128"/>
              </a:rPr>
              <a:t>agents of joy</a:t>
            </a:r>
          </a:p>
        </p:txBody>
      </p:sp>
    </p:spTree>
    <p:extLst>
      <p:ext uri="{BB962C8B-B14F-4D97-AF65-F5344CB8AC3E}">
        <p14:creationId xmlns:p14="http://schemas.microsoft.com/office/powerpoint/2010/main" val="9857813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105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repeatCount="indefinite"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 name="May song background CMA">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0"/>
            <a:ext cx="12192000" cy="6858000"/>
          </a:xfrm>
          <a:prstGeom prst="rect">
            <a:avLst/>
          </a:prstGeom>
        </p:spPr>
      </p:pic>
      <p:sp>
        <p:nvSpPr>
          <p:cNvPr id="3" name="Content Placeholder 2"/>
          <p:cNvSpPr>
            <a:spLocks noGrp="1"/>
          </p:cNvSpPr>
          <p:nvPr>
            <p:ph idx="1"/>
          </p:nvPr>
        </p:nvSpPr>
        <p:spPr>
          <a:xfrm>
            <a:off x="664191" y="539386"/>
            <a:ext cx="10863619" cy="5779229"/>
          </a:xfrm>
        </p:spPr>
        <p:txBody>
          <a:bodyPr anchor="ctr">
            <a:noAutofit/>
          </a:bodyPr>
          <a:lstStyle/>
          <a:p>
            <a:pPr marL="0" marR="0" indent="0" algn="ctr">
              <a:spcBef>
                <a:spcPts val="0"/>
              </a:spcBef>
              <a:spcAft>
                <a:spcPts val="0"/>
              </a:spcAft>
              <a:buNone/>
            </a:pPr>
            <a:r>
              <a:rPr lang="en-CA" sz="4000" b="1" dirty="0">
                <a:latin typeface="Helvetica" panose="020B0604020202020204" pitchFamily="34" charset="0"/>
                <a:ea typeface="Arial Unicode MS" panose="020B0604020202020204" pitchFamily="34" charset="-128"/>
                <a:cs typeface="Arial Unicode MS" panose="020B0604020202020204" pitchFamily="34" charset="-128"/>
              </a:rPr>
              <a:t>Isaiah 55:12</a:t>
            </a:r>
          </a:p>
          <a:p>
            <a:pPr marL="0" marR="0" indent="0" algn="ctr">
              <a:spcBef>
                <a:spcPts val="0"/>
              </a:spcBef>
              <a:spcAft>
                <a:spcPts val="0"/>
              </a:spcAft>
              <a:buNone/>
            </a:pPr>
            <a:endParaRPr lang="en-CA" sz="4000" b="1" dirty="0">
              <a:latin typeface="Helvetica" panose="020B0604020202020204" pitchFamily="34" charset="0"/>
              <a:ea typeface="Arial Unicode MS" panose="020B0604020202020204" pitchFamily="34" charset="-128"/>
              <a:cs typeface="Arial Unicode MS" panose="020B0604020202020204" pitchFamily="34" charset="-128"/>
            </a:endParaRPr>
          </a:p>
          <a:p>
            <a:pPr marL="0" marR="0" indent="0" algn="ctr">
              <a:spcBef>
                <a:spcPts val="0"/>
              </a:spcBef>
              <a:spcAft>
                <a:spcPts val="0"/>
              </a:spcAft>
              <a:buNone/>
            </a:pPr>
            <a:r>
              <a:rPr lang="en-CA" sz="4000" b="1" dirty="0">
                <a:latin typeface="Helvetica" panose="020B0604020202020204" pitchFamily="34" charset="0"/>
                <a:ea typeface="Arial Unicode MS" panose="020B0604020202020204" pitchFamily="34" charset="-128"/>
                <a:cs typeface="Arial Unicode MS" panose="020B0604020202020204" pitchFamily="34" charset="-128"/>
              </a:rPr>
              <a:t>For ye shall go out with joy, and be led forth with peace: the mountains and the hills shall break forth before you into singing, and all the trees of the field shall clap their hands.</a:t>
            </a:r>
          </a:p>
        </p:txBody>
      </p:sp>
    </p:spTree>
    <p:extLst>
      <p:ext uri="{BB962C8B-B14F-4D97-AF65-F5344CB8AC3E}">
        <p14:creationId xmlns:p14="http://schemas.microsoft.com/office/powerpoint/2010/main" val="40315466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105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repeatCount="indefinite"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 name="May song background CMA">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109182" y="0"/>
            <a:ext cx="12082818" cy="6858000"/>
          </a:xfrm>
          <a:prstGeom prst="rect">
            <a:avLst/>
          </a:prstGeom>
        </p:spPr>
      </p:pic>
      <p:sp>
        <p:nvSpPr>
          <p:cNvPr id="3" name="Content Placeholder 2"/>
          <p:cNvSpPr>
            <a:spLocks noGrp="1"/>
          </p:cNvSpPr>
          <p:nvPr>
            <p:ph idx="1"/>
          </p:nvPr>
        </p:nvSpPr>
        <p:spPr>
          <a:xfrm>
            <a:off x="1149924" y="539386"/>
            <a:ext cx="9892153" cy="5779229"/>
          </a:xfrm>
        </p:spPr>
        <p:txBody>
          <a:bodyPr anchor="ctr">
            <a:noAutofit/>
          </a:bodyPr>
          <a:lstStyle/>
          <a:p>
            <a:pPr marL="0" marR="0" indent="0" algn="ctr">
              <a:spcBef>
                <a:spcPts val="0"/>
              </a:spcBef>
              <a:spcAft>
                <a:spcPts val="0"/>
              </a:spcAft>
              <a:buNone/>
            </a:pPr>
            <a:r>
              <a:rPr lang="en-CA" sz="4400" b="1" dirty="0">
                <a:solidFill>
                  <a:srgbClr val="FFFF00"/>
                </a:solidFill>
                <a:latin typeface="Helvetica" panose="020B0604020202020204" pitchFamily="34" charset="0"/>
                <a:ea typeface="Arial Unicode MS" panose="020B0604020202020204" pitchFamily="34" charset="-128"/>
                <a:cs typeface="Arial Unicode MS" panose="020B0604020202020204" pitchFamily="34" charset="-128"/>
              </a:rPr>
              <a:t>7. Our lives is meant to make</a:t>
            </a:r>
          </a:p>
          <a:p>
            <a:pPr marL="0" marR="0" indent="0" algn="ctr">
              <a:spcBef>
                <a:spcPts val="0"/>
              </a:spcBef>
              <a:spcAft>
                <a:spcPts val="0"/>
              </a:spcAft>
              <a:buNone/>
            </a:pPr>
            <a:r>
              <a:rPr lang="en-CA" sz="4400" b="1" dirty="0">
                <a:solidFill>
                  <a:srgbClr val="FFFF00"/>
                </a:solidFill>
                <a:latin typeface="Helvetica" panose="020B0604020202020204" pitchFamily="34" charset="0"/>
                <a:ea typeface="Arial Unicode MS" panose="020B0604020202020204" pitchFamily="34" charset="-128"/>
                <a:cs typeface="Arial Unicode MS" panose="020B0604020202020204" pitchFamily="34" charset="-128"/>
              </a:rPr>
              <a:t> people round us joyful </a:t>
            </a:r>
          </a:p>
          <a:p>
            <a:pPr marL="0" marR="0" indent="0" algn="ctr">
              <a:spcBef>
                <a:spcPts val="0"/>
              </a:spcBef>
              <a:spcAft>
                <a:spcPts val="0"/>
              </a:spcAft>
              <a:buNone/>
            </a:pPr>
            <a:r>
              <a:rPr lang="en-CA" sz="4400" b="1" dirty="0">
                <a:solidFill>
                  <a:srgbClr val="FFFF00"/>
                </a:solidFill>
                <a:latin typeface="Helvetica" panose="020B0604020202020204" pitchFamily="34" charset="0"/>
                <a:ea typeface="Arial Unicode MS" panose="020B0604020202020204" pitchFamily="34" charset="-128"/>
                <a:cs typeface="Arial Unicode MS" panose="020B0604020202020204" pitchFamily="34" charset="-128"/>
              </a:rPr>
              <a:t>and not sorrowful </a:t>
            </a:r>
          </a:p>
          <a:p>
            <a:pPr marL="0" marR="0" indent="0" algn="ctr">
              <a:spcBef>
                <a:spcPts val="0"/>
              </a:spcBef>
              <a:spcAft>
                <a:spcPts val="0"/>
              </a:spcAft>
              <a:buNone/>
            </a:pPr>
            <a:endParaRPr lang="en-CA" sz="4400" b="1" dirty="0">
              <a:latin typeface="Helvetica" panose="020B0604020202020204" pitchFamily="34" charset="0"/>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41867697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105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repeatCount="indefinite"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 name="May song background CMA">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0"/>
            <a:ext cx="12192000" cy="6858000"/>
          </a:xfrm>
          <a:prstGeom prst="rect">
            <a:avLst/>
          </a:prstGeom>
        </p:spPr>
      </p:pic>
      <p:sp>
        <p:nvSpPr>
          <p:cNvPr id="3" name="Content Placeholder 2"/>
          <p:cNvSpPr>
            <a:spLocks noGrp="1"/>
          </p:cNvSpPr>
          <p:nvPr>
            <p:ph idx="1"/>
          </p:nvPr>
        </p:nvSpPr>
        <p:spPr>
          <a:xfrm>
            <a:off x="1080052" y="764424"/>
            <a:ext cx="10031896" cy="5329152"/>
          </a:xfrm>
        </p:spPr>
        <p:txBody>
          <a:bodyPr anchor="ctr">
            <a:noAutofit/>
          </a:bodyPr>
          <a:lstStyle/>
          <a:p>
            <a:pPr marL="0" marR="0" indent="0" algn="ctr">
              <a:spcBef>
                <a:spcPts val="0"/>
              </a:spcBef>
              <a:spcAft>
                <a:spcPts val="0"/>
              </a:spcAft>
              <a:buNone/>
            </a:pPr>
            <a:r>
              <a:rPr lang="en-CA" sz="4000" b="1" dirty="0">
                <a:latin typeface="Helvetica" panose="020B0604020202020204" pitchFamily="34" charset="0"/>
                <a:ea typeface="Arial Unicode MS" panose="020B0604020202020204" pitchFamily="34" charset="-128"/>
                <a:cs typeface="Arial Unicode MS" panose="020B0604020202020204" pitchFamily="34" charset="-128"/>
              </a:rPr>
              <a:t>Matthew 5:16</a:t>
            </a:r>
          </a:p>
          <a:p>
            <a:pPr marL="0" marR="0" indent="0" algn="ctr">
              <a:spcBef>
                <a:spcPts val="0"/>
              </a:spcBef>
              <a:spcAft>
                <a:spcPts val="0"/>
              </a:spcAft>
              <a:buNone/>
            </a:pPr>
            <a:endParaRPr lang="en-CA" sz="4000" b="1" dirty="0">
              <a:latin typeface="Helvetica" panose="020B0604020202020204" pitchFamily="34" charset="0"/>
              <a:ea typeface="Arial Unicode MS" panose="020B0604020202020204" pitchFamily="34" charset="-128"/>
              <a:cs typeface="Arial Unicode MS" panose="020B0604020202020204" pitchFamily="34" charset="-128"/>
            </a:endParaRPr>
          </a:p>
          <a:p>
            <a:pPr marL="0" marR="0" indent="0" algn="ctr">
              <a:spcBef>
                <a:spcPts val="0"/>
              </a:spcBef>
              <a:spcAft>
                <a:spcPts val="0"/>
              </a:spcAft>
              <a:buNone/>
            </a:pPr>
            <a:r>
              <a:rPr lang="en-CA" sz="4000" b="1" dirty="0">
                <a:latin typeface="Helvetica" panose="020B0604020202020204" pitchFamily="34" charset="0"/>
                <a:ea typeface="Arial Unicode MS" panose="020B0604020202020204" pitchFamily="34" charset="-128"/>
                <a:cs typeface="Arial Unicode MS" panose="020B0604020202020204" pitchFamily="34" charset="-128"/>
              </a:rPr>
              <a:t> Let your light so shine before men, that they may see your good works, and glorify your Father which is in heaven.</a:t>
            </a:r>
          </a:p>
        </p:txBody>
      </p:sp>
    </p:spTree>
    <p:extLst>
      <p:ext uri="{BB962C8B-B14F-4D97-AF65-F5344CB8AC3E}">
        <p14:creationId xmlns:p14="http://schemas.microsoft.com/office/powerpoint/2010/main" val="42164993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105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repeatCount="indefinite"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 name="May song background CMA">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109182" y="0"/>
            <a:ext cx="12082818" cy="6858000"/>
          </a:xfrm>
          <a:prstGeom prst="rect">
            <a:avLst/>
          </a:prstGeom>
        </p:spPr>
      </p:pic>
      <p:sp>
        <p:nvSpPr>
          <p:cNvPr id="3" name="Content Placeholder 2"/>
          <p:cNvSpPr>
            <a:spLocks noGrp="1"/>
          </p:cNvSpPr>
          <p:nvPr>
            <p:ph idx="1"/>
          </p:nvPr>
        </p:nvSpPr>
        <p:spPr>
          <a:xfrm>
            <a:off x="790483" y="716657"/>
            <a:ext cx="10611035" cy="5424687"/>
          </a:xfrm>
        </p:spPr>
        <p:txBody>
          <a:bodyPr anchor="ctr">
            <a:noAutofit/>
          </a:bodyPr>
          <a:lstStyle/>
          <a:p>
            <a:pPr marL="0" lvl="0" indent="0" algn="ctr">
              <a:spcBef>
                <a:spcPts val="0"/>
              </a:spcBef>
              <a:buNone/>
            </a:pPr>
            <a:r>
              <a:rPr lang="en-CA" sz="4400" b="1" dirty="0">
                <a:latin typeface="Helvetica" panose="020B0604020202020204" pitchFamily="34" charset="0"/>
                <a:ea typeface="Arial Unicode MS" panose="020B0604020202020204" pitchFamily="34" charset="-128"/>
                <a:cs typeface="Arial Unicode MS" panose="020B0604020202020204" pitchFamily="34" charset="-128"/>
              </a:rPr>
              <a:t>Psalm 34:2</a:t>
            </a:r>
          </a:p>
          <a:p>
            <a:pPr marL="0" lvl="0" indent="0" algn="ctr">
              <a:spcBef>
                <a:spcPts val="0"/>
              </a:spcBef>
              <a:buNone/>
            </a:pPr>
            <a:endParaRPr lang="en-CA" sz="4400" b="1" dirty="0">
              <a:latin typeface="Helvetica" panose="020B0604020202020204" pitchFamily="34" charset="0"/>
              <a:ea typeface="Arial Unicode MS" panose="020B0604020202020204" pitchFamily="34" charset="-128"/>
              <a:cs typeface="Arial Unicode MS" panose="020B0604020202020204" pitchFamily="34" charset="-128"/>
            </a:endParaRPr>
          </a:p>
          <a:p>
            <a:pPr marL="0" lvl="0" indent="0" algn="ctr">
              <a:spcBef>
                <a:spcPts val="0"/>
              </a:spcBef>
              <a:buNone/>
            </a:pPr>
            <a:r>
              <a:rPr lang="en-CA" sz="4400" b="1" dirty="0">
                <a:latin typeface="Helvetica" panose="020B0604020202020204" pitchFamily="34" charset="0"/>
                <a:ea typeface="Arial Unicode MS" panose="020B0604020202020204" pitchFamily="34" charset="-128"/>
                <a:cs typeface="Arial Unicode MS" panose="020B0604020202020204" pitchFamily="34" charset="-128"/>
              </a:rPr>
              <a:t>My soul shall make her boast in the Lord: the humble shall hear thereof, and be glad.</a:t>
            </a:r>
            <a:endParaRPr lang="en-CA" sz="4000" b="1" dirty="0">
              <a:latin typeface="Helvetica" panose="020B0604020202020204" pitchFamily="34" charset="0"/>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40975345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105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repeatCount="indefinite"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 name="May song background CMA">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0"/>
            <a:ext cx="12192000" cy="6858000"/>
          </a:xfrm>
          <a:prstGeom prst="rect">
            <a:avLst/>
          </a:prstGeom>
        </p:spPr>
      </p:pic>
      <p:sp>
        <p:nvSpPr>
          <p:cNvPr id="3" name="Content Placeholder 2"/>
          <p:cNvSpPr>
            <a:spLocks noGrp="1"/>
          </p:cNvSpPr>
          <p:nvPr>
            <p:ph idx="1"/>
          </p:nvPr>
        </p:nvSpPr>
        <p:spPr>
          <a:xfrm>
            <a:off x="762000" y="539386"/>
            <a:ext cx="10668000" cy="5779229"/>
          </a:xfrm>
        </p:spPr>
        <p:txBody>
          <a:bodyPr anchor="ctr">
            <a:noAutofit/>
          </a:bodyPr>
          <a:lstStyle/>
          <a:p>
            <a:pPr marL="0" marR="0" indent="0" algn="ctr">
              <a:spcBef>
                <a:spcPts val="0"/>
              </a:spcBef>
              <a:spcAft>
                <a:spcPts val="0"/>
              </a:spcAft>
              <a:buNone/>
            </a:pPr>
            <a:r>
              <a:rPr lang="en-CA" sz="4400" b="1" dirty="0">
                <a:latin typeface="Helvetica" panose="020B0604020202020204" pitchFamily="34" charset="0"/>
                <a:ea typeface="Arial Unicode MS" panose="020B0604020202020204" pitchFamily="34" charset="-128"/>
                <a:cs typeface="Arial Unicode MS" panose="020B0604020202020204" pitchFamily="34" charset="-128"/>
              </a:rPr>
              <a:t>Psalms 69:32-34</a:t>
            </a:r>
          </a:p>
          <a:p>
            <a:pPr marL="0" marR="0" indent="0" algn="ctr">
              <a:spcBef>
                <a:spcPts val="0"/>
              </a:spcBef>
              <a:spcAft>
                <a:spcPts val="0"/>
              </a:spcAft>
              <a:buNone/>
            </a:pPr>
            <a:endParaRPr lang="en-CA" b="1" dirty="0">
              <a:latin typeface="Helvetica" panose="020B0604020202020204" pitchFamily="34" charset="0"/>
              <a:ea typeface="Arial Unicode MS" panose="020B0604020202020204" pitchFamily="34" charset="-128"/>
              <a:cs typeface="Arial Unicode MS" panose="020B0604020202020204" pitchFamily="34" charset="-128"/>
            </a:endParaRPr>
          </a:p>
          <a:p>
            <a:pPr marL="0" marR="0" indent="0" algn="ctr">
              <a:spcBef>
                <a:spcPts val="0"/>
              </a:spcBef>
              <a:spcAft>
                <a:spcPts val="0"/>
              </a:spcAft>
              <a:buNone/>
            </a:pPr>
            <a:r>
              <a:rPr lang="en-CA" sz="4000" b="1" dirty="0">
                <a:latin typeface="Helvetica" panose="020B0604020202020204" pitchFamily="34" charset="0"/>
                <a:ea typeface="Arial Unicode MS" panose="020B0604020202020204" pitchFamily="34" charset="-128"/>
                <a:cs typeface="Arial Unicode MS" panose="020B0604020202020204" pitchFamily="34" charset="-128"/>
              </a:rPr>
              <a:t>The humble shall see this, and be glad: and your heart shall live that seek God.</a:t>
            </a:r>
          </a:p>
          <a:p>
            <a:pPr marL="0" marR="0" indent="0" algn="ctr">
              <a:spcBef>
                <a:spcPts val="0"/>
              </a:spcBef>
              <a:spcAft>
                <a:spcPts val="0"/>
              </a:spcAft>
              <a:buNone/>
            </a:pPr>
            <a:r>
              <a:rPr lang="en-CA" sz="4000" b="1" dirty="0">
                <a:latin typeface="Helvetica" panose="020B0604020202020204" pitchFamily="34" charset="0"/>
                <a:ea typeface="Arial Unicode MS" panose="020B0604020202020204" pitchFamily="34" charset="-128"/>
                <a:cs typeface="Arial Unicode MS" panose="020B0604020202020204" pitchFamily="34" charset="-128"/>
              </a:rPr>
              <a:t>33 For the Lord </a:t>
            </a:r>
            <a:r>
              <a:rPr lang="en-CA" sz="4000" b="1" dirty="0" err="1">
                <a:latin typeface="Helvetica" panose="020B0604020202020204" pitchFamily="34" charset="0"/>
                <a:ea typeface="Arial Unicode MS" panose="020B0604020202020204" pitchFamily="34" charset="-128"/>
                <a:cs typeface="Arial Unicode MS" panose="020B0604020202020204" pitchFamily="34" charset="-128"/>
              </a:rPr>
              <a:t>heareth</a:t>
            </a:r>
            <a:r>
              <a:rPr lang="en-CA" sz="4000" b="1" dirty="0">
                <a:latin typeface="Helvetica" panose="020B0604020202020204" pitchFamily="34" charset="0"/>
                <a:ea typeface="Arial Unicode MS" panose="020B0604020202020204" pitchFamily="34" charset="-128"/>
                <a:cs typeface="Arial Unicode MS" panose="020B0604020202020204" pitchFamily="34" charset="-128"/>
              </a:rPr>
              <a:t> the poor, and </a:t>
            </a:r>
            <a:r>
              <a:rPr lang="en-CA" sz="4000" b="1" dirty="0" err="1">
                <a:latin typeface="Helvetica" panose="020B0604020202020204" pitchFamily="34" charset="0"/>
                <a:ea typeface="Arial Unicode MS" panose="020B0604020202020204" pitchFamily="34" charset="-128"/>
                <a:cs typeface="Arial Unicode MS" panose="020B0604020202020204" pitchFamily="34" charset="-128"/>
              </a:rPr>
              <a:t>despiseth</a:t>
            </a:r>
            <a:r>
              <a:rPr lang="en-CA" sz="4000" b="1" dirty="0">
                <a:latin typeface="Helvetica" panose="020B0604020202020204" pitchFamily="34" charset="0"/>
                <a:ea typeface="Arial Unicode MS" panose="020B0604020202020204" pitchFamily="34" charset="-128"/>
                <a:cs typeface="Arial Unicode MS" panose="020B0604020202020204" pitchFamily="34" charset="-128"/>
              </a:rPr>
              <a:t> not his prisoners. 34 Let the heaven and earth praise him, the seas, and every thing that </a:t>
            </a:r>
            <a:r>
              <a:rPr lang="en-CA" sz="4000" b="1" dirty="0" err="1">
                <a:latin typeface="Helvetica" panose="020B0604020202020204" pitchFamily="34" charset="0"/>
                <a:ea typeface="Arial Unicode MS" panose="020B0604020202020204" pitchFamily="34" charset="-128"/>
                <a:cs typeface="Arial Unicode MS" panose="020B0604020202020204" pitchFamily="34" charset="-128"/>
              </a:rPr>
              <a:t>moveth</a:t>
            </a:r>
            <a:r>
              <a:rPr lang="en-CA" sz="4000" b="1" dirty="0">
                <a:latin typeface="Helvetica" panose="020B0604020202020204" pitchFamily="34" charset="0"/>
                <a:ea typeface="Arial Unicode MS" panose="020B0604020202020204" pitchFamily="34" charset="-128"/>
                <a:cs typeface="Arial Unicode MS" panose="020B0604020202020204" pitchFamily="34" charset="-128"/>
              </a:rPr>
              <a:t> therein.</a:t>
            </a:r>
          </a:p>
        </p:txBody>
      </p:sp>
    </p:spTree>
    <p:extLst>
      <p:ext uri="{BB962C8B-B14F-4D97-AF65-F5344CB8AC3E}">
        <p14:creationId xmlns:p14="http://schemas.microsoft.com/office/powerpoint/2010/main" val="26127465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105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repeatCount="indefinite"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 name="May song background CMA">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0"/>
            <a:ext cx="12091916" cy="6858000"/>
          </a:xfrm>
          <a:prstGeom prst="rect">
            <a:avLst/>
          </a:prstGeom>
        </p:spPr>
      </p:pic>
      <p:sp>
        <p:nvSpPr>
          <p:cNvPr id="3" name="Content Placeholder 2"/>
          <p:cNvSpPr>
            <a:spLocks noGrp="1"/>
          </p:cNvSpPr>
          <p:nvPr>
            <p:ph idx="1"/>
          </p:nvPr>
        </p:nvSpPr>
        <p:spPr>
          <a:xfrm>
            <a:off x="1537253" y="757699"/>
            <a:ext cx="9117495" cy="5342602"/>
          </a:xfrm>
        </p:spPr>
        <p:txBody>
          <a:bodyPr anchor="ctr">
            <a:noAutofit/>
          </a:bodyPr>
          <a:lstStyle/>
          <a:p>
            <a:pPr marL="0" marR="0" indent="0" algn="ctr">
              <a:spcBef>
                <a:spcPts val="0"/>
              </a:spcBef>
              <a:spcAft>
                <a:spcPts val="0"/>
              </a:spcAft>
              <a:buNone/>
            </a:pPr>
            <a:r>
              <a:rPr lang="en-CA" sz="4400" b="1" dirty="0">
                <a:latin typeface="Helvetica" panose="020B0604020202020204" pitchFamily="34" charset="0"/>
                <a:ea typeface="Arial Unicode MS" panose="020B0604020202020204" pitchFamily="34" charset="-128"/>
                <a:cs typeface="Arial Unicode MS" panose="020B0604020202020204" pitchFamily="34" charset="-128"/>
              </a:rPr>
              <a:t>Proverbs 15:25</a:t>
            </a:r>
          </a:p>
          <a:p>
            <a:pPr marL="0" marR="0" indent="0" algn="ctr">
              <a:spcBef>
                <a:spcPts val="0"/>
              </a:spcBef>
              <a:spcAft>
                <a:spcPts val="0"/>
              </a:spcAft>
              <a:buNone/>
            </a:pPr>
            <a:endParaRPr lang="en-CA" sz="2400" b="1" dirty="0">
              <a:latin typeface="Helvetica" panose="020B0604020202020204" pitchFamily="34" charset="0"/>
              <a:ea typeface="Arial Unicode MS" panose="020B0604020202020204" pitchFamily="34" charset="-128"/>
              <a:cs typeface="Arial Unicode MS" panose="020B0604020202020204" pitchFamily="34" charset="-128"/>
            </a:endParaRPr>
          </a:p>
          <a:p>
            <a:pPr marL="0" marR="0" indent="0" algn="ctr">
              <a:spcBef>
                <a:spcPts val="0"/>
              </a:spcBef>
              <a:spcAft>
                <a:spcPts val="0"/>
              </a:spcAft>
              <a:buNone/>
            </a:pPr>
            <a:r>
              <a:rPr lang="en-CA" sz="4000" b="1" dirty="0">
                <a:latin typeface="Helvetica" panose="020B0604020202020204" pitchFamily="34" charset="0"/>
                <a:ea typeface="Arial Unicode MS" panose="020B0604020202020204" pitchFamily="34" charset="-128"/>
                <a:cs typeface="Arial Unicode MS" panose="020B0604020202020204" pitchFamily="34" charset="-128"/>
              </a:rPr>
              <a:t>The Lord will destroy the house of the proud: but he will establish the border of the widow.</a:t>
            </a:r>
          </a:p>
        </p:txBody>
      </p:sp>
    </p:spTree>
    <p:extLst>
      <p:ext uri="{BB962C8B-B14F-4D97-AF65-F5344CB8AC3E}">
        <p14:creationId xmlns:p14="http://schemas.microsoft.com/office/powerpoint/2010/main" val="38037759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105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repeatCount="indefinite"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 name="May song background CMA">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0"/>
            <a:ext cx="12037325" cy="6858000"/>
          </a:xfrm>
          <a:prstGeom prst="rect">
            <a:avLst/>
          </a:prstGeom>
        </p:spPr>
      </p:pic>
      <p:sp>
        <p:nvSpPr>
          <p:cNvPr id="3" name="Content Placeholder 2"/>
          <p:cNvSpPr>
            <a:spLocks noGrp="1"/>
          </p:cNvSpPr>
          <p:nvPr>
            <p:ph idx="1"/>
          </p:nvPr>
        </p:nvSpPr>
        <p:spPr>
          <a:xfrm>
            <a:off x="1537253" y="757699"/>
            <a:ext cx="9117495" cy="5342602"/>
          </a:xfrm>
        </p:spPr>
        <p:txBody>
          <a:bodyPr anchor="ctr">
            <a:noAutofit/>
          </a:bodyPr>
          <a:lstStyle/>
          <a:p>
            <a:pPr marL="0" indent="0" algn="ctr">
              <a:buNone/>
            </a:pPr>
            <a:r>
              <a:rPr lang="en-CA" sz="4400" b="1" dirty="0">
                <a:latin typeface="Helvetica" panose="020B0604020202020204" pitchFamily="34" charset="0"/>
                <a:cs typeface="Helvetica" panose="020B0604020202020204" pitchFamily="34" charset="0"/>
              </a:rPr>
              <a:t>Proverbs 16:5</a:t>
            </a:r>
          </a:p>
          <a:p>
            <a:pPr marL="0" indent="0" algn="ctr">
              <a:buNone/>
            </a:pPr>
            <a:endParaRPr lang="en-CA" sz="1800" b="1" dirty="0">
              <a:latin typeface="Helvetica" panose="020B0604020202020204" pitchFamily="34" charset="0"/>
              <a:cs typeface="Helvetica" panose="020B0604020202020204" pitchFamily="34" charset="0"/>
            </a:endParaRPr>
          </a:p>
          <a:p>
            <a:pPr marL="0" indent="0" algn="ctr">
              <a:buNone/>
            </a:pPr>
            <a:r>
              <a:rPr lang="en-CA" sz="4000" b="1" dirty="0">
                <a:latin typeface="Helvetica" panose="020B0604020202020204" pitchFamily="34" charset="0"/>
                <a:cs typeface="Helvetica" panose="020B0604020202020204" pitchFamily="34" charset="0"/>
              </a:rPr>
              <a:t>Every one that is proud in heart is an abomination to the Lord: though hand join in hand, he shall not be unpunished.</a:t>
            </a:r>
          </a:p>
        </p:txBody>
      </p:sp>
    </p:spTree>
    <p:extLst>
      <p:ext uri="{BB962C8B-B14F-4D97-AF65-F5344CB8AC3E}">
        <p14:creationId xmlns:p14="http://schemas.microsoft.com/office/powerpoint/2010/main" val="8606305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105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repeatCount="indefinite"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 name="May song background CMA">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0"/>
            <a:ext cx="12192000" cy="6858000"/>
          </a:xfrm>
          <a:prstGeom prst="rect">
            <a:avLst/>
          </a:prstGeom>
        </p:spPr>
      </p:pic>
      <p:sp>
        <p:nvSpPr>
          <p:cNvPr id="3" name="Content Placeholder 2"/>
          <p:cNvSpPr>
            <a:spLocks noGrp="1"/>
          </p:cNvSpPr>
          <p:nvPr>
            <p:ph idx="1"/>
          </p:nvPr>
        </p:nvSpPr>
        <p:spPr>
          <a:xfrm>
            <a:off x="1537253" y="757699"/>
            <a:ext cx="9117495" cy="5342602"/>
          </a:xfrm>
        </p:spPr>
        <p:txBody>
          <a:bodyPr anchor="ctr">
            <a:noAutofit/>
          </a:bodyPr>
          <a:lstStyle/>
          <a:p>
            <a:pPr marL="0" indent="0" algn="ctr">
              <a:buNone/>
            </a:pPr>
            <a:r>
              <a:rPr lang="en-CA" sz="6000" b="1" baseline="30000" dirty="0">
                <a:solidFill>
                  <a:srgbClr val="FFFF00"/>
                </a:solidFill>
                <a:latin typeface="Helvetica" panose="020B0604020202020204" pitchFamily="34" charset="0"/>
                <a:cs typeface="Helvetica" panose="020B0604020202020204" pitchFamily="34" charset="0"/>
              </a:rPr>
              <a:t>7.</a:t>
            </a:r>
            <a:r>
              <a:rPr lang="en-CA" sz="6000" b="1" dirty="0">
                <a:solidFill>
                  <a:srgbClr val="FFFF00"/>
                </a:solidFill>
                <a:latin typeface="Helvetica" panose="020B0604020202020204" pitchFamily="34" charset="0"/>
                <a:cs typeface="Helvetica" panose="020B0604020202020204" pitchFamily="34" charset="0"/>
              </a:rPr>
              <a:t> </a:t>
            </a:r>
            <a:r>
              <a:rPr lang="en-CA" sz="6000" b="1" baseline="30000" dirty="0">
                <a:solidFill>
                  <a:srgbClr val="FFFF00"/>
                </a:solidFill>
                <a:latin typeface="Helvetica" panose="020B0604020202020204" pitchFamily="34" charset="0"/>
                <a:cs typeface="Helvetica" panose="020B0604020202020204" pitchFamily="34" charset="0"/>
              </a:rPr>
              <a:t>Sin affects not only the one who sins, but others as well. Just like </a:t>
            </a:r>
            <a:r>
              <a:rPr lang="en-CA" sz="6000" b="1" baseline="30000" dirty="0" err="1">
                <a:solidFill>
                  <a:srgbClr val="FFFF00"/>
                </a:solidFill>
                <a:latin typeface="Helvetica" panose="020B0604020202020204" pitchFamily="34" charset="0"/>
                <a:cs typeface="Helvetica" panose="020B0604020202020204" pitchFamily="34" charset="0"/>
              </a:rPr>
              <a:t>Achan</a:t>
            </a:r>
            <a:r>
              <a:rPr lang="en-CA" sz="6000" b="1" baseline="30000" dirty="0">
                <a:solidFill>
                  <a:srgbClr val="FFFF00"/>
                </a:solidFill>
                <a:latin typeface="Helvetica" panose="020B0604020202020204" pitchFamily="34" charset="0"/>
                <a:cs typeface="Helvetica" panose="020B0604020202020204" pitchFamily="34" charset="0"/>
              </a:rPr>
              <a:t> our sins do not affect us alone.</a:t>
            </a:r>
          </a:p>
        </p:txBody>
      </p:sp>
    </p:spTree>
    <p:extLst>
      <p:ext uri="{BB962C8B-B14F-4D97-AF65-F5344CB8AC3E}">
        <p14:creationId xmlns:p14="http://schemas.microsoft.com/office/powerpoint/2010/main" val="16582740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105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repeatCount="indefinite"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 name="May song background CMA">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177421" y="0"/>
            <a:ext cx="11832609" cy="6858000"/>
          </a:xfrm>
          <a:prstGeom prst="rect">
            <a:avLst/>
          </a:prstGeom>
        </p:spPr>
      </p:pic>
      <p:sp>
        <p:nvSpPr>
          <p:cNvPr id="3" name="Content Placeholder 2"/>
          <p:cNvSpPr>
            <a:spLocks noGrp="1"/>
          </p:cNvSpPr>
          <p:nvPr>
            <p:ph idx="1"/>
          </p:nvPr>
        </p:nvSpPr>
        <p:spPr>
          <a:xfrm>
            <a:off x="1537253" y="757699"/>
            <a:ext cx="9117495" cy="5342602"/>
          </a:xfrm>
        </p:spPr>
        <p:txBody>
          <a:bodyPr anchor="ctr">
            <a:noAutofit/>
          </a:bodyPr>
          <a:lstStyle/>
          <a:p>
            <a:pPr marL="0" marR="0" indent="0" algn="ctr">
              <a:spcBef>
                <a:spcPts val="0"/>
              </a:spcBef>
              <a:spcAft>
                <a:spcPts val="0"/>
              </a:spcAft>
              <a:buNone/>
            </a:pPr>
            <a:r>
              <a:rPr lang="en-US" sz="4400" b="1" dirty="0">
                <a:latin typeface="Helvetica" panose="020B0604020202020204" pitchFamily="34" charset="0"/>
                <a:ea typeface="Arial Unicode MS" panose="020B0604020202020204" pitchFamily="34" charset="-128"/>
                <a:cs typeface="Arial Unicode MS" panose="020B0604020202020204" pitchFamily="34" charset="-128"/>
              </a:rPr>
              <a:t>Romans 5:12</a:t>
            </a:r>
          </a:p>
          <a:p>
            <a:pPr marL="0" marR="0" indent="0" algn="ctr">
              <a:spcBef>
                <a:spcPts val="0"/>
              </a:spcBef>
              <a:spcAft>
                <a:spcPts val="0"/>
              </a:spcAft>
              <a:buNone/>
            </a:pPr>
            <a:endParaRPr lang="en-US" b="1" dirty="0">
              <a:latin typeface="Helvetica" panose="020B0604020202020204" pitchFamily="34" charset="0"/>
              <a:ea typeface="Arial Unicode MS" panose="020B0604020202020204" pitchFamily="34" charset="-128"/>
              <a:cs typeface="Arial Unicode MS" panose="020B0604020202020204" pitchFamily="34" charset="-128"/>
            </a:endParaRPr>
          </a:p>
          <a:p>
            <a:pPr marL="0" marR="0" indent="0" algn="ctr">
              <a:spcBef>
                <a:spcPts val="0"/>
              </a:spcBef>
              <a:spcAft>
                <a:spcPts val="0"/>
              </a:spcAft>
              <a:buNone/>
            </a:pPr>
            <a:r>
              <a:rPr lang="en-CA" sz="4000" b="1" dirty="0">
                <a:latin typeface="Helvetica" panose="020B0604020202020204" pitchFamily="34" charset="0"/>
                <a:ea typeface="Arial Unicode MS" panose="020B0604020202020204" pitchFamily="34" charset="-128"/>
                <a:cs typeface="Arial Unicode MS" panose="020B0604020202020204" pitchFamily="34" charset="-128"/>
              </a:rPr>
              <a:t>Wherefore, as by one man sin entered into the world, and death by sin; and so death passed upon all men, for that all have sinned:</a:t>
            </a:r>
            <a:endParaRPr lang="en-US" sz="4000" b="1" dirty="0">
              <a:latin typeface="Helvetica" panose="020B0604020202020204" pitchFamily="34" charset="0"/>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17455416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105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repeatCount="indefinite"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 name="May song background CMA">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163773" y="0"/>
            <a:ext cx="12028227" cy="6858000"/>
          </a:xfrm>
          <a:prstGeom prst="rect">
            <a:avLst/>
          </a:prstGeom>
        </p:spPr>
      </p:pic>
      <p:sp>
        <p:nvSpPr>
          <p:cNvPr id="3" name="Content Placeholder 2"/>
          <p:cNvSpPr>
            <a:spLocks noGrp="1"/>
          </p:cNvSpPr>
          <p:nvPr>
            <p:ph idx="1"/>
          </p:nvPr>
        </p:nvSpPr>
        <p:spPr>
          <a:xfrm>
            <a:off x="1537253" y="757699"/>
            <a:ext cx="9117495" cy="5342602"/>
          </a:xfrm>
        </p:spPr>
        <p:txBody>
          <a:bodyPr anchor="ctr">
            <a:noAutofit/>
          </a:bodyPr>
          <a:lstStyle/>
          <a:p>
            <a:pPr marL="0" marR="0" indent="0" algn="ctr">
              <a:spcBef>
                <a:spcPts val="0"/>
              </a:spcBef>
              <a:spcAft>
                <a:spcPts val="0"/>
              </a:spcAft>
              <a:buNone/>
            </a:pPr>
            <a:r>
              <a:rPr lang="de-DE" sz="4000" b="1" dirty="0">
                <a:latin typeface="Helvetica" panose="020B0604020202020204" pitchFamily="34" charset="0"/>
                <a:ea typeface="Arial Unicode MS" panose="020B0604020202020204" pitchFamily="34" charset="-128"/>
                <a:cs typeface="Arial Unicode MS" panose="020B0604020202020204" pitchFamily="34" charset="-128"/>
              </a:rPr>
              <a:t>Romans 5:18-19</a:t>
            </a:r>
          </a:p>
          <a:p>
            <a:pPr marL="0" marR="0" indent="0" algn="ctr">
              <a:spcBef>
                <a:spcPts val="0"/>
              </a:spcBef>
              <a:spcAft>
                <a:spcPts val="0"/>
              </a:spcAft>
              <a:buNone/>
            </a:pPr>
            <a:endParaRPr lang="de-DE" sz="3600" b="1" dirty="0">
              <a:latin typeface="Helvetica" panose="020B0604020202020204" pitchFamily="34" charset="0"/>
              <a:ea typeface="Arial Unicode MS" panose="020B0604020202020204" pitchFamily="34" charset="-128"/>
              <a:cs typeface="Arial Unicode MS" panose="020B0604020202020204" pitchFamily="34" charset="-128"/>
            </a:endParaRPr>
          </a:p>
          <a:p>
            <a:pPr marL="0" marR="0" indent="0" algn="ctr">
              <a:spcBef>
                <a:spcPts val="0"/>
              </a:spcBef>
              <a:spcAft>
                <a:spcPts val="0"/>
              </a:spcAft>
              <a:buNone/>
            </a:pPr>
            <a:endParaRPr lang="de-DE" sz="1000" b="1" dirty="0">
              <a:latin typeface="Helvetica" panose="020B0604020202020204" pitchFamily="34" charset="0"/>
              <a:ea typeface="Arial Unicode MS" panose="020B0604020202020204" pitchFamily="34" charset="-128"/>
              <a:cs typeface="Arial Unicode MS" panose="020B0604020202020204" pitchFamily="34" charset="-128"/>
            </a:endParaRPr>
          </a:p>
          <a:p>
            <a:pPr marL="0" marR="0" indent="0" algn="ctr">
              <a:spcBef>
                <a:spcPts val="0"/>
              </a:spcBef>
              <a:spcAft>
                <a:spcPts val="0"/>
              </a:spcAft>
              <a:buNone/>
            </a:pPr>
            <a:r>
              <a:rPr lang="en-CA" sz="3600" b="1" dirty="0">
                <a:latin typeface="Helvetica" panose="020B0604020202020204" pitchFamily="34" charset="0"/>
                <a:ea typeface="Arial Unicode MS" panose="020B0604020202020204" pitchFamily="34" charset="-128"/>
                <a:cs typeface="Arial Unicode MS" panose="020B0604020202020204" pitchFamily="34" charset="-128"/>
              </a:rPr>
              <a:t>Therefore as by the offence of one judgment came upon all men to condemnation; even so by the righteousness of one the free gift came upon all men unto justification of life.19 For as by one man's disobedience many were made sinners, so by the obedience of one shall many be made righteous.</a:t>
            </a:r>
          </a:p>
          <a:p>
            <a:pPr marL="0" marR="0" indent="0" algn="ctr">
              <a:spcBef>
                <a:spcPts val="0"/>
              </a:spcBef>
              <a:spcAft>
                <a:spcPts val="0"/>
              </a:spcAft>
              <a:buNone/>
            </a:pPr>
            <a:endParaRPr lang="de-DE" sz="4400" b="1" dirty="0">
              <a:latin typeface="Helvetica" panose="020B0604020202020204" pitchFamily="34" charset="0"/>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2422902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105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repeatCount="indefinite"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 name="May song background CMA">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0"/>
            <a:ext cx="11982734" cy="6858000"/>
          </a:xfrm>
          <a:prstGeom prst="rect">
            <a:avLst/>
          </a:prstGeom>
        </p:spPr>
      </p:pic>
      <p:sp>
        <p:nvSpPr>
          <p:cNvPr id="3" name="Content Placeholder 2"/>
          <p:cNvSpPr>
            <a:spLocks noGrp="1"/>
          </p:cNvSpPr>
          <p:nvPr>
            <p:ph idx="1"/>
          </p:nvPr>
        </p:nvSpPr>
        <p:spPr>
          <a:xfrm>
            <a:off x="1537253" y="757699"/>
            <a:ext cx="9117495" cy="5342602"/>
          </a:xfrm>
        </p:spPr>
        <p:txBody>
          <a:bodyPr anchor="ctr">
            <a:noAutofit/>
          </a:bodyPr>
          <a:lstStyle/>
          <a:p>
            <a:pPr marL="0" marR="0" indent="0" algn="ctr">
              <a:spcBef>
                <a:spcPts val="0"/>
              </a:spcBef>
              <a:spcAft>
                <a:spcPts val="0"/>
              </a:spcAft>
              <a:buNone/>
            </a:pPr>
            <a:r>
              <a:rPr lang="en-CA" sz="4000" b="1" dirty="0">
                <a:solidFill>
                  <a:srgbClr val="FFFF00"/>
                </a:solidFill>
                <a:latin typeface="Helvetica" panose="020B0604020202020204" pitchFamily="34" charset="0"/>
                <a:ea typeface="Arial Unicode MS" panose="020B0604020202020204" pitchFamily="34" charset="-128"/>
                <a:cs typeface="Arial Unicode MS" panose="020B0604020202020204" pitchFamily="34" charset="-128"/>
              </a:rPr>
              <a:t>8. Choice then determines destiny</a:t>
            </a:r>
          </a:p>
          <a:p>
            <a:pPr marL="0" marR="0" indent="0" algn="ctr">
              <a:spcBef>
                <a:spcPts val="0"/>
              </a:spcBef>
              <a:spcAft>
                <a:spcPts val="0"/>
              </a:spcAft>
              <a:buNone/>
            </a:pPr>
            <a:r>
              <a:rPr lang="en-CA" sz="4000" b="1" dirty="0">
                <a:solidFill>
                  <a:srgbClr val="FFFF00"/>
                </a:solidFill>
                <a:latin typeface="Helvetica" panose="020B0604020202020204" pitchFamily="34" charset="0"/>
                <a:ea typeface="Arial Unicode MS" panose="020B0604020202020204" pitchFamily="34" charset="-128"/>
                <a:cs typeface="Arial Unicode MS" panose="020B0604020202020204" pitchFamily="34" charset="-128"/>
              </a:rPr>
              <a:t>(I set before you this day)</a:t>
            </a:r>
            <a:br>
              <a:rPr lang="en-CA" sz="4000" b="1" dirty="0">
                <a:solidFill>
                  <a:srgbClr val="FFFF00"/>
                </a:solidFill>
                <a:latin typeface="Helvetica" panose="020B0604020202020204" pitchFamily="34" charset="0"/>
                <a:ea typeface="Arial Unicode MS" panose="020B0604020202020204" pitchFamily="34" charset="-128"/>
                <a:cs typeface="Arial Unicode MS" panose="020B0604020202020204" pitchFamily="34" charset="-128"/>
              </a:rPr>
            </a:br>
            <a:endParaRPr lang="en-CA" sz="4000" b="1" dirty="0">
              <a:solidFill>
                <a:srgbClr val="FFFF00"/>
              </a:solidFill>
              <a:latin typeface="Helvetica" panose="020B0604020202020204" pitchFamily="34" charset="0"/>
              <a:ea typeface="Arial Unicode MS" panose="020B0604020202020204" pitchFamily="34" charset="-128"/>
              <a:cs typeface="Arial Unicode MS" panose="020B0604020202020204" pitchFamily="34" charset="-128"/>
            </a:endParaRPr>
          </a:p>
          <a:p>
            <a:pPr marL="0" marR="0" indent="0" algn="ctr">
              <a:spcBef>
                <a:spcPts val="0"/>
              </a:spcBef>
              <a:spcAft>
                <a:spcPts val="0"/>
              </a:spcAft>
              <a:buNone/>
            </a:pPr>
            <a:r>
              <a:rPr lang="en-CA" sz="4000" b="1" dirty="0">
                <a:latin typeface="Helvetica" panose="020B0604020202020204" pitchFamily="34" charset="0"/>
                <a:ea typeface="Arial Unicode MS" panose="020B0604020202020204" pitchFamily="34" charset="-128"/>
                <a:cs typeface="Arial Unicode MS" panose="020B0604020202020204" pitchFamily="34" charset="-128"/>
              </a:rPr>
              <a:t>Deuteronomy 30:15-16  Deuteronomy 30:19</a:t>
            </a:r>
          </a:p>
        </p:txBody>
      </p:sp>
    </p:spTree>
    <p:extLst>
      <p:ext uri="{BB962C8B-B14F-4D97-AF65-F5344CB8AC3E}">
        <p14:creationId xmlns:p14="http://schemas.microsoft.com/office/powerpoint/2010/main" val="3960779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105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repeatCount="indefinite"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 name="May song background CMA">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232012" y="0"/>
            <a:ext cx="11723427" cy="6858000"/>
          </a:xfrm>
          <a:prstGeom prst="rect">
            <a:avLst/>
          </a:prstGeom>
        </p:spPr>
      </p:pic>
      <p:sp>
        <p:nvSpPr>
          <p:cNvPr id="3" name="Content Placeholder 2"/>
          <p:cNvSpPr>
            <a:spLocks noGrp="1"/>
          </p:cNvSpPr>
          <p:nvPr>
            <p:ph idx="1"/>
          </p:nvPr>
        </p:nvSpPr>
        <p:spPr>
          <a:xfrm>
            <a:off x="1537253" y="757699"/>
            <a:ext cx="9117495" cy="5342602"/>
          </a:xfrm>
        </p:spPr>
        <p:txBody>
          <a:bodyPr anchor="ctr">
            <a:noAutofit/>
          </a:bodyPr>
          <a:lstStyle/>
          <a:p>
            <a:pPr marL="0" marR="0" indent="0" algn="ctr">
              <a:spcBef>
                <a:spcPts val="0"/>
              </a:spcBef>
              <a:spcAft>
                <a:spcPts val="0"/>
              </a:spcAft>
              <a:buNone/>
            </a:pPr>
            <a:r>
              <a:rPr lang="en-CA" sz="4400" b="1" dirty="0">
                <a:solidFill>
                  <a:srgbClr val="FFFF00"/>
                </a:solidFill>
                <a:latin typeface="Times New Roman" panose="02020603050405020304" pitchFamily="18" charset="0"/>
                <a:ea typeface="Arial Unicode MS" panose="020B0604020202020204" pitchFamily="34" charset="-128"/>
              </a:rPr>
              <a:t>9. Obedience is a matter of choice </a:t>
            </a:r>
          </a:p>
          <a:p>
            <a:pPr marL="0" marR="0" indent="0" algn="ctr">
              <a:spcBef>
                <a:spcPts val="0"/>
              </a:spcBef>
              <a:spcAft>
                <a:spcPts val="0"/>
              </a:spcAft>
              <a:buNone/>
            </a:pPr>
            <a:endParaRPr lang="en-CA" sz="4400" b="1" dirty="0">
              <a:solidFill>
                <a:srgbClr val="FFFF00"/>
              </a:solidFill>
              <a:latin typeface="Times New Roman" panose="02020603050405020304" pitchFamily="18" charset="0"/>
              <a:ea typeface="Arial Unicode MS" panose="020B0604020202020204" pitchFamily="34" charset="-128"/>
            </a:endParaRPr>
          </a:p>
          <a:p>
            <a:pPr marL="0" marR="0" indent="0" algn="ctr">
              <a:spcBef>
                <a:spcPts val="0"/>
              </a:spcBef>
              <a:spcAft>
                <a:spcPts val="0"/>
              </a:spcAft>
              <a:buNone/>
            </a:pPr>
            <a:r>
              <a:rPr lang="en-CA" sz="4400" b="1" dirty="0">
                <a:latin typeface="Times New Roman" panose="02020603050405020304" pitchFamily="18" charset="0"/>
                <a:ea typeface="Arial Unicode MS" panose="020B0604020202020204" pitchFamily="34" charset="-128"/>
              </a:rPr>
              <a:t>Isaiah 1:19</a:t>
            </a:r>
            <a:endParaRPr lang="en-CA" sz="4000" b="1" dirty="0">
              <a:latin typeface="Helvetica" panose="020B0604020202020204" pitchFamily="34" charset="0"/>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23951699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105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repeatCount="indefinite"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 name="May song background CMA">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0"/>
            <a:ext cx="12037325" cy="6858000"/>
          </a:xfrm>
          <a:prstGeom prst="rect">
            <a:avLst/>
          </a:prstGeom>
        </p:spPr>
      </p:pic>
      <p:sp>
        <p:nvSpPr>
          <p:cNvPr id="3" name="Content Placeholder 2"/>
          <p:cNvSpPr>
            <a:spLocks noGrp="1"/>
          </p:cNvSpPr>
          <p:nvPr>
            <p:ph idx="1"/>
          </p:nvPr>
        </p:nvSpPr>
        <p:spPr>
          <a:xfrm>
            <a:off x="1537253" y="757699"/>
            <a:ext cx="9117495" cy="5342602"/>
          </a:xfrm>
        </p:spPr>
        <p:txBody>
          <a:bodyPr anchor="ctr">
            <a:noAutofit/>
          </a:bodyPr>
          <a:lstStyle/>
          <a:p>
            <a:pPr marL="0" marR="0" indent="0" algn="ctr">
              <a:spcBef>
                <a:spcPts val="0"/>
              </a:spcBef>
              <a:spcAft>
                <a:spcPts val="0"/>
              </a:spcAft>
              <a:buNone/>
            </a:pPr>
            <a:r>
              <a:rPr lang="en-CA" sz="4400" b="1" dirty="0">
                <a:solidFill>
                  <a:srgbClr val="FFFF00"/>
                </a:solidFill>
                <a:latin typeface="Helvetica" panose="020B0604020202020204" pitchFamily="34" charset="0"/>
                <a:ea typeface="Arial Unicode MS" panose="020B0604020202020204" pitchFamily="34" charset="-128"/>
                <a:cs typeface="Arial Unicode MS" panose="020B0604020202020204" pitchFamily="34" charset="-128"/>
              </a:rPr>
              <a:t>10. Biblically the meaning of the name </a:t>
            </a:r>
            <a:r>
              <a:rPr lang="en-CA" sz="4400" b="1" dirty="0" err="1">
                <a:solidFill>
                  <a:srgbClr val="FFFF00"/>
                </a:solidFill>
                <a:latin typeface="Helvetica" panose="020B0604020202020204" pitchFamily="34" charset="0"/>
                <a:ea typeface="Arial Unicode MS" panose="020B0604020202020204" pitchFamily="34" charset="-128"/>
                <a:cs typeface="Arial Unicode MS" panose="020B0604020202020204" pitchFamily="34" charset="-128"/>
              </a:rPr>
              <a:t>Achan</a:t>
            </a:r>
            <a:r>
              <a:rPr lang="en-CA" sz="4400" b="1" dirty="0">
                <a:solidFill>
                  <a:srgbClr val="FFFF00"/>
                </a:solidFill>
                <a:latin typeface="Helvetica" panose="020B0604020202020204" pitchFamily="34" charset="0"/>
                <a:ea typeface="Arial Unicode MS" panose="020B0604020202020204" pitchFamily="34" charset="-128"/>
                <a:cs typeface="Arial Unicode MS" panose="020B0604020202020204" pitchFamily="34" charset="-128"/>
              </a:rPr>
              <a:t> is</a:t>
            </a:r>
          </a:p>
          <a:p>
            <a:pPr marL="0" marR="0" indent="0" algn="ctr">
              <a:spcBef>
                <a:spcPts val="0"/>
              </a:spcBef>
              <a:spcAft>
                <a:spcPts val="0"/>
              </a:spcAft>
              <a:buNone/>
            </a:pPr>
            <a:endParaRPr lang="en-CA" sz="4400" b="1" dirty="0">
              <a:solidFill>
                <a:srgbClr val="FFFF00"/>
              </a:solidFill>
              <a:latin typeface="Helvetica" panose="020B0604020202020204" pitchFamily="34" charset="0"/>
              <a:ea typeface="Arial Unicode MS" panose="020B0604020202020204" pitchFamily="34" charset="-128"/>
              <a:cs typeface="Arial Unicode MS" panose="020B0604020202020204" pitchFamily="34" charset="-128"/>
            </a:endParaRPr>
          </a:p>
          <a:p>
            <a:pPr marL="0" marR="0" indent="0" algn="ctr">
              <a:spcBef>
                <a:spcPts val="0"/>
              </a:spcBef>
              <a:spcAft>
                <a:spcPts val="0"/>
              </a:spcAft>
              <a:buNone/>
            </a:pPr>
            <a:r>
              <a:rPr lang="en-CA" sz="4400" b="1" dirty="0">
                <a:solidFill>
                  <a:srgbClr val="FFFF00"/>
                </a:solidFill>
                <a:latin typeface="Helvetica" panose="020B0604020202020204" pitchFamily="34" charset="0"/>
                <a:ea typeface="Arial Unicode MS" panose="020B0604020202020204" pitchFamily="34" charset="-128"/>
                <a:cs typeface="Arial Unicode MS" panose="020B0604020202020204" pitchFamily="34" charset="-128"/>
              </a:rPr>
              <a:t>- “He that </a:t>
            </a:r>
            <a:r>
              <a:rPr lang="en-CA" sz="4400" b="1" dirty="0" err="1">
                <a:solidFill>
                  <a:srgbClr val="FFFF00"/>
                </a:solidFill>
                <a:latin typeface="Helvetica" panose="020B0604020202020204" pitchFamily="34" charset="0"/>
                <a:ea typeface="Arial Unicode MS" panose="020B0604020202020204" pitchFamily="34" charset="-128"/>
                <a:cs typeface="Arial Unicode MS" panose="020B0604020202020204" pitchFamily="34" charset="-128"/>
              </a:rPr>
              <a:t>troubleth</a:t>
            </a:r>
            <a:r>
              <a:rPr lang="en-CA" sz="4400" b="1" dirty="0">
                <a:solidFill>
                  <a:srgbClr val="FFFF00"/>
                </a:solidFill>
                <a:latin typeface="Helvetica" panose="020B0604020202020204" pitchFamily="34" charset="0"/>
                <a:ea typeface="Arial Unicode MS" panose="020B0604020202020204" pitchFamily="34" charset="-128"/>
                <a:cs typeface="Arial Unicode MS" panose="020B0604020202020204" pitchFamily="34" charset="-128"/>
              </a:rPr>
              <a:t>”</a:t>
            </a:r>
            <a:endParaRPr lang="en-CA" b="1" dirty="0">
              <a:solidFill>
                <a:srgbClr val="FFFF00"/>
              </a:solidFill>
              <a:latin typeface="Helvetica" panose="020B0604020202020204" pitchFamily="34" charset="0"/>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26870345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105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repeatCount="indefinite"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 name="May song background CMA">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122830" y="0"/>
            <a:ext cx="11873552" cy="6858000"/>
          </a:xfrm>
          <a:prstGeom prst="rect">
            <a:avLst/>
          </a:prstGeom>
        </p:spPr>
      </p:pic>
      <p:sp>
        <p:nvSpPr>
          <p:cNvPr id="3" name="Content Placeholder 2"/>
          <p:cNvSpPr>
            <a:spLocks noGrp="1"/>
          </p:cNvSpPr>
          <p:nvPr>
            <p:ph idx="1"/>
          </p:nvPr>
        </p:nvSpPr>
        <p:spPr>
          <a:xfrm>
            <a:off x="1537253" y="757699"/>
            <a:ext cx="9117495" cy="5342602"/>
          </a:xfrm>
        </p:spPr>
        <p:txBody>
          <a:bodyPr anchor="ctr">
            <a:noAutofit/>
          </a:bodyPr>
          <a:lstStyle/>
          <a:p>
            <a:pPr marL="0" marR="0" indent="0" algn="ctr">
              <a:spcBef>
                <a:spcPts val="0"/>
              </a:spcBef>
              <a:spcAft>
                <a:spcPts val="0"/>
              </a:spcAft>
              <a:buNone/>
            </a:pPr>
            <a:r>
              <a:rPr lang="en-CA" sz="4400" b="1" u="sng" dirty="0">
                <a:solidFill>
                  <a:srgbClr val="FFFF00"/>
                </a:solidFill>
                <a:latin typeface="Helvetica" panose="020B0604020202020204" pitchFamily="34" charset="0"/>
                <a:ea typeface="Arial Unicode MS" panose="020B0604020202020204" pitchFamily="34" charset="-128"/>
                <a:cs typeface="Arial Unicode MS" panose="020B0604020202020204" pitchFamily="34" charset="-128"/>
              </a:rPr>
              <a:t>DISOBEDIENCE</a:t>
            </a:r>
          </a:p>
          <a:p>
            <a:pPr marL="0" marR="0" indent="0" algn="ctr">
              <a:spcBef>
                <a:spcPts val="0"/>
              </a:spcBef>
              <a:spcAft>
                <a:spcPts val="0"/>
              </a:spcAft>
              <a:buNone/>
            </a:pPr>
            <a:endParaRPr lang="en-CA" sz="4400" b="1" dirty="0">
              <a:solidFill>
                <a:srgbClr val="FFFF00"/>
              </a:solidFill>
              <a:latin typeface="Helvetica" panose="020B0604020202020204" pitchFamily="34" charset="0"/>
              <a:ea typeface="Arial Unicode MS" panose="020B0604020202020204" pitchFamily="34" charset="-128"/>
              <a:cs typeface="Arial Unicode MS" panose="020B0604020202020204" pitchFamily="34" charset="-128"/>
            </a:endParaRPr>
          </a:p>
          <a:p>
            <a:pPr marR="0" algn="ctr">
              <a:spcBef>
                <a:spcPts val="0"/>
              </a:spcBef>
              <a:spcAft>
                <a:spcPts val="0"/>
              </a:spcAft>
              <a:buFontTx/>
              <a:buChar char="-"/>
            </a:pPr>
            <a:r>
              <a:rPr lang="en-CA" sz="4400" b="1" dirty="0">
                <a:solidFill>
                  <a:srgbClr val="FFFF00"/>
                </a:solidFill>
                <a:latin typeface="Helvetica" panose="020B0604020202020204" pitchFamily="34" charset="0"/>
                <a:ea typeface="Arial Unicode MS" panose="020B0604020202020204" pitchFamily="34" charset="-128"/>
                <a:cs typeface="Arial Unicode MS" panose="020B0604020202020204" pitchFamily="34" charset="-128"/>
              </a:rPr>
              <a:t>lack of regard for Authority </a:t>
            </a:r>
          </a:p>
          <a:p>
            <a:pPr marL="0" marR="0" indent="0" algn="ctr">
              <a:spcBef>
                <a:spcPts val="0"/>
              </a:spcBef>
              <a:spcAft>
                <a:spcPts val="0"/>
              </a:spcAft>
              <a:buNone/>
            </a:pPr>
            <a:endParaRPr lang="en-CA" sz="4400" b="1" dirty="0">
              <a:solidFill>
                <a:srgbClr val="FFFF00"/>
              </a:solidFill>
              <a:latin typeface="Helvetica" panose="020B0604020202020204" pitchFamily="34" charset="0"/>
              <a:ea typeface="Arial Unicode MS" panose="020B0604020202020204" pitchFamily="34" charset="-128"/>
              <a:cs typeface="Arial Unicode MS" panose="020B0604020202020204" pitchFamily="34" charset="-128"/>
            </a:endParaRPr>
          </a:p>
          <a:p>
            <a:pPr marL="0" marR="0" indent="0" algn="ctr">
              <a:spcBef>
                <a:spcPts val="0"/>
              </a:spcBef>
              <a:spcAft>
                <a:spcPts val="0"/>
              </a:spcAft>
              <a:buNone/>
            </a:pPr>
            <a:r>
              <a:rPr lang="en-CA" sz="4400" b="1" dirty="0">
                <a:solidFill>
                  <a:srgbClr val="FFFF00"/>
                </a:solidFill>
                <a:latin typeface="Helvetica" panose="020B0604020202020204" pitchFamily="34" charset="0"/>
                <a:ea typeface="Arial Unicode MS" panose="020B0604020202020204" pitchFamily="34" charset="-128"/>
                <a:cs typeface="Arial Unicode MS" panose="020B0604020202020204" pitchFamily="34" charset="-128"/>
              </a:rPr>
              <a:t>In the Old Testament it carries a stronger meaning</a:t>
            </a:r>
          </a:p>
          <a:p>
            <a:pPr marL="0" marR="0" indent="0" algn="ctr">
              <a:spcBef>
                <a:spcPts val="0"/>
              </a:spcBef>
              <a:spcAft>
                <a:spcPts val="0"/>
              </a:spcAft>
              <a:buNone/>
            </a:pPr>
            <a:r>
              <a:rPr lang="en-CA" sz="4400" b="1" dirty="0">
                <a:solidFill>
                  <a:srgbClr val="FFFF00"/>
                </a:solidFill>
                <a:latin typeface="Helvetica" panose="020B0604020202020204" pitchFamily="34" charset="0"/>
                <a:ea typeface="Arial Unicode MS" panose="020B0604020202020204" pitchFamily="34" charset="-128"/>
                <a:cs typeface="Arial Unicode MS" panose="020B0604020202020204" pitchFamily="34" charset="-128"/>
              </a:rPr>
              <a:t>- stubbornness or violence</a:t>
            </a:r>
          </a:p>
        </p:txBody>
      </p:sp>
    </p:spTree>
    <p:extLst>
      <p:ext uri="{BB962C8B-B14F-4D97-AF65-F5344CB8AC3E}">
        <p14:creationId xmlns:p14="http://schemas.microsoft.com/office/powerpoint/2010/main" val="3742605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105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repeatCount="indefinite"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 name="May song background CMA">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0"/>
            <a:ext cx="12050973" cy="6858000"/>
          </a:xfrm>
          <a:prstGeom prst="rect">
            <a:avLst/>
          </a:prstGeom>
        </p:spPr>
      </p:pic>
      <p:sp>
        <p:nvSpPr>
          <p:cNvPr id="3" name="Content Placeholder 2"/>
          <p:cNvSpPr>
            <a:spLocks noGrp="1"/>
          </p:cNvSpPr>
          <p:nvPr>
            <p:ph idx="1"/>
          </p:nvPr>
        </p:nvSpPr>
        <p:spPr>
          <a:xfrm>
            <a:off x="1537253" y="757699"/>
            <a:ext cx="9117495" cy="5342602"/>
          </a:xfrm>
        </p:spPr>
        <p:txBody>
          <a:bodyPr anchor="ctr">
            <a:noAutofit/>
          </a:bodyPr>
          <a:lstStyle/>
          <a:p>
            <a:pPr marL="0" marR="0" indent="0" algn="ctr">
              <a:spcBef>
                <a:spcPts val="0"/>
              </a:spcBef>
              <a:spcAft>
                <a:spcPts val="0"/>
              </a:spcAft>
              <a:buNone/>
            </a:pPr>
            <a:r>
              <a:rPr lang="en-CA" sz="4400" b="1" u="sng" dirty="0">
                <a:solidFill>
                  <a:srgbClr val="FFFF00"/>
                </a:solidFill>
                <a:latin typeface="Helvetica" panose="020B0604020202020204" pitchFamily="34" charset="0"/>
                <a:ea typeface="Arial Unicode MS" panose="020B0604020202020204" pitchFamily="34" charset="-128"/>
                <a:cs typeface="Arial Unicode MS" panose="020B0604020202020204" pitchFamily="34" charset="-128"/>
              </a:rPr>
              <a:t>STUBBORN</a:t>
            </a:r>
          </a:p>
          <a:p>
            <a:pPr marL="0" marR="0" indent="0" algn="ctr">
              <a:spcBef>
                <a:spcPts val="0"/>
              </a:spcBef>
              <a:spcAft>
                <a:spcPts val="0"/>
              </a:spcAft>
              <a:buNone/>
            </a:pPr>
            <a:endParaRPr lang="en-CA" sz="4400" b="1" u="sng" dirty="0">
              <a:solidFill>
                <a:srgbClr val="FFFF00"/>
              </a:solidFill>
              <a:latin typeface="Helvetica" panose="020B0604020202020204" pitchFamily="34" charset="0"/>
              <a:ea typeface="Arial Unicode MS" panose="020B0604020202020204" pitchFamily="34" charset="-128"/>
              <a:cs typeface="Arial Unicode MS" panose="020B0604020202020204" pitchFamily="34" charset="-128"/>
            </a:endParaRPr>
          </a:p>
          <a:p>
            <a:pPr marL="0" marR="0" indent="0" algn="ctr">
              <a:spcBef>
                <a:spcPts val="0"/>
              </a:spcBef>
              <a:spcAft>
                <a:spcPts val="0"/>
              </a:spcAft>
              <a:buNone/>
            </a:pPr>
            <a:r>
              <a:rPr lang="en-CA" sz="4400" b="1" dirty="0">
                <a:solidFill>
                  <a:srgbClr val="FFFF00"/>
                </a:solidFill>
                <a:latin typeface="Helvetica" panose="020B0604020202020204" pitchFamily="34" charset="0"/>
                <a:ea typeface="Arial Unicode MS" panose="020B0604020202020204" pitchFamily="34" charset="-128"/>
                <a:cs typeface="Arial Unicode MS" panose="020B0604020202020204" pitchFamily="34" charset="-128"/>
              </a:rPr>
              <a:t>- Refusing to change your ideas </a:t>
            </a:r>
          </a:p>
          <a:p>
            <a:pPr marL="0" marR="0" indent="0" algn="ctr">
              <a:spcBef>
                <a:spcPts val="0"/>
              </a:spcBef>
              <a:spcAft>
                <a:spcPts val="0"/>
              </a:spcAft>
              <a:buNone/>
            </a:pPr>
            <a:r>
              <a:rPr lang="en-CA" sz="4400" b="1" dirty="0">
                <a:solidFill>
                  <a:srgbClr val="FFFF00"/>
                </a:solidFill>
                <a:latin typeface="Helvetica" panose="020B0604020202020204" pitchFamily="34" charset="0"/>
                <a:ea typeface="Arial Unicode MS" panose="020B0604020202020204" pitchFamily="34" charset="-128"/>
                <a:cs typeface="Arial Unicode MS" panose="020B0604020202020204" pitchFamily="34" charset="-128"/>
              </a:rPr>
              <a:t>- Refusing to stop doing something </a:t>
            </a:r>
          </a:p>
          <a:p>
            <a:pPr marL="0" marR="0" indent="0" algn="ctr">
              <a:spcBef>
                <a:spcPts val="0"/>
              </a:spcBef>
              <a:spcAft>
                <a:spcPts val="0"/>
              </a:spcAft>
              <a:buNone/>
            </a:pPr>
            <a:r>
              <a:rPr lang="en-CA" sz="4400" b="1" dirty="0">
                <a:solidFill>
                  <a:srgbClr val="FFFF00"/>
                </a:solidFill>
                <a:latin typeface="Helvetica" panose="020B0604020202020204" pitchFamily="34" charset="0"/>
                <a:ea typeface="Arial Unicode MS" panose="020B0604020202020204" pitchFamily="34" charset="-128"/>
                <a:cs typeface="Arial Unicode MS" panose="020B0604020202020204" pitchFamily="34" charset="-128"/>
              </a:rPr>
              <a:t>- Refusing to change something difficult to deal with</a:t>
            </a:r>
          </a:p>
        </p:txBody>
      </p:sp>
    </p:spTree>
    <p:extLst>
      <p:ext uri="{BB962C8B-B14F-4D97-AF65-F5344CB8AC3E}">
        <p14:creationId xmlns:p14="http://schemas.microsoft.com/office/powerpoint/2010/main" val="23589726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105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repeatCount="indefinite"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 name="May song background CMA">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0"/>
            <a:ext cx="12192000" cy="6858000"/>
          </a:xfrm>
          <a:prstGeom prst="rect">
            <a:avLst/>
          </a:prstGeom>
        </p:spPr>
      </p:pic>
      <p:sp>
        <p:nvSpPr>
          <p:cNvPr id="3" name="Content Placeholder 2"/>
          <p:cNvSpPr>
            <a:spLocks noGrp="1"/>
          </p:cNvSpPr>
          <p:nvPr>
            <p:ph idx="1"/>
          </p:nvPr>
        </p:nvSpPr>
        <p:spPr>
          <a:xfrm>
            <a:off x="1537253" y="757699"/>
            <a:ext cx="9117495" cy="5342602"/>
          </a:xfrm>
        </p:spPr>
        <p:txBody>
          <a:bodyPr anchor="ctr">
            <a:noAutofit/>
          </a:bodyPr>
          <a:lstStyle/>
          <a:p>
            <a:pPr marL="0" marR="0" indent="0" algn="ctr">
              <a:spcBef>
                <a:spcPts val="0"/>
              </a:spcBef>
              <a:spcAft>
                <a:spcPts val="0"/>
              </a:spcAft>
              <a:buNone/>
            </a:pPr>
            <a:r>
              <a:rPr lang="en-US" sz="4400" b="1" dirty="0">
                <a:latin typeface="Helvetica" panose="020B0604020202020204" pitchFamily="34" charset="0"/>
                <a:ea typeface="Arial Unicode MS" panose="020B0604020202020204" pitchFamily="34" charset="-128"/>
                <a:cs typeface="Arial Unicode MS" panose="020B0604020202020204" pitchFamily="34" charset="-128"/>
              </a:rPr>
              <a:t>1 Samuel 15:21-25</a:t>
            </a:r>
            <a:endParaRPr lang="en-CA" b="1" dirty="0">
              <a:latin typeface="Helvetica" panose="020B0604020202020204" pitchFamily="34" charset="0"/>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10525424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105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repeatCount="indefinite"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 name="May song background CMA">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0"/>
            <a:ext cx="12192000" cy="6858000"/>
          </a:xfrm>
          <a:prstGeom prst="rect">
            <a:avLst/>
          </a:prstGeom>
        </p:spPr>
      </p:pic>
      <p:sp>
        <p:nvSpPr>
          <p:cNvPr id="3" name="Content Placeholder 2"/>
          <p:cNvSpPr>
            <a:spLocks noGrp="1"/>
          </p:cNvSpPr>
          <p:nvPr>
            <p:ph idx="1"/>
          </p:nvPr>
        </p:nvSpPr>
        <p:spPr>
          <a:xfrm>
            <a:off x="1537253" y="757699"/>
            <a:ext cx="9117495" cy="5342602"/>
          </a:xfrm>
        </p:spPr>
        <p:txBody>
          <a:bodyPr anchor="ctr">
            <a:noAutofit/>
          </a:bodyPr>
          <a:lstStyle/>
          <a:p>
            <a:pPr marL="0" marR="0" indent="0" algn="ctr">
              <a:spcBef>
                <a:spcPts val="0"/>
              </a:spcBef>
              <a:spcAft>
                <a:spcPts val="0"/>
              </a:spcAft>
              <a:buNone/>
            </a:pPr>
            <a:r>
              <a:rPr lang="en-CA" sz="4400" b="1" dirty="0">
                <a:solidFill>
                  <a:srgbClr val="FFFF00"/>
                </a:solidFill>
                <a:latin typeface="Helvetica" panose="020B0604020202020204" pitchFamily="34" charset="0"/>
                <a:ea typeface="Arial Unicode MS" panose="020B0604020202020204" pitchFamily="34" charset="-128"/>
                <a:cs typeface="Arial Unicode MS" panose="020B0604020202020204" pitchFamily="34" charset="-128"/>
              </a:rPr>
              <a:t>“Me” is the big obstacle to complete obedience</a:t>
            </a:r>
            <a:endParaRPr lang="en-CA" b="1" dirty="0">
              <a:solidFill>
                <a:srgbClr val="FFFF00"/>
              </a:solidFill>
              <a:latin typeface="Helvetica" panose="020B0604020202020204" pitchFamily="34" charset="0"/>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15256460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105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repeatCount="indefinite"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 name="May song background CMA">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0"/>
            <a:ext cx="12192000" cy="6858000"/>
          </a:xfrm>
          <a:prstGeom prst="rect">
            <a:avLst/>
          </a:prstGeom>
        </p:spPr>
      </p:pic>
      <p:sp>
        <p:nvSpPr>
          <p:cNvPr id="3" name="Content Placeholder 2"/>
          <p:cNvSpPr>
            <a:spLocks noGrp="1"/>
          </p:cNvSpPr>
          <p:nvPr>
            <p:ph idx="1"/>
          </p:nvPr>
        </p:nvSpPr>
        <p:spPr>
          <a:xfrm>
            <a:off x="1537253" y="757699"/>
            <a:ext cx="9117495" cy="5342602"/>
          </a:xfrm>
        </p:spPr>
        <p:txBody>
          <a:bodyPr anchor="ctr">
            <a:noAutofit/>
          </a:bodyPr>
          <a:lstStyle/>
          <a:p>
            <a:pPr marL="0" marR="0" indent="0" algn="ctr">
              <a:spcBef>
                <a:spcPts val="0"/>
              </a:spcBef>
              <a:spcAft>
                <a:spcPts val="0"/>
              </a:spcAft>
              <a:buNone/>
            </a:pPr>
            <a:r>
              <a:rPr lang="en-CA" sz="4400" b="1" dirty="0">
                <a:solidFill>
                  <a:srgbClr val="FFFF00"/>
                </a:solidFill>
                <a:latin typeface="Helvetica" panose="020B0604020202020204" pitchFamily="34" charset="0"/>
                <a:ea typeface="Arial Unicode MS" panose="020B0604020202020204" pitchFamily="34" charset="-128"/>
                <a:cs typeface="Arial Unicode MS" panose="020B0604020202020204" pitchFamily="34" charset="-128"/>
              </a:rPr>
              <a:t>I saw it</a:t>
            </a:r>
          </a:p>
          <a:p>
            <a:pPr marL="0" marR="0" indent="0" algn="ctr">
              <a:spcBef>
                <a:spcPts val="0"/>
              </a:spcBef>
              <a:spcAft>
                <a:spcPts val="0"/>
              </a:spcAft>
              <a:buNone/>
            </a:pPr>
            <a:r>
              <a:rPr lang="en-CA" sz="4400" b="1" dirty="0">
                <a:solidFill>
                  <a:srgbClr val="FFFF00"/>
                </a:solidFill>
                <a:latin typeface="Helvetica" panose="020B0604020202020204" pitchFamily="34" charset="0"/>
                <a:ea typeface="Arial Unicode MS" panose="020B0604020202020204" pitchFamily="34" charset="-128"/>
                <a:cs typeface="Arial Unicode MS" panose="020B0604020202020204" pitchFamily="34" charset="-128"/>
              </a:rPr>
              <a:t> </a:t>
            </a:r>
          </a:p>
          <a:p>
            <a:pPr marL="0" marR="0" indent="0" algn="ctr">
              <a:spcBef>
                <a:spcPts val="0"/>
              </a:spcBef>
              <a:spcAft>
                <a:spcPts val="0"/>
              </a:spcAft>
              <a:buNone/>
            </a:pPr>
            <a:r>
              <a:rPr lang="en-CA" sz="4400" b="1" dirty="0">
                <a:solidFill>
                  <a:srgbClr val="FFFF00"/>
                </a:solidFill>
                <a:latin typeface="Helvetica" panose="020B0604020202020204" pitchFamily="34" charset="0"/>
                <a:ea typeface="Arial Unicode MS" panose="020B0604020202020204" pitchFamily="34" charset="-128"/>
                <a:cs typeface="Arial Unicode MS" panose="020B0604020202020204" pitchFamily="34" charset="-128"/>
              </a:rPr>
              <a:t>I wanted it</a:t>
            </a:r>
          </a:p>
          <a:p>
            <a:pPr marL="0" marR="0" indent="0" algn="ctr">
              <a:spcBef>
                <a:spcPts val="0"/>
              </a:spcBef>
              <a:spcAft>
                <a:spcPts val="0"/>
              </a:spcAft>
              <a:buNone/>
            </a:pPr>
            <a:r>
              <a:rPr lang="en-CA" sz="4400" b="1" dirty="0">
                <a:solidFill>
                  <a:srgbClr val="FFFF00"/>
                </a:solidFill>
                <a:latin typeface="Helvetica" panose="020B0604020202020204" pitchFamily="34" charset="0"/>
                <a:ea typeface="Arial Unicode MS" panose="020B0604020202020204" pitchFamily="34" charset="-128"/>
                <a:cs typeface="Arial Unicode MS" panose="020B0604020202020204" pitchFamily="34" charset="-128"/>
              </a:rPr>
              <a:t> </a:t>
            </a:r>
          </a:p>
          <a:p>
            <a:pPr marL="0" marR="0" indent="0" algn="ctr">
              <a:spcBef>
                <a:spcPts val="0"/>
              </a:spcBef>
              <a:spcAft>
                <a:spcPts val="0"/>
              </a:spcAft>
              <a:buNone/>
            </a:pPr>
            <a:r>
              <a:rPr lang="en-CA" sz="4400" b="1" dirty="0">
                <a:solidFill>
                  <a:srgbClr val="FFFF00"/>
                </a:solidFill>
                <a:latin typeface="Helvetica" panose="020B0604020202020204" pitchFamily="34" charset="0"/>
                <a:ea typeface="Arial Unicode MS" panose="020B0604020202020204" pitchFamily="34" charset="-128"/>
                <a:cs typeface="Arial Unicode MS" panose="020B0604020202020204" pitchFamily="34" charset="-128"/>
              </a:rPr>
              <a:t>I took it</a:t>
            </a:r>
          </a:p>
          <a:p>
            <a:pPr marL="0" marR="0" indent="0" algn="ctr">
              <a:spcBef>
                <a:spcPts val="0"/>
              </a:spcBef>
              <a:spcAft>
                <a:spcPts val="0"/>
              </a:spcAft>
              <a:buNone/>
            </a:pPr>
            <a:endParaRPr lang="en-CA" sz="4400" b="1" dirty="0">
              <a:solidFill>
                <a:srgbClr val="FFFF00"/>
              </a:solidFill>
              <a:latin typeface="Helvetica" panose="020B0604020202020204" pitchFamily="34" charset="0"/>
              <a:ea typeface="Arial Unicode MS" panose="020B0604020202020204" pitchFamily="34" charset="-128"/>
              <a:cs typeface="Arial Unicode MS" panose="020B0604020202020204" pitchFamily="34" charset="-128"/>
            </a:endParaRPr>
          </a:p>
          <a:p>
            <a:pPr marL="0" marR="0" indent="0" algn="ctr">
              <a:spcBef>
                <a:spcPts val="0"/>
              </a:spcBef>
              <a:spcAft>
                <a:spcPts val="0"/>
              </a:spcAft>
              <a:buNone/>
            </a:pPr>
            <a:r>
              <a:rPr lang="en-CA" sz="4400" b="1" dirty="0">
                <a:solidFill>
                  <a:srgbClr val="FFFF00"/>
                </a:solidFill>
                <a:latin typeface="Helvetica" panose="020B0604020202020204" pitchFamily="34" charset="0"/>
                <a:ea typeface="Arial Unicode MS" panose="020B0604020202020204" pitchFamily="34" charset="-128"/>
                <a:cs typeface="Arial Unicode MS" panose="020B0604020202020204" pitchFamily="34" charset="-128"/>
              </a:rPr>
              <a:t>I hid it</a:t>
            </a:r>
          </a:p>
        </p:txBody>
      </p:sp>
    </p:spTree>
    <p:extLst>
      <p:ext uri="{BB962C8B-B14F-4D97-AF65-F5344CB8AC3E}">
        <p14:creationId xmlns:p14="http://schemas.microsoft.com/office/powerpoint/2010/main" val="27149201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105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repeatCount="indefinite"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 name="May song background CMA">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0"/>
            <a:ext cx="12192000" cy="6858000"/>
          </a:xfrm>
          <a:prstGeom prst="rect">
            <a:avLst/>
          </a:prstGeom>
        </p:spPr>
      </p:pic>
      <p:sp>
        <p:nvSpPr>
          <p:cNvPr id="3" name="Content Placeholder 2"/>
          <p:cNvSpPr>
            <a:spLocks noGrp="1"/>
          </p:cNvSpPr>
          <p:nvPr>
            <p:ph idx="1"/>
          </p:nvPr>
        </p:nvSpPr>
        <p:spPr>
          <a:xfrm>
            <a:off x="1537253" y="757699"/>
            <a:ext cx="9117495" cy="5342602"/>
          </a:xfrm>
        </p:spPr>
        <p:txBody>
          <a:bodyPr anchor="ctr">
            <a:noAutofit/>
          </a:bodyPr>
          <a:lstStyle/>
          <a:p>
            <a:pPr marL="0" marR="0" indent="0" algn="ctr">
              <a:spcBef>
                <a:spcPts val="0"/>
              </a:spcBef>
              <a:spcAft>
                <a:spcPts val="0"/>
              </a:spcAft>
              <a:buNone/>
            </a:pPr>
            <a:r>
              <a:rPr lang="en-CA" sz="4400" b="1" u="sng" dirty="0">
                <a:solidFill>
                  <a:srgbClr val="FFFF00"/>
                </a:solidFill>
                <a:latin typeface="Helvetica" panose="020B0604020202020204" pitchFamily="34" charset="0"/>
                <a:ea typeface="Arial Unicode MS" panose="020B0604020202020204" pitchFamily="34" charset="-128"/>
                <a:cs typeface="Arial Unicode MS" panose="020B0604020202020204" pitchFamily="34" charset="-128"/>
              </a:rPr>
              <a:t>Obedience</a:t>
            </a:r>
            <a:r>
              <a:rPr lang="en-CA" sz="4400" b="1" dirty="0">
                <a:solidFill>
                  <a:srgbClr val="FFFF00"/>
                </a:solidFill>
                <a:latin typeface="Helvetica" panose="020B0604020202020204" pitchFamily="34" charset="0"/>
                <a:ea typeface="Arial Unicode MS" panose="020B0604020202020204" pitchFamily="34" charset="-128"/>
                <a:cs typeface="Arial Unicode MS" panose="020B0604020202020204" pitchFamily="34" charset="-128"/>
              </a:rPr>
              <a:t> is the highest form</a:t>
            </a:r>
          </a:p>
          <a:p>
            <a:pPr marL="0" marR="0" indent="0" algn="ctr">
              <a:spcBef>
                <a:spcPts val="0"/>
              </a:spcBef>
              <a:spcAft>
                <a:spcPts val="0"/>
              </a:spcAft>
              <a:buNone/>
            </a:pPr>
            <a:r>
              <a:rPr lang="en-CA" sz="4400" b="1" dirty="0">
                <a:solidFill>
                  <a:srgbClr val="FFFF00"/>
                </a:solidFill>
                <a:latin typeface="Helvetica" panose="020B0604020202020204" pitchFamily="34" charset="0"/>
                <a:ea typeface="Arial Unicode MS" panose="020B0604020202020204" pitchFamily="34" charset="-128"/>
                <a:cs typeface="Arial Unicode MS" panose="020B0604020202020204" pitchFamily="34" charset="-128"/>
              </a:rPr>
              <a:t>of praise and worship</a:t>
            </a:r>
          </a:p>
          <a:p>
            <a:pPr marL="0" marR="0" indent="0" algn="ctr">
              <a:spcBef>
                <a:spcPts val="0"/>
              </a:spcBef>
              <a:spcAft>
                <a:spcPts val="0"/>
              </a:spcAft>
              <a:buNone/>
            </a:pPr>
            <a:r>
              <a:rPr lang="en-CA" sz="4400" b="1" dirty="0">
                <a:solidFill>
                  <a:srgbClr val="FFFF00"/>
                </a:solidFill>
                <a:latin typeface="Helvetica" panose="020B0604020202020204" pitchFamily="34" charset="0"/>
                <a:ea typeface="Arial Unicode MS" panose="020B0604020202020204" pitchFamily="34" charset="-128"/>
                <a:cs typeface="Arial Unicode MS" panose="020B0604020202020204" pitchFamily="34" charset="-128"/>
              </a:rPr>
              <a:t> you can </a:t>
            </a:r>
            <a:r>
              <a:rPr lang="en-CA" sz="4400" b="1" dirty="0" err="1">
                <a:solidFill>
                  <a:srgbClr val="FFFF00"/>
                </a:solidFill>
                <a:latin typeface="Helvetica" panose="020B0604020202020204" pitchFamily="34" charset="0"/>
                <a:ea typeface="Arial Unicode MS" panose="020B0604020202020204" pitchFamily="34" charset="-128"/>
                <a:cs typeface="Arial Unicode MS" panose="020B0604020202020204" pitchFamily="34" charset="-128"/>
              </a:rPr>
              <a:t>offr</a:t>
            </a:r>
            <a:r>
              <a:rPr lang="en-CA" sz="4400" b="1" dirty="0">
                <a:solidFill>
                  <a:srgbClr val="FFFF00"/>
                </a:solidFill>
                <a:latin typeface="Helvetica" panose="020B0604020202020204" pitchFamily="34" charset="0"/>
                <a:ea typeface="Arial Unicode MS" panose="020B0604020202020204" pitchFamily="34" charset="-128"/>
                <a:cs typeface="Arial Unicode MS" panose="020B0604020202020204" pitchFamily="34" charset="-128"/>
              </a:rPr>
              <a:t> God.</a:t>
            </a:r>
          </a:p>
        </p:txBody>
      </p:sp>
    </p:spTree>
    <p:extLst>
      <p:ext uri="{BB962C8B-B14F-4D97-AF65-F5344CB8AC3E}">
        <p14:creationId xmlns:p14="http://schemas.microsoft.com/office/powerpoint/2010/main" val="19185135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105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repeatCount="indefinite"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2672</TotalTime>
  <Words>1040</Words>
  <Application>Microsoft Office PowerPoint</Application>
  <PresentationFormat>Widescreen</PresentationFormat>
  <Paragraphs>146</Paragraphs>
  <Slides>42</Slides>
  <Notes>0</Notes>
  <HiddenSlides>28</HiddenSlides>
  <MMClips>37</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42</vt:i4>
      </vt:variant>
    </vt:vector>
  </HeadingPairs>
  <TitlesOfParts>
    <vt:vector size="49" baseType="lpstr">
      <vt:lpstr>Arial Unicode MS</vt:lpstr>
      <vt:lpstr>Arial</vt:lpstr>
      <vt:lpstr>Calibri</vt:lpstr>
      <vt:lpstr>Calibri Light</vt:lpstr>
      <vt:lpstr>Helvetica</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greg barnes</dc:creator>
  <cp:lastModifiedBy>User</cp:lastModifiedBy>
  <cp:revision>165</cp:revision>
  <dcterms:created xsi:type="dcterms:W3CDTF">2016-03-17T23:16:16Z</dcterms:created>
  <dcterms:modified xsi:type="dcterms:W3CDTF">2017-02-19T19:54:00Z</dcterms:modified>
  <cp:contentStatus/>
</cp:coreProperties>
</file>