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mv" ContentType="video/x-ms-wm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95" r:id="rId2"/>
    <p:sldId id="261" r:id="rId3"/>
    <p:sldId id="262" r:id="rId4"/>
    <p:sldId id="316" r:id="rId5"/>
    <p:sldId id="329" r:id="rId6"/>
    <p:sldId id="292" r:id="rId7"/>
    <p:sldId id="325" r:id="rId8"/>
    <p:sldId id="289" r:id="rId9"/>
    <p:sldId id="293" r:id="rId10"/>
    <p:sldId id="283" r:id="rId11"/>
    <p:sldId id="294" r:id="rId12"/>
    <p:sldId id="302" r:id="rId13"/>
    <p:sldId id="303" r:id="rId14"/>
    <p:sldId id="304" r:id="rId15"/>
    <p:sldId id="326" r:id="rId16"/>
    <p:sldId id="327" r:id="rId17"/>
    <p:sldId id="305" r:id="rId18"/>
    <p:sldId id="306" r:id="rId19"/>
    <p:sldId id="328" r:id="rId20"/>
    <p:sldId id="323" r:id="rId21"/>
    <p:sldId id="307" r:id="rId22"/>
    <p:sldId id="308" r:id="rId23"/>
    <p:sldId id="309" r:id="rId24"/>
    <p:sldId id="310" r:id="rId25"/>
    <p:sldId id="311"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785" autoAdjust="0"/>
    <p:restoredTop sz="94660"/>
  </p:normalViewPr>
  <p:slideViewPr>
    <p:cSldViewPr snapToGrid="0">
      <p:cViewPr varScale="1">
        <p:scale>
          <a:sx n="72" d="100"/>
          <a:sy n="72" d="100"/>
        </p:scale>
        <p:origin x="372"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C5D8743-D087-43AA-829E-09824856B8C9}" type="datetimeFigureOut">
              <a:rPr lang="en-CA" smtClean="0"/>
              <a:t>18/12/2016</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EB9A778-A553-43B4-A535-43FAA7519495}" type="slidenum">
              <a:rPr lang="en-CA" smtClean="0"/>
              <a:t>‹#›</a:t>
            </a:fld>
            <a:endParaRPr lang="en-CA"/>
          </a:p>
        </p:txBody>
      </p:sp>
    </p:spTree>
    <p:extLst>
      <p:ext uri="{BB962C8B-B14F-4D97-AF65-F5344CB8AC3E}">
        <p14:creationId xmlns:p14="http://schemas.microsoft.com/office/powerpoint/2010/main" val="38687104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BAD830F0-7009-44C1-B83A-D3C2376E0A6B}" type="datetime4">
              <a:rPr lang="en-CA" smtClean="0"/>
              <a:t>December-18-16</a:t>
            </a:fld>
            <a:endParaRPr lang="en-CA"/>
          </a:p>
        </p:txBody>
      </p:sp>
      <p:sp>
        <p:nvSpPr>
          <p:cNvPr id="5" name="Footer Placeholder 4"/>
          <p:cNvSpPr>
            <a:spLocks noGrp="1"/>
          </p:cNvSpPr>
          <p:nvPr>
            <p:ph type="ftr" sz="quarter" idx="11"/>
          </p:nvPr>
        </p:nvSpPr>
        <p:spPr/>
        <p:txBody>
          <a:bodyPr/>
          <a:lstStyle/>
          <a:p>
            <a:r>
              <a:rPr lang="en-CA"/>
              <a:t>Pastor John Oche Omale</a:t>
            </a:r>
          </a:p>
        </p:txBody>
      </p:sp>
      <p:sp>
        <p:nvSpPr>
          <p:cNvPr id="6" name="Slide Number Placeholder 5"/>
          <p:cNvSpPr>
            <a:spLocks noGrp="1"/>
          </p:cNvSpPr>
          <p:nvPr>
            <p:ph type="sldNum" sz="quarter" idx="12"/>
          </p:nvPr>
        </p:nvSpPr>
        <p:spPr/>
        <p:txBody>
          <a:bodyPr/>
          <a:lstStyle/>
          <a:p>
            <a:fld id="{EA81E2F5-1FC9-4F87-8B32-A1D0C64AD305}" type="slidenum">
              <a:rPr lang="en-CA" smtClean="0"/>
              <a:t>‹#›</a:t>
            </a:fld>
            <a:endParaRPr lang="en-CA"/>
          </a:p>
        </p:txBody>
      </p:sp>
    </p:spTree>
    <p:extLst>
      <p:ext uri="{BB962C8B-B14F-4D97-AF65-F5344CB8AC3E}">
        <p14:creationId xmlns:p14="http://schemas.microsoft.com/office/powerpoint/2010/main" val="968897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BB00AD87-BB41-4841-A8CA-190C56C5DD9B}" type="datetime4">
              <a:rPr lang="en-CA" smtClean="0"/>
              <a:t>December-18-16</a:t>
            </a:fld>
            <a:endParaRPr lang="en-CA"/>
          </a:p>
        </p:txBody>
      </p:sp>
      <p:sp>
        <p:nvSpPr>
          <p:cNvPr id="5" name="Footer Placeholder 4"/>
          <p:cNvSpPr>
            <a:spLocks noGrp="1"/>
          </p:cNvSpPr>
          <p:nvPr>
            <p:ph type="ftr" sz="quarter" idx="11"/>
          </p:nvPr>
        </p:nvSpPr>
        <p:spPr/>
        <p:txBody>
          <a:bodyPr/>
          <a:lstStyle/>
          <a:p>
            <a:r>
              <a:rPr lang="en-CA"/>
              <a:t>Pastor John Oche Omale</a:t>
            </a:r>
          </a:p>
        </p:txBody>
      </p:sp>
      <p:sp>
        <p:nvSpPr>
          <p:cNvPr id="6" name="Slide Number Placeholder 5"/>
          <p:cNvSpPr>
            <a:spLocks noGrp="1"/>
          </p:cNvSpPr>
          <p:nvPr>
            <p:ph type="sldNum" sz="quarter" idx="12"/>
          </p:nvPr>
        </p:nvSpPr>
        <p:spPr/>
        <p:txBody>
          <a:bodyPr/>
          <a:lstStyle/>
          <a:p>
            <a:fld id="{EA81E2F5-1FC9-4F87-8B32-A1D0C64AD305}" type="slidenum">
              <a:rPr lang="en-CA" smtClean="0"/>
              <a:t>‹#›</a:t>
            </a:fld>
            <a:endParaRPr lang="en-CA"/>
          </a:p>
        </p:txBody>
      </p:sp>
    </p:spTree>
    <p:extLst>
      <p:ext uri="{BB962C8B-B14F-4D97-AF65-F5344CB8AC3E}">
        <p14:creationId xmlns:p14="http://schemas.microsoft.com/office/powerpoint/2010/main" val="15403395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2524FA1-D7EF-4140-8137-D01204DB5B11}" type="datetime4">
              <a:rPr lang="en-CA" smtClean="0"/>
              <a:t>December-18-16</a:t>
            </a:fld>
            <a:endParaRPr lang="en-CA"/>
          </a:p>
        </p:txBody>
      </p:sp>
      <p:sp>
        <p:nvSpPr>
          <p:cNvPr id="5" name="Footer Placeholder 4"/>
          <p:cNvSpPr>
            <a:spLocks noGrp="1"/>
          </p:cNvSpPr>
          <p:nvPr>
            <p:ph type="ftr" sz="quarter" idx="11"/>
          </p:nvPr>
        </p:nvSpPr>
        <p:spPr/>
        <p:txBody>
          <a:bodyPr/>
          <a:lstStyle/>
          <a:p>
            <a:r>
              <a:rPr lang="en-CA"/>
              <a:t>Pastor John Oche Omale</a:t>
            </a:r>
          </a:p>
        </p:txBody>
      </p:sp>
      <p:sp>
        <p:nvSpPr>
          <p:cNvPr id="6" name="Slide Number Placeholder 5"/>
          <p:cNvSpPr>
            <a:spLocks noGrp="1"/>
          </p:cNvSpPr>
          <p:nvPr>
            <p:ph type="sldNum" sz="quarter" idx="12"/>
          </p:nvPr>
        </p:nvSpPr>
        <p:spPr/>
        <p:txBody>
          <a:bodyPr/>
          <a:lstStyle/>
          <a:p>
            <a:fld id="{EA81E2F5-1FC9-4F87-8B32-A1D0C64AD305}" type="slidenum">
              <a:rPr lang="en-CA" smtClean="0"/>
              <a:t>‹#›</a:t>
            </a:fld>
            <a:endParaRPr lang="en-CA"/>
          </a:p>
        </p:txBody>
      </p:sp>
    </p:spTree>
    <p:extLst>
      <p:ext uri="{BB962C8B-B14F-4D97-AF65-F5344CB8AC3E}">
        <p14:creationId xmlns:p14="http://schemas.microsoft.com/office/powerpoint/2010/main" val="9587771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D61C56C5-413B-4F0E-B464-B576857083D9}" type="datetime4">
              <a:rPr lang="en-CA" smtClean="0"/>
              <a:t>December-18-16</a:t>
            </a:fld>
            <a:endParaRPr lang="en-CA"/>
          </a:p>
        </p:txBody>
      </p:sp>
      <p:sp>
        <p:nvSpPr>
          <p:cNvPr id="6" name="Footer Placeholder 5"/>
          <p:cNvSpPr>
            <a:spLocks noGrp="1"/>
          </p:cNvSpPr>
          <p:nvPr>
            <p:ph type="ftr" sz="quarter" idx="11"/>
          </p:nvPr>
        </p:nvSpPr>
        <p:spPr/>
        <p:txBody>
          <a:bodyPr/>
          <a:lstStyle/>
          <a:p>
            <a:r>
              <a:rPr lang="en-CA"/>
              <a:t>Pastor John Oche Omale</a:t>
            </a:r>
          </a:p>
        </p:txBody>
      </p:sp>
      <p:sp>
        <p:nvSpPr>
          <p:cNvPr id="7" name="Slide Number Placeholder 6"/>
          <p:cNvSpPr>
            <a:spLocks noGrp="1"/>
          </p:cNvSpPr>
          <p:nvPr>
            <p:ph type="sldNum" sz="quarter" idx="12"/>
          </p:nvPr>
        </p:nvSpPr>
        <p:spPr/>
        <p:txBody>
          <a:bodyPr/>
          <a:lstStyle/>
          <a:p>
            <a:fld id="{EA81E2F5-1FC9-4F87-8B32-A1D0C64AD305}" type="slidenum">
              <a:rPr lang="en-CA" smtClean="0"/>
              <a:t>‹#›</a:t>
            </a:fld>
            <a:endParaRPr lang="en-CA"/>
          </a:p>
        </p:txBody>
      </p:sp>
    </p:spTree>
    <p:extLst>
      <p:ext uri="{BB962C8B-B14F-4D97-AF65-F5344CB8AC3E}">
        <p14:creationId xmlns:p14="http://schemas.microsoft.com/office/powerpoint/2010/main" val="6455849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229D024F-DAAA-4B72-837C-6CD0697BF621}" type="datetime4">
              <a:rPr lang="en-CA" smtClean="0"/>
              <a:t>December-18-16</a:t>
            </a:fld>
            <a:endParaRPr lang="en-CA"/>
          </a:p>
        </p:txBody>
      </p:sp>
      <p:sp>
        <p:nvSpPr>
          <p:cNvPr id="8" name="Footer Placeholder 7"/>
          <p:cNvSpPr>
            <a:spLocks noGrp="1"/>
          </p:cNvSpPr>
          <p:nvPr>
            <p:ph type="ftr" sz="quarter" idx="11"/>
          </p:nvPr>
        </p:nvSpPr>
        <p:spPr/>
        <p:txBody>
          <a:bodyPr/>
          <a:lstStyle/>
          <a:p>
            <a:r>
              <a:rPr lang="en-CA"/>
              <a:t>Pastor John Oche Omale</a:t>
            </a:r>
          </a:p>
        </p:txBody>
      </p:sp>
      <p:sp>
        <p:nvSpPr>
          <p:cNvPr id="9" name="Slide Number Placeholder 8"/>
          <p:cNvSpPr>
            <a:spLocks noGrp="1"/>
          </p:cNvSpPr>
          <p:nvPr>
            <p:ph type="sldNum" sz="quarter" idx="12"/>
          </p:nvPr>
        </p:nvSpPr>
        <p:spPr/>
        <p:txBody>
          <a:bodyPr/>
          <a:lstStyle/>
          <a:p>
            <a:fld id="{EA81E2F5-1FC9-4F87-8B32-A1D0C64AD305}" type="slidenum">
              <a:rPr lang="en-CA" smtClean="0"/>
              <a:t>‹#›</a:t>
            </a:fld>
            <a:endParaRPr lang="en-CA"/>
          </a:p>
        </p:txBody>
      </p:sp>
    </p:spTree>
    <p:extLst>
      <p:ext uri="{BB962C8B-B14F-4D97-AF65-F5344CB8AC3E}">
        <p14:creationId xmlns:p14="http://schemas.microsoft.com/office/powerpoint/2010/main" val="845565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2B491665-F490-4FC5-A6D0-F7E04E63429E}" type="datetime4">
              <a:rPr lang="en-CA" smtClean="0"/>
              <a:t>December-18-16</a:t>
            </a:fld>
            <a:endParaRPr lang="en-CA"/>
          </a:p>
        </p:txBody>
      </p:sp>
      <p:sp>
        <p:nvSpPr>
          <p:cNvPr id="4" name="Footer Placeholder 3"/>
          <p:cNvSpPr>
            <a:spLocks noGrp="1"/>
          </p:cNvSpPr>
          <p:nvPr>
            <p:ph type="ftr" sz="quarter" idx="11"/>
          </p:nvPr>
        </p:nvSpPr>
        <p:spPr/>
        <p:txBody>
          <a:bodyPr/>
          <a:lstStyle/>
          <a:p>
            <a:r>
              <a:rPr lang="en-CA"/>
              <a:t>Pastor John Oche Omale</a:t>
            </a:r>
          </a:p>
        </p:txBody>
      </p:sp>
      <p:sp>
        <p:nvSpPr>
          <p:cNvPr id="5" name="Slide Number Placeholder 4"/>
          <p:cNvSpPr>
            <a:spLocks noGrp="1"/>
          </p:cNvSpPr>
          <p:nvPr>
            <p:ph type="sldNum" sz="quarter" idx="12"/>
          </p:nvPr>
        </p:nvSpPr>
        <p:spPr/>
        <p:txBody>
          <a:bodyPr/>
          <a:lstStyle/>
          <a:p>
            <a:fld id="{EA81E2F5-1FC9-4F87-8B32-A1D0C64AD305}" type="slidenum">
              <a:rPr lang="en-CA" smtClean="0"/>
              <a:t>‹#›</a:t>
            </a:fld>
            <a:endParaRPr lang="en-CA"/>
          </a:p>
        </p:txBody>
      </p:sp>
    </p:spTree>
    <p:extLst>
      <p:ext uri="{BB962C8B-B14F-4D97-AF65-F5344CB8AC3E}">
        <p14:creationId xmlns:p14="http://schemas.microsoft.com/office/powerpoint/2010/main" val="28323034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5F9D26B-DB27-476D-A65C-8D29F7DEFA98}" type="datetime4">
              <a:rPr lang="en-CA" smtClean="0"/>
              <a:t>December-18-16</a:t>
            </a:fld>
            <a:endParaRPr lang="en-CA"/>
          </a:p>
        </p:txBody>
      </p:sp>
      <p:sp>
        <p:nvSpPr>
          <p:cNvPr id="3" name="Footer Placeholder 2"/>
          <p:cNvSpPr>
            <a:spLocks noGrp="1"/>
          </p:cNvSpPr>
          <p:nvPr>
            <p:ph type="ftr" sz="quarter" idx="11"/>
          </p:nvPr>
        </p:nvSpPr>
        <p:spPr/>
        <p:txBody>
          <a:bodyPr/>
          <a:lstStyle/>
          <a:p>
            <a:r>
              <a:rPr lang="en-CA"/>
              <a:t>Pastor John Oche Omale</a:t>
            </a:r>
          </a:p>
        </p:txBody>
      </p:sp>
      <p:sp>
        <p:nvSpPr>
          <p:cNvPr id="4" name="Slide Number Placeholder 3"/>
          <p:cNvSpPr>
            <a:spLocks noGrp="1"/>
          </p:cNvSpPr>
          <p:nvPr>
            <p:ph type="sldNum" sz="quarter" idx="12"/>
          </p:nvPr>
        </p:nvSpPr>
        <p:spPr/>
        <p:txBody>
          <a:bodyPr/>
          <a:lstStyle/>
          <a:p>
            <a:fld id="{EA81E2F5-1FC9-4F87-8B32-A1D0C64AD305}" type="slidenum">
              <a:rPr lang="en-CA" smtClean="0"/>
              <a:t>‹#›</a:t>
            </a:fld>
            <a:endParaRPr lang="en-CA"/>
          </a:p>
        </p:txBody>
      </p:sp>
    </p:spTree>
    <p:extLst>
      <p:ext uri="{BB962C8B-B14F-4D97-AF65-F5344CB8AC3E}">
        <p14:creationId xmlns:p14="http://schemas.microsoft.com/office/powerpoint/2010/main" val="13475017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7983200-F3FF-43E2-BA75-EFAE88588C20}" type="datetime4">
              <a:rPr lang="en-CA" smtClean="0"/>
              <a:t>December-18-16</a:t>
            </a:fld>
            <a:endParaRPr lang="en-CA"/>
          </a:p>
        </p:txBody>
      </p:sp>
      <p:sp>
        <p:nvSpPr>
          <p:cNvPr id="6" name="Footer Placeholder 5"/>
          <p:cNvSpPr>
            <a:spLocks noGrp="1"/>
          </p:cNvSpPr>
          <p:nvPr>
            <p:ph type="ftr" sz="quarter" idx="11"/>
          </p:nvPr>
        </p:nvSpPr>
        <p:spPr/>
        <p:txBody>
          <a:bodyPr/>
          <a:lstStyle/>
          <a:p>
            <a:r>
              <a:rPr lang="en-CA"/>
              <a:t>Pastor John Oche Omale</a:t>
            </a:r>
          </a:p>
        </p:txBody>
      </p:sp>
      <p:sp>
        <p:nvSpPr>
          <p:cNvPr id="7" name="Slide Number Placeholder 6"/>
          <p:cNvSpPr>
            <a:spLocks noGrp="1"/>
          </p:cNvSpPr>
          <p:nvPr>
            <p:ph type="sldNum" sz="quarter" idx="12"/>
          </p:nvPr>
        </p:nvSpPr>
        <p:spPr/>
        <p:txBody>
          <a:bodyPr/>
          <a:lstStyle/>
          <a:p>
            <a:fld id="{EA81E2F5-1FC9-4F87-8B32-A1D0C64AD305}" type="slidenum">
              <a:rPr lang="en-CA" smtClean="0"/>
              <a:t>‹#›</a:t>
            </a:fld>
            <a:endParaRPr lang="en-CA"/>
          </a:p>
        </p:txBody>
      </p:sp>
    </p:spTree>
    <p:extLst>
      <p:ext uri="{BB962C8B-B14F-4D97-AF65-F5344CB8AC3E}">
        <p14:creationId xmlns:p14="http://schemas.microsoft.com/office/powerpoint/2010/main" val="5092963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3DC1F28-7652-4297-96DC-C10621F54828}" type="datetime4">
              <a:rPr lang="en-CA" smtClean="0"/>
              <a:t>December-18-16</a:t>
            </a:fld>
            <a:endParaRPr lang="en-CA"/>
          </a:p>
        </p:txBody>
      </p:sp>
      <p:sp>
        <p:nvSpPr>
          <p:cNvPr id="6" name="Footer Placeholder 5"/>
          <p:cNvSpPr>
            <a:spLocks noGrp="1"/>
          </p:cNvSpPr>
          <p:nvPr>
            <p:ph type="ftr" sz="quarter" idx="11"/>
          </p:nvPr>
        </p:nvSpPr>
        <p:spPr/>
        <p:txBody>
          <a:bodyPr/>
          <a:lstStyle/>
          <a:p>
            <a:r>
              <a:rPr lang="en-CA"/>
              <a:t>Pastor John Oche Omale</a:t>
            </a:r>
          </a:p>
        </p:txBody>
      </p:sp>
      <p:sp>
        <p:nvSpPr>
          <p:cNvPr id="7" name="Slide Number Placeholder 6"/>
          <p:cNvSpPr>
            <a:spLocks noGrp="1"/>
          </p:cNvSpPr>
          <p:nvPr>
            <p:ph type="sldNum" sz="quarter" idx="12"/>
          </p:nvPr>
        </p:nvSpPr>
        <p:spPr/>
        <p:txBody>
          <a:bodyPr/>
          <a:lstStyle/>
          <a:p>
            <a:fld id="{EA81E2F5-1FC9-4F87-8B32-A1D0C64AD305}" type="slidenum">
              <a:rPr lang="en-CA" smtClean="0"/>
              <a:t>‹#›</a:t>
            </a:fld>
            <a:endParaRPr lang="en-CA"/>
          </a:p>
        </p:txBody>
      </p:sp>
    </p:spTree>
    <p:extLst>
      <p:ext uri="{BB962C8B-B14F-4D97-AF65-F5344CB8AC3E}">
        <p14:creationId xmlns:p14="http://schemas.microsoft.com/office/powerpoint/2010/main" val="37452085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27E653DA-39F8-452E-959F-716F60A8F2B2}" type="datetime4">
              <a:rPr lang="en-CA" smtClean="0"/>
              <a:t>December-18-16</a:t>
            </a:fld>
            <a:endParaRPr lang="en-CA"/>
          </a:p>
        </p:txBody>
      </p:sp>
      <p:sp>
        <p:nvSpPr>
          <p:cNvPr id="5" name="Footer Placeholder 4"/>
          <p:cNvSpPr>
            <a:spLocks noGrp="1"/>
          </p:cNvSpPr>
          <p:nvPr>
            <p:ph type="ftr" sz="quarter" idx="11"/>
          </p:nvPr>
        </p:nvSpPr>
        <p:spPr/>
        <p:txBody>
          <a:bodyPr/>
          <a:lstStyle/>
          <a:p>
            <a:r>
              <a:rPr lang="en-CA"/>
              <a:t>Pastor John Oche Omale</a:t>
            </a:r>
          </a:p>
        </p:txBody>
      </p:sp>
      <p:sp>
        <p:nvSpPr>
          <p:cNvPr id="6" name="Slide Number Placeholder 5"/>
          <p:cNvSpPr>
            <a:spLocks noGrp="1"/>
          </p:cNvSpPr>
          <p:nvPr>
            <p:ph type="sldNum" sz="quarter" idx="12"/>
          </p:nvPr>
        </p:nvSpPr>
        <p:spPr/>
        <p:txBody>
          <a:bodyPr/>
          <a:lstStyle/>
          <a:p>
            <a:fld id="{EA81E2F5-1FC9-4F87-8B32-A1D0C64AD305}" type="slidenum">
              <a:rPr lang="en-CA" smtClean="0"/>
              <a:t>‹#›</a:t>
            </a:fld>
            <a:endParaRPr lang="en-CA"/>
          </a:p>
        </p:txBody>
      </p:sp>
    </p:spTree>
    <p:extLst>
      <p:ext uri="{BB962C8B-B14F-4D97-AF65-F5344CB8AC3E}">
        <p14:creationId xmlns:p14="http://schemas.microsoft.com/office/powerpoint/2010/main" val="38705049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E102643E-27EC-4A3A-A874-828EA5FB58BC}" type="datetime4">
              <a:rPr lang="en-CA" smtClean="0"/>
              <a:t>December-18-16</a:t>
            </a:fld>
            <a:endParaRPr lang="en-CA"/>
          </a:p>
        </p:txBody>
      </p:sp>
      <p:sp>
        <p:nvSpPr>
          <p:cNvPr id="5" name="Footer Placeholder 4"/>
          <p:cNvSpPr>
            <a:spLocks noGrp="1"/>
          </p:cNvSpPr>
          <p:nvPr>
            <p:ph type="ftr" sz="quarter" idx="11"/>
          </p:nvPr>
        </p:nvSpPr>
        <p:spPr/>
        <p:txBody>
          <a:bodyPr/>
          <a:lstStyle/>
          <a:p>
            <a:r>
              <a:rPr lang="en-CA"/>
              <a:t>Pastor John Oche Omale</a:t>
            </a:r>
          </a:p>
        </p:txBody>
      </p:sp>
      <p:sp>
        <p:nvSpPr>
          <p:cNvPr id="6" name="Slide Number Placeholder 5"/>
          <p:cNvSpPr>
            <a:spLocks noGrp="1"/>
          </p:cNvSpPr>
          <p:nvPr>
            <p:ph type="sldNum" sz="quarter" idx="12"/>
          </p:nvPr>
        </p:nvSpPr>
        <p:spPr/>
        <p:txBody>
          <a:bodyPr/>
          <a:lstStyle/>
          <a:p>
            <a:fld id="{EA81E2F5-1FC9-4F87-8B32-A1D0C64AD305}" type="slidenum">
              <a:rPr lang="en-CA" smtClean="0"/>
              <a:t>‹#›</a:t>
            </a:fld>
            <a:endParaRPr lang="en-CA"/>
          </a:p>
        </p:txBody>
      </p:sp>
    </p:spTree>
    <p:extLst>
      <p:ext uri="{BB962C8B-B14F-4D97-AF65-F5344CB8AC3E}">
        <p14:creationId xmlns:p14="http://schemas.microsoft.com/office/powerpoint/2010/main" val="34073782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0CED3D-00F5-4250-9F11-FF2585842508}" type="datetime4">
              <a:rPr lang="en-CA" smtClean="0"/>
              <a:t>December-18-16</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CA"/>
              <a:t>Pastor John Oche Omale</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81E2F5-1FC9-4F87-8B32-A1D0C64AD305}" type="slidenum">
              <a:rPr lang="en-CA" smtClean="0"/>
              <a:t>‹#›</a:t>
            </a:fld>
            <a:endParaRPr lang="en-CA"/>
          </a:p>
        </p:txBody>
      </p:sp>
    </p:spTree>
    <p:extLst>
      <p:ext uri="{BB962C8B-B14F-4D97-AF65-F5344CB8AC3E}">
        <p14:creationId xmlns:p14="http://schemas.microsoft.com/office/powerpoint/2010/main" val="1946060438"/>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mv"/><Relationship Id="rId1" Type="http://schemas.microsoft.com/office/2007/relationships/media" Target="../media/media1.wm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5" name="May background CMA">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32697" y="18469"/>
            <a:ext cx="12126607" cy="6821062"/>
          </a:xfrm>
        </p:spPr>
      </p:pic>
      <p:sp>
        <p:nvSpPr>
          <p:cNvPr id="4" name="Footer Placeholder 3"/>
          <p:cNvSpPr>
            <a:spLocks noGrp="1"/>
          </p:cNvSpPr>
          <p:nvPr>
            <p:ph type="ftr" sz="quarter" idx="11"/>
          </p:nvPr>
        </p:nvSpPr>
        <p:spPr/>
        <p:txBody>
          <a:bodyPr/>
          <a:lstStyle/>
          <a:p>
            <a:r>
              <a:rPr lang="en-CA"/>
              <a:t>Pastor John Oche Omale</a:t>
            </a:r>
          </a:p>
        </p:txBody>
      </p:sp>
    </p:spTree>
    <p:extLst>
      <p:ext uri="{BB962C8B-B14F-4D97-AF65-F5344CB8AC3E}">
        <p14:creationId xmlns:p14="http://schemas.microsoft.com/office/powerpoint/2010/main" val="1716201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606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repeatCount="indefinite"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46382" y="0"/>
            <a:ext cx="12284765" cy="6858000"/>
          </a:xfrm>
          <a:prstGeom prst="rect">
            <a:avLst/>
          </a:prstGeom>
        </p:spPr>
      </p:pic>
      <p:sp>
        <p:nvSpPr>
          <p:cNvPr id="3" name="Subtitle 2"/>
          <p:cNvSpPr>
            <a:spLocks noGrp="1"/>
          </p:cNvSpPr>
          <p:nvPr>
            <p:ph type="subTitle" idx="1"/>
          </p:nvPr>
        </p:nvSpPr>
        <p:spPr>
          <a:xfrm>
            <a:off x="1646853" y="898072"/>
            <a:ext cx="8898294" cy="5061857"/>
          </a:xfrm>
        </p:spPr>
        <p:txBody>
          <a:bodyPr anchor="ctr" anchorCtr="0">
            <a:normAutofit/>
          </a:bodyPr>
          <a:lstStyle/>
          <a:p>
            <a:pPr>
              <a:spcBef>
                <a:spcPts val="0"/>
              </a:spcBef>
            </a:pPr>
            <a:r>
              <a:rPr lang="en-CA" sz="72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HE IS!!</a:t>
            </a:r>
            <a:endParaRPr lang="en-CA" sz="4800" b="1" dirty="0">
              <a:solidFill>
                <a:srgbClr val="FFFF00"/>
              </a:solidFill>
              <a:effectLst/>
              <a:latin typeface="Helvetica" panose="020B0604020202020204" pitchFamily="34" charset="0"/>
              <a:ea typeface="Arial Unicode MS" panose="020B0604020202020204" pitchFamily="34" charset="-128"/>
              <a:cs typeface="Arial Unicode MS" panose="020B0604020202020204" pitchFamily="34" charset="-128"/>
            </a:endParaRPr>
          </a:p>
        </p:txBody>
      </p:sp>
      <p:sp>
        <p:nvSpPr>
          <p:cNvPr id="8" name="Footer Placeholder 7"/>
          <p:cNvSpPr>
            <a:spLocks noGrp="1"/>
          </p:cNvSpPr>
          <p:nvPr>
            <p:ph type="ftr" sz="quarter" idx="11"/>
          </p:nvPr>
        </p:nvSpPr>
        <p:spPr/>
        <p:txBody>
          <a:bodyPr/>
          <a:lstStyle/>
          <a:p>
            <a:r>
              <a:rPr lang="en-CA"/>
              <a:t>Pastor John Oche Omale</a:t>
            </a:r>
          </a:p>
        </p:txBody>
      </p:sp>
    </p:spTree>
    <p:extLst>
      <p:ext uri="{BB962C8B-B14F-4D97-AF65-F5344CB8AC3E}">
        <p14:creationId xmlns:p14="http://schemas.microsoft.com/office/powerpoint/2010/main" val="1164162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10681" y="713305"/>
            <a:ext cx="9970638" cy="5431391"/>
          </a:xfrm>
        </p:spPr>
        <p:txBody>
          <a:bodyPr anchor="ctr" anchorCtr="0">
            <a:noAutofit/>
          </a:bodyPr>
          <a:lstStyle/>
          <a:p>
            <a:pPr>
              <a:spcBef>
                <a:spcPts val="0"/>
              </a:spcBef>
            </a:pPr>
            <a:r>
              <a:rPr lang="en-CA" sz="4400" b="1" dirty="0">
                <a:latin typeface="Helvetica" panose="020B0604020202020204" pitchFamily="34" charset="0"/>
                <a:ea typeface="Arial Unicode MS" panose="020B0604020202020204" pitchFamily="34" charset="-128"/>
                <a:cs typeface="Arial Unicode MS" panose="020B0604020202020204" pitchFamily="34" charset="-128"/>
              </a:rPr>
              <a:t>Revelations 1:4-8, 18</a:t>
            </a:r>
          </a:p>
          <a:p>
            <a:pPr>
              <a:spcBef>
                <a:spcPts val="0"/>
              </a:spcBef>
            </a:pPr>
            <a:endParaRPr lang="en-CA" b="1" dirty="0">
              <a:latin typeface="Helvetica" panose="020B0604020202020204" pitchFamily="34" charset="0"/>
              <a:ea typeface="Arial Unicode MS" panose="020B0604020202020204" pitchFamily="34" charset="-128"/>
              <a:cs typeface="Arial Unicode MS" panose="020B0604020202020204" pitchFamily="34" charset="-128"/>
            </a:endParaRPr>
          </a:p>
          <a:p>
            <a:pPr>
              <a:spcBef>
                <a:spcPts val="0"/>
              </a:spcBef>
            </a:pPr>
            <a:r>
              <a:rPr lang="en-CA" sz="4000" b="1" dirty="0">
                <a:latin typeface="Helvetica" panose="020B0604020202020204" pitchFamily="34" charset="0"/>
                <a:ea typeface="Arial Unicode MS" panose="020B0604020202020204" pitchFamily="34" charset="-128"/>
                <a:cs typeface="Arial Unicode MS" panose="020B0604020202020204" pitchFamily="34" charset="-128"/>
              </a:rPr>
              <a:t>John to the seven churches which are in Asia: Grace be unto you, and peace, from him which is, and which was, and which is to come; and from the seven Spirits which are before his throne; 5 And from Jesus Christ, who is the faithful witness,</a:t>
            </a:r>
            <a:endParaRPr lang="en-CA" sz="4000" b="1" dirty="0">
              <a:effectLst/>
              <a:latin typeface="Helvetica" panose="020B0604020202020204" pitchFamily="34" charset="0"/>
              <a:ea typeface="Arial Unicode MS" panose="020B0604020202020204" pitchFamily="34" charset="-128"/>
              <a:cs typeface="Arial Unicode MS" panose="020B0604020202020204" pitchFamily="34" charset="-128"/>
            </a:endParaRPr>
          </a:p>
        </p:txBody>
      </p:sp>
      <p:sp>
        <p:nvSpPr>
          <p:cNvPr id="8" name="Footer Placeholder 7"/>
          <p:cNvSpPr>
            <a:spLocks noGrp="1"/>
          </p:cNvSpPr>
          <p:nvPr>
            <p:ph type="ftr" sz="quarter" idx="11"/>
          </p:nvPr>
        </p:nvSpPr>
        <p:spPr/>
        <p:txBody>
          <a:bodyPr/>
          <a:lstStyle/>
          <a:p>
            <a:r>
              <a:rPr lang="en-CA"/>
              <a:t>Pastor John Oche Omale</a:t>
            </a:r>
          </a:p>
        </p:txBody>
      </p:sp>
    </p:spTree>
    <p:extLst>
      <p:ext uri="{BB962C8B-B14F-4D97-AF65-F5344CB8AC3E}">
        <p14:creationId xmlns:p14="http://schemas.microsoft.com/office/powerpoint/2010/main" val="30322464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28" y="-297"/>
            <a:ext cx="12193057" cy="6858594"/>
          </a:xfrm>
          <a:prstGeom prst="rect">
            <a:avLst/>
          </a:prstGeom>
        </p:spPr>
      </p:pic>
      <p:sp>
        <p:nvSpPr>
          <p:cNvPr id="3" name="Subtitle 2"/>
          <p:cNvSpPr>
            <a:spLocks noGrp="1"/>
          </p:cNvSpPr>
          <p:nvPr>
            <p:ph type="subTitle" idx="1"/>
          </p:nvPr>
        </p:nvSpPr>
        <p:spPr>
          <a:xfrm>
            <a:off x="1338470" y="977348"/>
            <a:ext cx="9515060" cy="4903304"/>
          </a:xfrm>
        </p:spPr>
        <p:txBody>
          <a:bodyPr anchor="ctr" anchorCtr="0">
            <a:noAutofit/>
          </a:bodyPr>
          <a:lstStyle/>
          <a:p>
            <a:r>
              <a:rPr lang="en-CA" sz="4000" b="1" dirty="0"/>
              <a:t>and the first begotten of the dead, and the prince of the kings of the earth. Unto him that loved us, and washed us from our sins in his own blood, 6 And hath made us kings and priests unto God and his Father; to him be glory and dominion for ever and ever. Amen. 7 Behold, he cometh with clouds; and every eye shall see him, and they also which pierced him</a:t>
            </a:r>
          </a:p>
        </p:txBody>
      </p:sp>
      <p:sp>
        <p:nvSpPr>
          <p:cNvPr id="8" name="Footer Placeholder 7"/>
          <p:cNvSpPr>
            <a:spLocks noGrp="1"/>
          </p:cNvSpPr>
          <p:nvPr>
            <p:ph type="ftr" sz="quarter" idx="11"/>
          </p:nvPr>
        </p:nvSpPr>
        <p:spPr/>
        <p:txBody>
          <a:bodyPr/>
          <a:lstStyle/>
          <a:p>
            <a:r>
              <a:rPr lang="en-CA" dirty="0"/>
              <a:t>Pastor John </a:t>
            </a:r>
            <a:r>
              <a:rPr lang="en-CA" dirty="0" err="1"/>
              <a:t>Oche</a:t>
            </a:r>
            <a:r>
              <a:rPr lang="en-CA" dirty="0"/>
              <a:t> Omale</a:t>
            </a:r>
          </a:p>
        </p:txBody>
      </p:sp>
    </p:spTree>
    <p:extLst>
      <p:ext uri="{BB962C8B-B14F-4D97-AF65-F5344CB8AC3E}">
        <p14:creationId xmlns:p14="http://schemas.microsoft.com/office/powerpoint/2010/main" val="18633528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28" y="-297"/>
            <a:ext cx="12193057" cy="6858594"/>
          </a:xfrm>
          <a:prstGeom prst="rect">
            <a:avLst/>
          </a:prstGeom>
        </p:spPr>
      </p:pic>
      <p:sp>
        <p:nvSpPr>
          <p:cNvPr id="3" name="Subtitle 2"/>
          <p:cNvSpPr>
            <a:spLocks noGrp="1"/>
          </p:cNvSpPr>
          <p:nvPr>
            <p:ph type="subTitle" idx="1"/>
          </p:nvPr>
        </p:nvSpPr>
        <p:spPr>
          <a:xfrm>
            <a:off x="1338470" y="977348"/>
            <a:ext cx="9515060" cy="4903304"/>
          </a:xfrm>
        </p:spPr>
        <p:txBody>
          <a:bodyPr anchor="ctr" anchorCtr="0">
            <a:noAutofit/>
          </a:bodyPr>
          <a:lstStyle/>
          <a:p>
            <a:r>
              <a:rPr lang="en-CA" sz="4000" b="1" dirty="0"/>
              <a:t>:and all </a:t>
            </a:r>
            <a:r>
              <a:rPr lang="en-CA" sz="4000" b="1" dirty="0" err="1"/>
              <a:t>kindreds</a:t>
            </a:r>
            <a:r>
              <a:rPr lang="en-CA" sz="4000" b="1" dirty="0"/>
              <a:t> of the earth shall wail because of him. Even so, Amen8 I am Alpha and Omega, the beginning and the ending, </a:t>
            </a:r>
            <a:r>
              <a:rPr lang="en-CA" sz="4000" b="1" dirty="0" err="1"/>
              <a:t>saith</a:t>
            </a:r>
            <a:r>
              <a:rPr lang="en-CA" sz="4000" b="1" dirty="0"/>
              <a:t> the Lord, which is, and which was, and which is to come, the Almighty.  18 I am he that </a:t>
            </a:r>
            <a:r>
              <a:rPr lang="en-CA" sz="4000" b="1" dirty="0" err="1"/>
              <a:t>liveth</a:t>
            </a:r>
            <a:r>
              <a:rPr lang="en-CA" sz="4000" b="1" dirty="0"/>
              <a:t>, and was dead; and, behold, I am alive for evermore, Amen;  and have the keys of hell and of death.</a:t>
            </a:r>
          </a:p>
        </p:txBody>
      </p:sp>
      <p:sp>
        <p:nvSpPr>
          <p:cNvPr id="8" name="Footer Placeholder 7"/>
          <p:cNvSpPr>
            <a:spLocks noGrp="1"/>
          </p:cNvSpPr>
          <p:nvPr>
            <p:ph type="ftr" sz="quarter" idx="11"/>
          </p:nvPr>
        </p:nvSpPr>
        <p:spPr/>
        <p:txBody>
          <a:bodyPr/>
          <a:lstStyle/>
          <a:p>
            <a:r>
              <a:rPr lang="en-CA" dirty="0"/>
              <a:t>Pastor John </a:t>
            </a:r>
            <a:r>
              <a:rPr lang="en-CA" dirty="0" err="1"/>
              <a:t>Oche</a:t>
            </a:r>
            <a:r>
              <a:rPr lang="en-CA" dirty="0"/>
              <a:t> Omale</a:t>
            </a:r>
          </a:p>
        </p:txBody>
      </p:sp>
    </p:spTree>
    <p:extLst>
      <p:ext uri="{BB962C8B-B14F-4D97-AF65-F5344CB8AC3E}">
        <p14:creationId xmlns:p14="http://schemas.microsoft.com/office/powerpoint/2010/main" val="32560439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
        <p:nvSpPr>
          <p:cNvPr id="3" name="Subtitle 2"/>
          <p:cNvSpPr>
            <a:spLocks noGrp="1"/>
          </p:cNvSpPr>
          <p:nvPr>
            <p:ph type="subTitle" idx="1"/>
          </p:nvPr>
        </p:nvSpPr>
        <p:spPr>
          <a:xfrm>
            <a:off x="1646853" y="1010479"/>
            <a:ext cx="8898294" cy="4837043"/>
          </a:xfrm>
        </p:spPr>
        <p:txBody>
          <a:bodyPr anchor="ctr" anchorCtr="0">
            <a:normAutofit/>
          </a:bodyPr>
          <a:lstStyle/>
          <a:p>
            <a:pPr>
              <a:spcBef>
                <a:spcPts val="0"/>
              </a:spcBef>
            </a:pPr>
            <a:r>
              <a:rPr lang="en-CA" sz="5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Before Abraham He was</a:t>
            </a:r>
          </a:p>
          <a:p>
            <a:pPr>
              <a:spcBef>
                <a:spcPts val="0"/>
              </a:spcBef>
            </a:pPr>
            <a:endParaRPr lang="en-CA" sz="48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endParaRPr>
          </a:p>
          <a:p>
            <a:pPr>
              <a:spcBef>
                <a:spcPts val="0"/>
              </a:spcBef>
            </a:pPr>
            <a:r>
              <a:rPr lang="en-CA" sz="4800" b="1" dirty="0">
                <a:latin typeface="Helvetica" panose="020B0604020202020204" pitchFamily="34" charset="0"/>
                <a:ea typeface="Arial Unicode MS" panose="020B0604020202020204" pitchFamily="34" charset="-128"/>
                <a:cs typeface="Arial Unicode MS" panose="020B0604020202020204" pitchFamily="34" charset="-128"/>
              </a:rPr>
              <a:t>John 8:58</a:t>
            </a:r>
            <a:endParaRPr lang="en-CA" sz="4800" b="1" dirty="0">
              <a:effectLst/>
              <a:latin typeface="Helvetica" panose="020B0604020202020204" pitchFamily="34" charset="0"/>
              <a:ea typeface="Arial Unicode MS" panose="020B0604020202020204" pitchFamily="34" charset="-128"/>
              <a:cs typeface="Arial Unicode MS" panose="020B0604020202020204" pitchFamily="34" charset="-128"/>
            </a:endParaRPr>
          </a:p>
        </p:txBody>
      </p:sp>
      <p:sp>
        <p:nvSpPr>
          <p:cNvPr id="8" name="Footer Placeholder 7"/>
          <p:cNvSpPr>
            <a:spLocks noGrp="1"/>
          </p:cNvSpPr>
          <p:nvPr>
            <p:ph type="ftr" sz="quarter" idx="11"/>
          </p:nvPr>
        </p:nvSpPr>
        <p:spPr/>
        <p:txBody>
          <a:bodyPr/>
          <a:lstStyle/>
          <a:p>
            <a:r>
              <a:rPr lang="en-CA"/>
              <a:t>Pastor John Oche Omale</a:t>
            </a:r>
          </a:p>
        </p:txBody>
      </p:sp>
    </p:spTree>
    <p:extLst>
      <p:ext uri="{BB962C8B-B14F-4D97-AF65-F5344CB8AC3E}">
        <p14:creationId xmlns:p14="http://schemas.microsoft.com/office/powerpoint/2010/main" val="4162848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
        <p:nvSpPr>
          <p:cNvPr id="3" name="Subtitle 2"/>
          <p:cNvSpPr>
            <a:spLocks noGrp="1"/>
          </p:cNvSpPr>
          <p:nvPr>
            <p:ph type="subTitle" idx="1"/>
          </p:nvPr>
        </p:nvSpPr>
        <p:spPr>
          <a:xfrm>
            <a:off x="1285461" y="877956"/>
            <a:ext cx="9448800" cy="5102088"/>
          </a:xfrm>
        </p:spPr>
        <p:txBody>
          <a:bodyPr anchor="ctr" anchorCtr="0">
            <a:normAutofit/>
          </a:bodyPr>
          <a:lstStyle/>
          <a:p>
            <a:pPr>
              <a:spcBef>
                <a:spcPts val="0"/>
              </a:spcBef>
            </a:pPr>
            <a:r>
              <a:rPr lang="en-US" sz="4800" b="1" dirty="0">
                <a:latin typeface="Helvetica" panose="020B0604020202020204" pitchFamily="34" charset="0"/>
                <a:ea typeface="Arial Unicode MS" panose="020B0604020202020204" pitchFamily="34" charset="-128"/>
                <a:cs typeface="Arial Unicode MS" panose="020B0604020202020204" pitchFamily="34" charset="-128"/>
              </a:rPr>
              <a:t>John 8:58</a:t>
            </a:r>
          </a:p>
          <a:p>
            <a:pPr>
              <a:spcBef>
                <a:spcPts val="0"/>
              </a:spcBef>
            </a:pPr>
            <a:endParaRPr lang="en-US" sz="4400" b="1" dirty="0">
              <a:effectLst/>
              <a:latin typeface="Helvetica" panose="020B0604020202020204" pitchFamily="34" charset="0"/>
              <a:ea typeface="Arial Unicode MS" panose="020B0604020202020204" pitchFamily="34" charset="-128"/>
              <a:cs typeface="Arial Unicode MS" panose="020B0604020202020204" pitchFamily="34" charset="-128"/>
            </a:endParaRPr>
          </a:p>
          <a:p>
            <a:pPr>
              <a:spcBef>
                <a:spcPts val="0"/>
              </a:spcBef>
            </a:pPr>
            <a:r>
              <a:rPr lang="en-CA" sz="4400" b="1" dirty="0">
                <a:latin typeface="Helvetica" panose="020B0604020202020204" pitchFamily="34" charset="0"/>
                <a:ea typeface="Arial Unicode MS" panose="020B0604020202020204" pitchFamily="34" charset="-128"/>
                <a:cs typeface="Arial Unicode MS" panose="020B0604020202020204" pitchFamily="34" charset="-128"/>
              </a:rPr>
              <a:t> Jesus said unto them, Verily, verily, I say unto you, Before Abraham was, I am.</a:t>
            </a:r>
            <a:endParaRPr lang="en-CA" sz="4400" b="1" dirty="0">
              <a:effectLst/>
              <a:latin typeface="Helvetica" panose="020B0604020202020204" pitchFamily="34" charset="0"/>
              <a:ea typeface="Arial Unicode MS" panose="020B0604020202020204" pitchFamily="34" charset="-128"/>
              <a:cs typeface="Arial Unicode MS" panose="020B0604020202020204" pitchFamily="34" charset="-128"/>
            </a:endParaRPr>
          </a:p>
        </p:txBody>
      </p:sp>
      <p:sp>
        <p:nvSpPr>
          <p:cNvPr id="8" name="Footer Placeholder 7"/>
          <p:cNvSpPr>
            <a:spLocks noGrp="1"/>
          </p:cNvSpPr>
          <p:nvPr>
            <p:ph type="ftr" sz="quarter" idx="11"/>
          </p:nvPr>
        </p:nvSpPr>
        <p:spPr/>
        <p:txBody>
          <a:bodyPr/>
          <a:lstStyle/>
          <a:p>
            <a:r>
              <a:rPr lang="en-CA"/>
              <a:t>Pastor John Oche Omale</a:t>
            </a:r>
          </a:p>
        </p:txBody>
      </p:sp>
    </p:spTree>
    <p:extLst>
      <p:ext uri="{BB962C8B-B14F-4D97-AF65-F5344CB8AC3E}">
        <p14:creationId xmlns:p14="http://schemas.microsoft.com/office/powerpoint/2010/main" val="4063405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28" y="-297"/>
            <a:ext cx="12193057" cy="6858594"/>
          </a:xfrm>
          <a:prstGeom prst="rect">
            <a:avLst/>
          </a:prstGeom>
        </p:spPr>
      </p:pic>
      <p:sp>
        <p:nvSpPr>
          <p:cNvPr id="3" name="Subtitle 2"/>
          <p:cNvSpPr>
            <a:spLocks noGrp="1"/>
          </p:cNvSpPr>
          <p:nvPr>
            <p:ph type="subTitle" idx="1"/>
          </p:nvPr>
        </p:nvSpPr>
        <p:spPr>
          <a:xfrm>
            <a:off x="1236577" y="945633"/>
            <a:ext cx="9718846" cy="4966735"/>
          </a:xfrm>
        </p:spPr>
        <p:txBody>
          <a:bodyPr anchor="ctr" anchorCtr="0">
            <a:noAutofit/>
          </a:bodyPr>
          <a:lstStyle/>
          <a:p>
            <a:pPr>
              <a:spcBef>
                <a:spcPts val="0"/>
              </a:spcBef>
            </a:pPr>
            <a:r>
              <a:rPr lang="en-CA" sz="5400" b="1" dirty="0">
                <a:solidFill>
                  <a:srgbClr val="FFFF00"/>
                </a:solidFill>
              </a:rPr>
              <a:t>He is before all things</a:t>
            </a:r>
          </a:p>
          <a:p>
            <a:pPr>
              <a:spcBef>
                <a:spcPts val="0"/>
              </a:spcBef>
            </a:pPr>
            <a:endParaRPr lang="en-CA" sz="5400" b="1" dirty="0"/>
          </a:p>
          <a:p>
            <a:pPr>
              <a:spcBef>
                <a:spcPts val="0"/>
              </a:spcBef>
            </a:pPr>
            <a:r>
              <a:rPr lang="en-CA" sz="5400" b="1" dirty="0"/>
              <a:t>Colossians 1:16-17</a:t>
            </a:r>
            <a:endParaRPr lang="en-CA" sz="4400" b="1" dirty="0">
              <a:solidFill>
                <a:srgbClr val="FFFF00"/>
              </a:solidFill>
            </a:endParaRPr>
          </a:p>
        </p:txBody>
      </p:sp>
      <p:sp>
        <p:nvSpPr>
          <p:cNvPr id="8" name="Footer Placeholder 7"/>
          <p:cNvSpPr>
            <a:spLocks noGrp="1"/>
          </p:cNvSpPr>
          <p:nvPr>
            <p:ph type="ftr" sz="quarter" idx="11"/>
          </p:nvPr>
        </p:nvSpPr>
        <p:spPr/>
        <p:txBody>
          <a:bodyPr/>
          <a:lstStyle/>
          <a:p>
            <a:r>
              <a:rPr lang="en-CA"/>
              <a:t>Pastor John Oche Omale</a:t>
            </a:r>
          </a:p>
        </p:txBody>
      </p:sp>
    </p:spTree>
    <p:extLst>
      <p:ext uri="{BB962C8B-B14F-4D97-AF65-F5344CB8AC3E}">
        <p14:creationId xmlns:p14="http://schemas.microsoft.com/office/powerpoint/2010/main" val="24013427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
        <p:nvSpPr>
          <p:cNvPr id="3" name="Subtitle 2"/>
          <p:cNvSpPr>
            <a:spLocks noGrp="1"/>
          </p:cNvSpPr>
          <p:nvPr>
            <p:ph type="subTitle" idx="1"/>
          </p:nvPr>
        </p:nvSpPr>
        <p:spPr>
          <a:xfrm>
            <a:off x="1179443" y="1015127"/>
            <a:ext cx="9566279" cy="4827746"/>
          </a:xfrm>
        </p:spPr>
        <p:txBody>
          <a:bodyPr anchor="ctr" anchorCtr="0">
            <a:normAutofit fontScale="85000" lnSpcReduction="20000"/>
          </a:bodyPr>
          <a:lstStyle/>
          <a:p>
            <a:pPr>
              <a:spcBef>
                <a:spcPts val="0"/>
              </a:spcBef>
            </a:pPr>
            <a:r>
              <a:rPr lang="en-US" sz="5200" b="1" dirty="0">
                <a:latin typeface="Helvetica" panose="020B0604020202020204" pitchFamily="34" charset="0"/>
                <a:ea typeface="Arial Unicode MS" panose="020B0604020202020204" pitchFamily="34" charset="-128"/>
                <a:cs typeface="Arial Unicode MS" panose="020B0604020202020204" pitchFamily="34" charset="-128"/>
              </a:rPr>
              <a:t>Colossians 1:16-17</a:t>
            </a:r>
          </a:p>
          <a:p>
            <a:pPr>
              <a:spcBef>
                <a:spcPts val="0"/>
              </a:spcBef>
            </a:pPr>
            <a:endParaRPr lang="en-US" sz="4800" b="1" dirty="0">
              <a:latin typeface="Helvetica" panose="020B0604020202020204" pitchFamily="34" charset="0"/>
              <a:ea typeface="Arial Unicode MS" panose="020B0604020202020204" pitchFamily="34" charset="-128"/>
              <a:cs typeface="Arial Unicode MS" panose="020B0604020202020204" pitchFamily="34" charset="-128"/>
            </a:endParaRPr>
          </a:p>
          <a:p>
            <a:pPr>
              <a:spcBef>
                <a:spcPts val="0"/>
              </a:spcBef>
            </a:pPr>
            <a:r>
              <a:rPr lang="en-CA" sz="4800" b="1" dirty="0">
                <a:latin typeface="Helvetica" panose="020B0604020202020204" pitchFamily="34" charset="0"/>
                <a:ea typeface="Arial Unicode MS" panose="020B0604020202020204" pitchFamily="34" charset="-128"/>
                <a:cs typeface="Arial Unicode MS" panose="020B0604020202020204" pitchFamily="34" charset="-128"/>
              </a:rPr>
              <a:t>For by him were all things created, that are in heaven, and that are in earth, visible and invisible, whether they be thrones, or dominions, or principalities, or powers: all things were created by him, and for him:</a:t>
            </a:r>
          </a:p>
          <a:p>
            <a:pPr>
              <a:spcBef>
                <a:spcPts val="0"/>
              </a:spcBef>
            </a:pPr>
            <a:r>
              <a:rPr lang="en-CA" sz="4800" b="1" dirty="0">
                <a:latin typeface="Helvetica" panose="020B0604020202020204" pitchFamily="34" charset="0"/>
                <a:ea typeface="Arial Unicode MS" panose="020B0604020202020204" pitchFamily="34" charset="-128"/>
                <a:cs typeface="Arial Unicode MS" panose="020B0604020202020204" pitchFamily="34" charset="-128"/>
              </a:rPr>
              <a:t> 17 And he is before all things, and by him all things consist.</a:t>
            </a:r>
          </a:p>
        </p:txBody>
      </p:sp>
      <p:sp>
        <p:nvSpPr>
          <p:cNvPr id="8" name="Footer Placeholder 7"/>
          <p:cNvSpPr>
            <a:spLocks noGrp="1"/>
          </p:cNvSpPr>
          <p:nvPr>
            <p:ph type="ftr" sz="quarter" idx="11"/>
          </p:nvPr>
        </p:nvSpPr>
        <p:spPr/>
        <p:txBody>
          <a:bodyPr/>
          <a:lstStyle/>
          <a:p>
            <a:r>
              <a:rPr lang="en-CA"/>
              <a:t>Pastor John Oche Omale</a:t>
            </a:r>
          </a:p>
        </p:txBody>
      </p:sp>
    </p:spTree>
    <p:extLst>
      <p:ext uri="{BB962C8B-B14F-4D97-AF65-F5344CB8AC3E}">
        <p14:creationId xmlns:p14="http://schemas.microsoft.com/office/powerpoint/2010/main" val="2442720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vol="80000">
                <p:cTn id="12" repeatCount="indefinite" fill="hold" display="0">
                  <p:stCondLst>
                    <p:cond delay="indefinite"/>
                  </p:stCondLst>
                </p:cTn>
                <p:tgtEl>
                  <p:spTgt spid="4"/>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
        <p:nvSpPr>
          <p:cNvPr id="3" name="Content Placeholder 2"/>
          <p:cNvSpPr>
            <a:spLocks noGrp="1"/>
          </p:cNvSpPr>
          <p:nvPr>
            <p:ph idx="1"/>
          </p:nvPr>
        </p:nvSpPr>
        <p:spPr>
          <a:xfrm>
            <a:off x="1200979" y="604678"/>
            <a:ext cx="9790043" cy="5648644"/>
          </a:xfrm>
        </p:spPr>
        <p:txBody>
          <a:bodyPr anchor="ctr">
            <a:noAutofit/>
          </a:bodyPr>
          <a:lstStyle/>
          <a:p>
            <a:pPr marL="0" lvl="0" indent="0" algn="ctr">
              <a:spcBef>
                <a:spcPts val="0"/>
              </a:spcBef>
              <a:buNone/>
            </a:pPr>
            <a:r>
              <a:rPr lang="en-CA" sz="5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He upholds all things by the power of His word</a:t>
            </a:r>
          </a:p>
          <a:p>
            <a:pPr marL="0" lvl="0" indent="0" algn="ctr">
              <a:spcBef>
                <a:spcPts val="0"/>
              </a:spcBef>
              <a:buNone/>
            </a:pPr>
            <a:endParaRPr lang="en-CA" sz="5400" b="1" dirty="0">
              <a:solidFill>
                <a:prstClr val="white"/>
              </a:solidFill>
              <a:latin typeface="Helvetica" panose="020B0604020202020204" pitchFamily="34" charset="0"/>
              <a:ea typeface="Arial Unicode MS" panose="020B0604020202020204" pitchFamily="34" charset="-128"/>
              <a:cs typeface="Arial Unicode MS" panose="020B0604020202020204" pitchFamily="34" charset="-128"/>
            </a:endParaRPr>
          </a:p>
          <a:p>
            <a:pPr marL="0" lvl="0" indent="0" algn="ctr">
              <a:spcBef>
                <a:spcPts val="0"/>
              </a:spcBef>
              <a:buNone/>
            </a:pPr>
            <a:r>
              <a:rPr lang="en-CA" sz="5400" b="1" dirty="0">
                <a:solidFill>
                  <a:prstClr val="white"/>
                </a:solidFill>
                <a:latin typeface="Helvetica" panose="020B0604020202020204" pitchFamily="34" charset="0"/>
                <a:ea typeface="Arial Unicode MS" panose="020B0604020202020204" pitchFamily="34" charset="-128"/>
                <a:cs typeface="Arial Unicode MS" panose="020B0604020202020204" pitchFamily="34" charset="-128"/>
              </a:rPr>
              <a:t>Hebrews 1:3</a:t>
            </a:r>
            <a:endParaRPr lang="en-CA" sz="4400" b="1" dirty="0">
              <a:solidFill>
                <a:prstClr val="white"/>
              </a:solidFill>
              <a:latin typeface="Helvetica" panose="020B0604020202020204" pitchFamily="34" charset="0"/>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4215154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
        <p:nvSpPr>
          <p:cNvPr id="3" name="Content Placeholder 2"/>
          <p:cNvSpPr>
            <a:spLocks noGrp="1"/>
          </p:cNvSpPr>
          <p:nvPr>
            <p:ph idx="1"/>
          </p:nvPr>
        </p:nvSpPr>
        <p:spPr>
          <a:xfrm>
            <a:off x="838200" y="539386"/>
            <a:ext cx="10515600" cy="5779229"/>
          </a:xfrm>
        </p:spPr>
        <p:txBody>
          <a:bodyPr anchor="ctr">
            <a:noAutofit/>
          </a:bodyPr>
          <a:lstStyle/>
          <a:p>
            <a:pPr marL="0" marR="0" indent="0" algn="ctr">
              <a:spcBef>
                <a:spcPts val="0"/>
              </a:spcBef>
              <a:spcAft>
                <a:spcPts val="0"/>
              </a:spcAft>
              <a:buNone/>
            </a:pPr>
            <a:r>
              <a:rPr lang="en-US" sz="4800" b="1" dirty="0">
                <a:latin typeface="Helvetica" panose="020B0604020202020204" pitchFamily="34" charset="0"/>
                <a:ea typeface="Arial Unicode MS" panose="020B0604020202020204" pitchFamily="34" charset="-128"/>
                <a:cs typeface="Arial Unicode MS" panose="020B0604020202020204" pitchFamily="34" charset="-128"/>
              </a:rPr>
              <a:t>Hebrews 1:3</a:t>
            </a:r>
          </a:p>
          <a:p>
            <a:pPr marL="0" marR="0" indent="0" algn="ctr">
              <a:spcBef>
                <a:spcPts val="0"/>
              </a:spcBef>
              <a:spcAft>
                <a:spcPts val="0"/>
              </a:spcAft>
              <a:buNone/>
            </a:pPr>
            <a:endParaRPr lang="en-US" sz="3600" b="1" dirty="0">
              <a:latin typeface="Helvetica" panose="020B0604020202020204" pitchFamily="34" charset="0"/>
              <a:ea typeface="Arial Unicode MS" panose="020B0604020202020204" pitchFamily="34" charset="-128"/>
              <a:cs typeface="Arial Unicode MS" panose="020B0604020202020204" pitchFamily="34" charset="-128"/>
            </a:endParaRPr>
          </a:p>
          <a:p>
            <a:pPr marL="0" marR="0" indent="0" algn="ctr">
              <a:spcBef>
                <a:spcPts val="0"/>
              </a:spcBef>
              <a:spcAft>
                <a:spcPts val="0"/>
              </a:spcAft>
              <a:buNone/>
            </a:pPr>
            <a:r>
              <a:rPr lang="en-CA" sz="4400" b="1" dirty="0">
                <a:latin typeface="Helvetica" panose="020B0604020202020204" pitchFamily="34" charset="0"/>
                <a:ea typeface="Arial Unicode MS" panose="020B0604020202020204" pitchFamily="34" charset="-128"/>
                <a:cs typeface="Arial Unicode MS" panose="020B0604020202020204" pitchFamily="34" charset="-128"/>
              </a:rPr>
              <a:t>Who being the brightness of his glory, and the express image of his person, and upholding all things by the word of his power, when he had by himself purged our sins, sat down on the right hand of the Majesty on high:</a:t>
            </a:r>
            <a:endParaRPr lang="en-US" sz="4400" b="1" dirty="0">
              <a:latin typeface="Helvetica" panose="020B0604020202020204" pitchFamily="34" charset="0"/>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1890677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
        <p:nvSpPr>
          <p:cNvPr id="3" name="Content Placeholder 2"/>
          <p:cNvSpPr>
            <a:spLocks noGrp="1"/>
          </p:cNvSpPr>
          <p:nvPr>
            <p:ph idx="1"/>
          </p:nvPr>
        </p:nvSpPr>
        <p:spPr>
          <a:xfrm>
            <a:off x="838200" y="614250"/>
            <a:ext cx="10515600" cy="5629501"/>
          </a:xfrm>
        </p:spPr>
        <p:txBody>
          <a:bodyPr anchor="ctr">
            <a:noAutofit/>
          </a:bodyPr>
          <a:lstStyle/>
          <a:p>
            <a:pPr marL="0" marR="0" indent="0" algn="ctr">
              <a:spcBef>
                <a:spcPts val="0"/>
              </a:spcBef>
              <a:spcAft>
                <a:spcPts val="0"/>
              </a:spcAft>
              <a:buNone/>
            </a:pPr>
            <a:r>
              <a:rPr lang="en-CA" sz="5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He made all things</a:t>
            </a:r>
          </a:p>
          <a:p>
            <a:pPr marL="0" marR="0" indent="0" algn="ctr">
              <a:spcBef>
                <a:spcPts val="0"/>
              </a:spcBef>
              <a:spcAft>
                <a:spcPts val="0"/>
              </a:spcAft>
              <a:buNone/>
            </a:pPr>
            <a:endParaRPr lang="en-CA" sz="6000" b="1" dirty="0">
              <a:solidFill>
                <a:prstClr val="white"/>
              </a:solidFill>
              <a:latin typeface="Helvetica" panose="020B0604020202020204" pitchFamily="34" charset="0"/>
              <a:ea typeface="Arial Unicode MS" panose="020B0604020202020204" pitchFamily="34" charset="-128"/>
              <a:cs typeface="Arial Unicode MS" panose="020B0604020202020204" pitchFamily="34" charset="-128"/>
            </a:endParaRPr>
          </a:p>
          <a:p>
            <a:pPr marL="0" marR="0" indent="0" algn="ctr">
              <a:spcBef>
                <a:spcPts val="0"/>
              </a:spcBef>
              <a:spcAft>
                <a:spcPts val="0"/>
              </a:spcAft>
              <a:buNone/>
            </a:pPr>
            <a:r>
              <a:rPr lang="en-CA" sz="4800" b="1" dirty="0">
                <a:solidFill>
                  <a:prstClr val="white"/>
                </a:solidFill>
                <a:latin typeface="Helvetica" panose="020B0604020202020204" pitchFamily="34" charset="0"/>
                <a:ea typeface="Arial Unicode MS" panose="020B0604020202020204" pitchFamily="34" charset="-128"/>
                <a:cs typeface="Arial Unicode MS" panose="020B0604020202020204" pitchFamily="34" charset="-128"/>
              </a:rPr>
              <a:t>John 1:3</a:t>
            </a:r>
            <a:endParaRPr lang="en-CA" sz="4800" b="1" dirty="0">
              <a:latin typeface="Helvetica" panose="020B0604020202020204" pitchFamily="34" charset="0"/>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3785254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
        <p:nvSpPr>
          <p:cNvPr id="3" name="Content Placeholder 2"/>
          <p:cNvSpPr>
            <a:spLocks noGrp="1"/>
          </p:cNvSpPr>
          <p:nvPr>
            <p:ph idx="1"/>
          </p:nvPr>
        </p:nvSpPr>
        <p:spPr>
          <a:xfrm>
            <a:off x="1636644" y="539387"/>
            <a:ext cx="8918713" cy="5304822"/>
          </a:xfrm>
        </p:spPr>
        <p:txBody>
          <a:bodyPr anchor="ctr">
            <a:noAutofit/>
          </a:bodyPr>
          <a:lstStyle/>
          <a:p>
            <a:pPr marL="0" marR="0" indent="0" algn="ctr">
              <a:spcBef>
                <a:spcPts val="0"/>
              </a:spcBef>
              <a:spcAft>
                <a:spcPts val="0"/>
              </a:spcAft>
              <a:buNone/>
            </a:pPr>
            <a:r>
              <a:rPr lang="en-US" sz="4800" b="1" dirty="0">
                <a:solidFill>
                  <a:prstClr val="white"/>
                </a:solidFill>
                <a:latin typeface="Helvetica" panose="020B0604020202020204" pitchFamily="34" charset="0"/>
                <a:ea typeface="Arial Unicode MS" panose="020B0604020202020204" pitchFamily="34" charset="-128"/>
                <a:cs typeface="Arial Unicode MS" panose="020B0604020202020204" pitchFamily="34" charset="-128"/>
              </a:rPr>
              <a:t>John 1:3</a:t>
            </a:r>
          </a:p>
          <a:p>
            <a:pPr marL="0" marR="0" indent="0" algn="ctr">
              <a:spcBef>
                <a:spcPts val="0"/>
              </a:spcBef>
              <a:spcAft>
                <a:spcPts val="0"/>
              </a:spcAft>
              <a:buNone/>
            </a:pPr>
            <a:endParaRPr lang="en-US" sz="3600" b="1" dirty="0">
              <a:solidFill>
                <a:prstClr val="white"/>
              </a:solidFill>
              <a:latin typeface="Helvetica" panose="020B0604020202020204" pitchFamily="34" charset="0"/>
              <a:ea typeface="Arial Unicode MS" panose="020B0604020202020204" pitchFamily="34" charset="-128"/>
              <a:cs typeface="Arial Unicode MS" panose="020B0604020202020204" pitchFamily="34" charset="-128"/>
            </a:endParaRPr>
          </a:p>
          <a:p>
            <a:pPr marL="0" marR="0" indent="0" algn="ctr">
              <a:spcBef>
                <a:spcPts val="0"/>
              </a:spcBef>
              <a:spcAft>
                <a:spcPts val="0"/>
              </a:spcAft>
              <a:buNone/>
            </a:pPr>
            <a:r>
              <a:rPr lang="en-CA" sz="4000" b="1" dirty="0">
                <a:solidFill>
                  <a:prstClr val="white"/>
                </a:solidFill>
                <a:latin typeface="Helvetica" panose="020B0604020202020204" pitchFamily="34" charset="0"/>
                <a:ea typeface="Arial Unicode MS" panose="020B0604020202020204" pitchFamily="34" charset="-128"/>
                <a:cs typeface="Arial Unicode MS" panose="020B0604020202020204" pitchFamily="34" charset="-128"/>
              </a:rPr>
              <a:t>All things were made by him; and without him was not any thing made that was made.</a:t>
            </a:r>
            <a:endParaRPr lang="en-US" sz="4000" b="1" dirty="0">
              <a:solidFill>
                <a:prstClr val="white"/>
              </a:solidFill>
              <a:latin typeface="Helvetica" panose="020B0604020202020204" pitchFamily="34" charset="0"/>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2790362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
        <p:nvSpPr>
          <p:cNvPr id="3" name="Content Placeholder 2"/>
          <p:cNvSpPr>
            <a:spLocks noGrp="1"/>
          </p:cNvSpPr>
          <p:nvPr>
            <p:ph idx="1"/>
          </p:nvPr>
        </p:nvSpPr>
        <p:spPr>
          <a:xfrm>
            <a:off x="1789043" y="922362"/>
            <a:ext cx="8600662" cy="5013276"/>
          </a:xfrm>
        </p:spPr>
        <p:txBody>
          <a:bodyPr anchor="ctr">
            <a:noAutofit/>
          </a:bodyPr>
          <a:lstStyle/>
          <a:p>
            <a:pPr marL="0" marR="0" indent="0" algn="ctr">
              <a:spcBef>
                <a:spcPts val="0"/>
              </a:spcBef>
              <a:spcAft>
                <a:spcPts val="0"/>
              </a:spcAft>
              <a:buNone/>
            </a:pPr>
            <a:r>
              <a:rPr lang="en-CA" sz="5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He is the image of the invisible Father God</a:t>
            </a:r>
          </a:p>
          <a:p>
            <a:pPr marL="0" marR="0" indent="0" algn="ctr">
              <a:spcBef>
                <a:spcPts val="0"/>
              </a:spcBef>
              <a:spcAft>
                <a:spcPts val="0"/>
              </a:spcAft>
              <a:buNone/>
            </a:pPr>
            <a:endPar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endParaRPr>
          </a:p>
          <a:p>
            <a:pPr marL="0" marR="0" indent="0" algn="ctr">
              <a:spcBef>
                <a:spcPts val="0"/>
              </a:spcBef>
              <a:spcAft>
                <a:spcPts val="0"/>
              </a:spcAft>
              <a:buNone/>
            </a:pPr>
            <a:r>
              <a:rPr lang="en-CA" sz="4400" b="1" dirty="0">
                <a:latin typeface="Helvetica" panose="020B0604020202020204" pitchFamily="34" charset="0"/>
                <a:ea typeface="Arial Unicode MS" panose="020B0604020202020204" pitchFamily="34" charset="-128"/>
                <a:cs typeface="Arial Unicode MS" panose="020B0604020202020204" pitchFamily="34" charset="-128"/>
              </a:rPr>
              <a:t>Colossians 1:15</a:t>
            </a:r>
            <a:endParaRPr lang="en-CA" sz="4400" b="1" dirty="0">
              <a:effectLst/>
              <a:latin typeface="Helvetica" panose="020B0604020202020204" pitchFamily="34" charset="0"/>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4057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
        <p:nvSpPr>
          <p:cNvPr id="3" name="Content Placeholder 2"/>
          <p:cNvSpPr>
            <a:spLocks noGrp="1"/>
          </p:cNvSpPr>
          <p:nvPr>
            <p:ph idx="1"/>
          </p:nvPr>
        </p:nvSpPr>
        <p:spPr>
          <a:xfrm>
            <a:off x="838200" y="539386"/>
            <a:ext cx="10515600" cy="5779229"/>
          </a:xfrm>
        </p:spPr>
        <p:txBody>
          <a:bodyPr anchor="ctr">
            <a:noAutofit/>
          </a:bodyPr>
          <a:lstStyle/>
          <a:p>
            <a:pPr marL="0" marR="0" indent="0" algn="ctr">
              <a:spcBef>
                <a:spcPts val="0"/>
              </a:spcBef>
              <a:spcAft>
                <a:spcPts val="0"/>
              </a:spcAft>
              <a:buNone/>
            </a:pPr>
            <a:r>
              <a:rPr lang="en-US" sz="4800" b="1" dirty="0">
                <a:latin typeface="Helvetica" panose="020B0604020202020204" pitchFamily="34" charset="0"/>
                <a:ea typeface="Arial Unicode MS" panose="020B0604020202020204" pitchFamily="34" charset="-128"/>
                <a:cs typeface="Arial Unicode MS" panose="020B0604020202020204" pitchFamily="34" charset="-128"/>
              </a:rPr>
              <a:t>Colossians 1:15</a:t>
            </a:r>
          </a:p>
          <a:p>
            <a:pPr marL="0" marR="0" indent="0" algn="ctr">
              <a:spcBef>
                <a:spcPts val="0"/>
              </a:spcBef>
              <a:spcAft>
                <a:spcPts val="0"/>
              </a:spcAft>
              <a:buNone/>
            </a:pPr>
            <a:endParaRPr lang="en-US" sz="4400" b="1" dirty="0">
              <a:latin typeface="Helvetica" panose="020B0604020202020204" pitchFamily="34" charset="0"/>
              <a:ea typeface="Arial Unicode MS" panose="020B0604020202020204" pitchFamily="34" charset="-128"/>
              <a:cs typeface="Arial Unicode MS" panose="020B0604020202020204" pitchFamily="34" charset="-128"/>
            </a:endParaRPr>
          </a:p>
          <a:p>
            <a:pPr marL="0" marR="0" indent="0" algn="ctr">
              <a:spcBef>
                <a:spcPts val="0"/>
              </a:spcBef>
              <a:spcAft>
                <a:spcPts val="0"/>
              </a:spcAft>
              <a:buNone/>
            </a:pPr>
            <a:r>
              <a:rPr lang="en-CA" sz="4000" b="1" dirty="0">
                <a:latin typeface="Helvetica" panose="020B0604020202020204" pitchFamily="34" charset="0"/>
                <a:ea typeface="Arial Unicode MS" panose="020B0604020202020204" pitchFamily="34" charset="-128"/>
                <a:cs typeface="Arial Unicode MS" panose="020B0604020202020204" pitchFamily="34" charset="-128"/>
              </a:rPr>
              <a:t>Who is the image of the invisible God,</a:t>
            </a:r>
          </a:p>
          <a:p>
            <a:pPr marL="0" marR="0" indent="0" algn="ctr">
              <a:spcBef>
                <a:spcPts val="0"/>
              </a:spcBef>
              <a:spcAft>
                <a:spcPts val="0"/>
              </a:spcAft>
              <a:buNone/>
            </a:pPr>
            <a:r>
              <a:rPr lang="en-CA" sz="4000" b="1" dirty="0">
                <a:latin typeface="Helvetica" panose="020B0604020202020204" pitchFamily="34" charset="0"/>
                <a:ea typeface="Arial Unicode MS" panose="020B0604020202020204" pitchFamily="34" charset="-128"/>
                <a:cs typeface="Arial Unicode MS" panose="020B0604020202020204" pitchFamily="34" charset="-128"/>
              </a:rPr>
              <a:t> the firstborn of every creature:</a:t>
            </a:r>
            <a:endParaRPr lang="en-US" sz="4000" b="1" dirty="0">
              <a:latin typeface="Helvetica" panose="020B0604020202020204" pitchFamily="34" charset="0"/>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1997518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
        <p:nvSpPr>
          <p:cNvPr id="3" name="Content Placeholder 2"/>
          <p:cNvSpPr>
            <a:spLocks noGrp="1"/>
          </p:cNvSpPr>
          <p:nvPr>
            <p:ph idx="1"/>
          </p:nvPr>
        </p:nvSpPr>
        <p:spPr>
          <a:xfrm>
            <a:off x="838200" y="539386"/>
            <a:ext cx="10515600" cy="5779229"/>
          </a:xfrm>
        </p:spPr>
        <p:txBody>
          <a:bodyPr anchor="ctr">
            <a:noAutofit/>
          </a:bodyPr>
          <a:lstStyle/>
          <a:p>
            <a:pPr marL="0" indent="0" algn="ctr">
              <a:buNone/>
            </a:pPr>
            <a:r>
              <a:rPr lang="en-CA" sz="5400" b="1" dirty="0">
                <a:solidFill>
                  <a:srgbClr val="FFFF00"/>
                </a:solidFill>
              </a:rPr>
              <a:t>He came to reveal the Father God</a:t>
            </a:r>
          </a:p>
          <a:p>
            <a:pPr marL="0" indent="0" algn="ctr">
              <a:buNone/>
            </a:pPr>
            <a:endParaRPr lang="en-CA" sz="5400" b="1" dirty="0">
              <a:solidFill>
                <a:srgbClr val="FFFF00"/>
              </a:solidFill>
            </a:endParaRPr>
          </a:p>
          <a:p>
            <a:pPr marL="0" indent="0" algn="ctr">
              <a:buNone/>
            </a:pPr>
            <a:r>
              <a:rPr lang="en-CA" sz="4800" b="1" dirty="0"/>
              <a:t>Luke 10:22</a:t>
            </a:r>
          </a:p>
          <a:p>
            <a:pPr marL="0" indent="0" algn="ctr">
              <a:buNone/>
            </a:pPr>
            <a:endParaRPr lang="en-CA" sz="4800" b="1" dirty="0"/>
          </a:p>
          <a:p>
            <a:pPr marL="0" indent="0" algn="ctr">
              <a:buNone/>
            </a:pPr>
            <a:r>
              <a:rPr lang="en-CA" sz="5400" b="1" dirty="0">
                <a:solidFill>
                  <a:srgbClr val="FFFF00"/>
                </a:solidFill>
              </a:rPr>
              <a:t>(Reveal is to make known through divine revelation)</a:t>
            </a:r>
          </a:p>
        </p:txBody>
      </p:sp>
    </p:spTree>
    <p:extLst>
      <p:ext uri="{BB962C8B-B14F-4D97-AF65-F5344CB8AC3E}">
        <p14:creationId xmlns:p14="http://schemas.microsoft.com/office/powerpoint/2010/main" val="761438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
        <p:nvSpPr>
          <p:cNvPr id="3" name="Content Placeholder 2"/>
          <p:cNvSpPr>
            <a:spLocks noGrp="1"/>
          </p:cNvSpPr>
          <p:nvPr>
            <p:ph idx="1"/>
          </p:nvPr>
        </p:nvSpPr>
        <p:spPr>
          <a:xfrm>
            <a:off x="838200" y="856101"/>
            <a:ext cx="10515600" cy="5145798"/>
          </a:xfrm>
        </p:spPr>
        <p:txBody>
          <a:bodyPr anchor="ctr">
            <a:noAutofit/>
          </a:bodyPr>
          <a:lstStyle/>
          <a:p>
            <a:pPr marL="0" marR="0" indent="0" algn="ctr">
              <a:spcBef>
                <a:spcPts val="0"/>
              </a:spcBef>
              <a:spcAft>
                <a:spcPts val="0"/>
              </a:spcAft>
              <a:buNone/>
            </a:pPr>
            <a:r>
              <a:rPr lang="en-US" sz="4800" b="1" dirty="0">
                <a:latin typeface="Helvetica" panose="020B0604020202020204" pitchFamily="34" charset="0"/>
                <a:ea typeface="Arial Unicode MS" panose="020B0604020202020204" pitchFamily="34" charset="-128"/>
                <a:cs typeface="Arial Unicode MS" panose="020B0604020202020204" pitchFamily="34" charset="-128"/>
              </a:rPr>
              <a:t>Luke 10:22</a:t>
            </a:r>
          </a:p>
          <a:p>
            <a:pPr marL="0" marR="0" indent="0" algn="ctr">
              <a:spcBef>
                <a:spcPts val="0"/>
              </a:spcBef>
              <a:spcAft>
                <a:spcPts val="0"/>
              </a:spcAft>
              <a:buNone/>
            </a:pPr>
            <a:endParaRPr lang="en-US" b="1" dirty="0">
              <a:latin typeface="Helvetica" panose="020B0604020202020204" pitchFamily="34" charset="0"/>
              <a:ea typeface="Arial Unicode MS" panose="020B0604020202020204" pitchFamily="34" charset="-128"/>
              <a:cs typeface="Arial Unicode MS" panose="020B0604020202020204" pitchFamily="34" charset="-128"/>
            </a:endParaRPr>
          </a:p>
          <a:p>
            <a:pPr marL="0" marR="0" indent="0" algn="ctr">
              <a:spcBef>
                <a:spcPts val="0"/>
              </a:spcBef>
              <a:spcAft>
                <a:spcPts val="0"/>
              </a:spcAft>
              <a:buNone/>
            </a:pPr>
            <a:r>
              <a:rPr lang="en-CA" sz="4000" b="1" dirty="0">
                <a:latin typeface="Helvetica" panose="020B0604020202020204" pitchFamily="34" charset="0"/>
                <a:ea typeface="Arial Unicode MS" panose="020B0604020202020204" pitchFamily="34" charset="-128"/>
                <a:cs typeface="Arial Unicode MS" panose="020B0604020202020204" pitchFamily="34" charset="-128"/>
              </a:rPr>
              <a:t>All things are delivered to me of my Father: and no man knoweth who the Son is, but the Father; and who the Father is, but the Son, and he to whom the Son will reveal him.</a:t>
            </a:r>
            <a:endParaRPr lang="en-US" sz="4000" b="1" dirty="0">
              <a:latin typeface="Helvetica" panose="020B0604020202020204" pitchFamily="34" charset="0"/>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130386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
        <p:nvSpPr>
          <p:cNvPr id="3" name="Content Placeholder 2"/>
          <p:cNvSpPr>
            <a:spLocks noGrp="1"/>
          </p:cNvSpPr>
          <p:nvPr>
            <p:ph idx="1"/>
          </p:nvPr>
        </p:nvSpPr>
        <p:spPr>
          <a:xfrm>
            <a:off x="795130" y="816345"/>
            <a:ext cx="10601740" cy="5225311"/>
          </a:xfrm>
        </p:spPr>
        <p:txBody>
          <a:bodyPr anchor="ctr">
            <a:noAutofit/>
          </a:bodyPr>
          <a:lstStyle/>
          <a:p>
            <a:pPr marL="0" lvl="0" indent="0" algn="ctr">
              <a:spcBef>
                <a:spcPts val="0"/>
              </a:spcBef>
              <a:buNone/>
            </a:pPr>
            <a:r>
              <a:rPr lang="en-CA" sz="5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He is the light of the world</a:t>
            </a:r>
          </a:p>
          <a:p>
            <a:pPr marL="0" lvl="0" indent="0" algn="ctr">
              <a:spcBef>
                <a:spcPts val="0"/>
              </a:spcBef>
              <a:buNone/>
            </a:pPr>
            <a:endParaRPr lang="en-CA" sz="5400" b="1" dirty="0">
              <a:solidFill>
                <a:prstClr val="white"/>
              </a:solidFill>
              <a:latin typeface="Helvetica" panose="020B0604020202020204" pitchFamily="34" charset="0"/>
              <a:ea typeface="Arial Unicode MS" panose="020B0604020202020204" pitchFamily="34" charset="-128"/>
              <a:cs typeface="Arial Unicode MS" panose="020B0604020202020204" pitchFamily="34" charset="-128"/>
            </a:endParaRPr>
          </a:p>
          <a:p>
            <a:pPr marL="0" lvl="0" indent="0" algn="ctr">
              <a:spcBef>
                <a:spcPts val="0"/>
              </a:spcBef>
              <a:buNone/>
            </a:pPr>
            <a:r>
              <a:rPr lang="en-CA" sz="5400" b="1" dirty="0">
                <a:solidFill>
                  <a:prstClr val="white"/>
                </a:solidFill>
                <a:latin typeface="Helvetica" panose="020B0604020202020204" pitchFamily="34" charset="0"/>
                <a:ea typeface="Arial Unicode MS" panose="020B0604020202020204" pitchFamily="34" charset="-128"/>
                <a:cs typeface="Arial Unicode MS" panose="020B0604020202020204" pitchFamily="34" charset="-128"/>
              </a:rPr>
              <a:t>John 8:12</a:t>
            </a:r>
            <a:endParaRPr lang="en-CA" sz="4800" b="1" dirty="0">
              <a:solidFill>
                <a:prstClr val="white"/>
              </a:solidFill>
              <a:latin typeface="Helvetica" panose="020B0604020202020204" pitchFamily="34" charset="0"/>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83669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87122" y="0"/>
            <a:ext cx="12017756" cy="6858000"/>
          </a:xfrm>
          <a:prstGeom prst="rect">
            <a:avLst/>
          </a:prstGeom>
        </p:spPr>
      </p:pic>
      <p:sp>
        <p:nvSpPr>
          <p:cNvPr id="3" name="Content Placeholder 2"/>
          <p:cNvSpPr>
            <a:spLocks noGrp="1"/>
          </p:cNvSpPr>
          <p:nvPr>
            <p:ph idx="1"/>
          </p:nvPr>
        </p:nvSpPr>
        <p:spPr>
          <a:xfrm>
            <a:off x="708991" y="539386"/>
            <a:ext cx="10774018" cy="5779229"/>
          </a:xfrm>
        </p:spPr>
        <p:txBody>
          <a:bodyPr anchor="ctr">
            <a:noAutofit/>
          </a:bodyPr>
          <a:lstStyle/>
          <a:p>
            <a:pPr marL="0" marR="0" indent="0" algn="ctr">
              <a:spcBef>
                <a:spcPts val="0"/>
              </a:spcBef>
              <a:spcAft>
                <a:spcPts val="0"/>
              </a:spcAft>
              <a:buNone/>
            </a:pPr>
            <a:r>
              <a:rPr lang="en-US" sz="4800" b="1" dirty="0">
                <a:latin typeface="Helvetica" panose="020B0604020202020204" pitchFamily="34" charset="0"/>
                <a:ea typeface="Arial Unicode MS" panose="020B0604020202020204" pitchFamily="34" charset="-128"/>
                <a:cs typeface="Arial Unicode MS" panose="020B0604020202020204" pitchFamily="34" charset="-128"/>
              </a:rPr>
              <a:t>John 8:12</a:t>
            </a:r>
          </a:p>
          <a:p>
            <a:pPr marL="0" marR="0" indent="0" algn="ctr">
              <a:spcBef>
                <a:spcPts val="0"/>
              </a:spcBef>
              <a:spcAft>
                <a:spcPts val="0"/>
              </a:spcAft>
              <a:buNone/>
            </a:pPr>
            <a:endParaRPr lang="en-US" sz="3200" b="1" dirty="0">
              <a:latin typeface="Helvetica" panose="020B0604020202020204" pitchFamily="34" charset="0"/>
              <a:ea typeface="Arial Unicode MS" panose="020B0604020202020204" pitchFamily="34" charset="-128"/>
              <a:cs typeface="Arial Unicode MS" panose="020B0604020202020204" pitchFamily="34" charset="-128"/>
            </a:endParaRPr>
          </a:p>
          <a:p>
            <a:pPr marL="0" marR="0" indent="0" algn="ctr">
              <a:spcBef>
                <a:spcPts val="0"/>
              </a:spcBef>
              <a:spcAft>
                <a:spcPts val="0"/>
              </a:spcAft>
              <a:buNone/>
            </a:pPr>
            <a:r>
              <a:rPr lang="en-CA" sz="4000" b="1" dirty="0">
                <a:latin typeface="Helvetica" panose="020B0604020202020204" pitchFamily="34" charset="0"/>
                <a:ea typeface="Arial Unicode MS" panose="020B0604020202020204" pitchFamily="34" charset="-128"/>
                <a:cs typeface="Arial Unicode MS" panose="020B0604020202020204" pitchFamily="34" charset="-128"/>
              </a:rPr>
              <a:t>Then </a:t>
            </a:r>
            <a:r>
              <a:rPr lang="en-CA" sz="4000" b="1" dirty="0" err="1">
                <a:latin typeface="Helvetica" panose="020B0604020202020204" pitchFamily="34" charset="0"/>
                <a:ea typeface="Arial Unicode MS" panose="020B0604020202020204" pitchFamily="34" charset="-128"/>
                <a:cs typeface="Arial Unicode MS" panose="020B0604020202020204" pitchFamily="34" charset="-128"/>
              </a:rPr>
              <a:t>spake</a:t>
            </a:r>
            <a:r>
              <a:rPr lang="en-CA" sz="4000" b="1" dirty="0">
                <a:latin typeface="Helvetica" panose="020B0604020202020204" pitchFamily="34" charset="0"/>
                <a:ea typeface="Arial Unicode MS" panose="020B0604020202020204" pitchFamily="34" charset="-128"/>
                <a:cs typeface="Arial Unicode MS" panose="020B0604020202020204" pitchFamily="34" charset="-128"/>
              </a:rPr>
              <a:t> Jesus again unto them, </a:t>
            </a:r>
          </a:p>
          <a:p>
            <a:pPr marL="0" marR="0" indent="0" algn="ctr">
              <a:spcBef>
                <a:spcPts val="0"/>
              </a:spcBef>
              <a:spcAft>
                <a:spcPts val="0"/>
              </a:spcAft>
              <a:buNone/>
            </a:pPr>
            <a:r>
              <a:rPr lang="en-CA" sz="4000" b="1" dirty="0">
                <a:latin typeface="Helvetica" panose="020B0604020202020204" pitchFamily="34" charset="0"/>
                <a:ea typeface="Arial Unicode MS" panose="020B0604020202020204" pitchFamily="34" charset="-128"/>
                <a:cs typeface="Arial Unicode MS" panose="020B0604020202020204" pitchFamily="34" charset="-128"/>
              </a:rPr>
              <a:t>saying, I am the light of the world: </a:t>
            </a:r>
          </a:p>
          <a:p>
            <a:pPr marL="0" marR="0" indent="0" algn="ctr">
              <a:spcBef>
                <a:spcPts val="0"/>
              </a:spcBef>
              <a:spcAft>
                <a:spcPts val="0"/>
              </a:spcAft>
              <a:buNone/>
            </a:pPr>
            <a:r>
              <a:rPr lang="en-CA" sz="4000" b="1" dirty="0">
                <a:latin typeface="Helvetica" panose="020B0604020202020204" pitchFamily="34" charset="0"/>
                <a:ea typeface="Arial Unicode MS" panose="020B0604020202020204" pitchFamily="34" charset="-128"/>
                <a:cs typeface="Arial Unicode MS" panose="020B0604020202020204" pitchFamily="34" charset="-128"/>
              </a:rPr>
              <a:t>he that </a:t>
            </a:r>
            <a:r>
              <a:rPr lang="en-CA" sz="4000" b="1" dirty="0" err="1">
                <a:latin typeface="Helvetica" panose="020B0604020202020204" pitchFamily="34" charset="0"/>
                <a:ea typeface="Arial Unicode MS" panose="020B0604020202020204" pitchFamily="34" charset="-128"/>
                <a:cs typeface="Arial Unicode MS" panose="020B0604020202020204" pitchFamily="34" charset="-128"/>
              </a:rPr>
              <a:t>followeth</a:t>
            </a:r>
            <a:r>
              <a:rPr lang="en-CA" sz="4000" b="1" dirty="0">
                <a:latin typeface="Helvetica" panose="020B0604020202020204" pitchFamily="34" charset="0"/>
                <a:ea typeface="Arial Unicode MS" panose="020B0604020202020204" pitchFamily="34" charset="-128"/>
                <a:cs typeface="Arial Unicode MS" panose="020B0604020202020204" pitchFamily="34" charset="-128"/>
              </a:rPr>
              <a:t> me shall not walk in darkness, but shall have the light of life.</a:t>
            </a:r>
            <a:endParaRPr lang="en-US" sz="4000" b="1" dirty="0">
              <a:latin typeface="Helvetica" panose="020B0604020202020204" pitchFamily="34" charset="0"/>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985781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864357" y="0"/>
            <a:ext cx="13920715" cy="6858000"/>
          </a:xfrm>
          <a:prstGeom prst="rect">
            <a:avLst/>
          </a:prstGeom>
        </p:spPr>
      </p:pic>
      <p:sp>
        <p:nvSpPr>
          <p:cNvPr id="3" name="Content Placeholder 2"/>
          <p:cNvSpPr>
            <a:spLocks noGrp="1"/>
          </p:cNvSpPr>
          <p:nvPr>
            <p:ph idx="1"/>
          </p:nvPr>
        </p:nvSpPr>
        <p:spPr>
          <a:xfrm>
            <a:off x="664191" y="539386"/>
            <a:ext cx="10863619" cy="5779229"/>
          </a:xfrm>
        </p:spPr>
        <p:txBody>
          <a:bodyPr anchor="ctr">
            <a:noAutofit/>
          </a:bodyPr>
          <a:lstStyle/>
          <a:p>
            <a:pPr marL="0" indent="0" algn="ctr">
              <a:buNone/>
            </a:pPr>
            <a:r>
              <a:rPr lang="en-CA" sz="5400" b="1" dirty="0">
                <a:solidFill>
                  <a:srgbClr val="FFFF00"/>
                </a:solidFill>
              </a:rPr>
              <a:t>He is the way, the truth </a:t>
            </a:r>
          </a:p>
          <a:p>
            <a:pPr marL="0" indent="0" algn="ctr">
              <a:buNone/>
            </a:pPr>
            <a:r>
              <a:rPr lang="en-CA" sz="5400" b="1" dirty="0">
                <a:solidFill>
                  <a:srgbClr val="FFFF00"/>
                </a:solidFill>
              </a:rPr>
              <a:t>and He is life</a:t>
            </a:r>
          </a:p>
          <a:p>
            <a:pPr marL="0" indent="0" algn="ctr">
              <a:buNone/>
            </a:pPr>
            <a:endParaRPr lang="en-CA" sz="6000" b="1" dirty="0"/>
          </a:p>
          <a:p>
            <a:pPr marL="0" indent="0" algn="ctr">
              <a:buNone/>
            </a:pPr>
            <a:r>
              <a:rPr lang="en-CA" sz="4800" b="1" dirty="0"/>
              <a:t>John 14:6</a:t>
            </a:r>
          </a:p>
        </p:txBody>
      </p:sp>
    </p:spTree>
    <p:extLst>
      <p:ext uri="{BB962C8B-B14F-4D97-AF65-F5344CB8AC3E}">
        <p14:creationId xmlns:p14="http://schemas.microsoft.com/office/powerpoint/2010/main" val="4031546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755373" y="0"/>
            <a:ext cx="13702747" cy="6858000"/>
          </a:xfrm>
          <a:prstGeom prst="rect">
            <a:avLst/>
          </a:prstGeom>
        </p:spPr>
      </p:pic>
      <p:sp>
        <p:nvSpPr>
          <p:cNvPr id="3" name="Content Placeholder 2"/>
          <p:cNvSpPr>
            <a:spLocks noGrp="1"/>
          </p:cNvSpPr>
          <p:nvPr>
            <p:ph idx="1"/>
          </p:nvPr>
        </p:nvSpPr>
        <p:spPr>
          <a:xfrm>
            <a:off x="1149924" y="539386"/>
            <a:ext cx="9892153" cy="5779229"/>
          </a:xfrm>
        </p:spPr>
        <p:txBody>
          <a:bodyPr anchor="ctr">
            <a:noAutofit/>
          </a:bodyPr>
          <a:lstStyle/>
          <a:p>
            <a:pPr marL="0" marR="0" indent="0" algn="ctr">
              <a:spcBef>
                <a:spcPts val="0"/>
              </a:spcBef>
              <a:spcAft>
                <a:spcPts val="0"/>
              </a:spcAft>
              <a:buNone/>
            </a:pPr>
            <a:r>
              <a:rPr lang="en-US" sz="4400" b="1" dirty="0">
                <a:latin typeface="Helvetica" panose="020B0604020202020204" pitchFamily="34" charset="0"/>
                <a:ea typeface="Arial Unicode MS" panose="020B0604020202020204" pitchFamily="34" charset="-128"/>
                <a:cs typeface="Arial Unicode MS" panose="020B0604020202020204" pitchFamily="34" charset="-128"/>
              </a:rPr>
              <a:t>John 14:6</a:t>
            </a:r>
          </a:p>
          <a:p>
            <a:pPr marL="0" marR="0" indent="0" algn="ctr">
              <a:spcBef>
                <a:spcPts val="0"/>
              </a:spcBef>
              <a:spcAft>
                <a:spcPts val="0"/>
              </a:spcAft>
              <a:buNone/>
            </a:pPr>
            <a:endParaRPr lang="en-US" sz="3600" b="1" dirty="0">
              <a:latin typeface="Helvetica" panose="020B0604020202020204" pitchFamily="34" charset="0"/>
              <a:ea typeface="Arial Unicode MS" panose="020B0604020202020204" pitchFamily="34" charset="-128"/>
              <a:cs typeface="Arial Unicode MS" panose="020B0604020202020204" pitchFamily="34" charset="-128"/>
            </a:endParaRPr>
          </a:p>
          <a:p>
            <a:pPr marL="0" marR="0" indent="0" algn="ctr">
              <a:spcBef>
                <a:spcPts val="0"/>
              </a:spcBef>
              <a:spcAft>
                <a:spcPts val="0"/>
              </a:spcAft>
              <a:buNone/>
            </a:pPr>
            <a:r>
              <a:rPr lang="en-CA" sz="4000" b="1" dirty="0">
                <a:latin typeface="Helvetica" panose="020B0604020202020204" pitchFamily="34" charset="0"/>
                <a:ea typeface="Arial Unicode MS" panose="020B0604020202020204" pitchFamily="34" charset="-128"/>
                <a:cs typeface="Arial Unicode MS" panose="020B0604020202020204" pitchFamily="34" charset="-128"/>
              </a:rPr>
              <a:t>Jesus </a:t>
            </a:r>
            <a:r>
              <a:rPr lang="en-CA" sz="4000" b="1" dirty="0" err="1">
                <a:latin typeface="Helvetica" panose="020B0604020202020204" pitchFamily="34" charset="0"/>
                <a:ea typeface="Arial Unicode MS" panose="020B0604020202020204" pitchFamily="34" charset="-128"/>
                <a:cs typeface="Arial Unicode MS" panose="020B0604020202020204" pitchFamily="34" charset="-128"/>
              </a:rPr>
              <a:t>saith</a:t>
            </a:r>
            <a:r>
              <a:rPr lang="en-CA" sz="4000" b="1" dirty="0">
                <a:latin typeface="Helvetica" panose="020B0604020202020204" pitchFamily="34" charset="0"/>
                <a:ea typeface="Arial Unicode MS" panose="020B0604020202020204" pitchFamily="34" charset="-128"/>
                <a:cs typeface="Arial Unicode MS" panose="020B0604020202020204" pitchFamily="34" charset="-128"/>
              </a:rPr>
              <a:t> unto him, I am the way, the truth, and the life: no man cometh unto the Father, but by me.</a:t>
            </a:r>
            <a:endParaRPr lang="en-US" sz="4000" b="1" dirty="0">
              <a:latin typeface="Helvetica" panose="020B0604020202020204" pitchFamily="34" charset="0"/>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4186769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755373" y="0"/>
            <a:ext cx="13702747" cy="6858000"/>
          </a:xfrm>
          <a:prstGeom prst="rect">
            <a:avLst/>
          </a:prstGeom>
        </p:spPr>
      </p:pic>
      <p:sp>
        <p:nvSpPr>
          <p:cNvPr id="3" name="Content Placeholder 2"/>
          <p:cNvSpPr>
            <a:spLocks noGrp="1"/>
          </p:cNvSpPr>
          <p:nvPr>
            <p:ph idx="1"/>
          </p:nvPr>
        </p:nvSpPr>
        <p:spPr>
          <a:xfrm>
            <a:off x="1080052" y="764424"/>
            <a:ext cx="10031896" cy="5329152"/>
          </a:xfrm>
        </p:spPr>
        <p:txBody>
          <a:bodyPr anchor="ctr">
            <a:noAutofit/>
          </a:bodyPr>
          <a:lstStyle/>
          <a:p>
            <a:pPr marL="0" marR="0" indent="0" algn="ctr">
              <a:spcBef>
                <a:spcPts val="0"/>
              </a:spcBef>
              <a:spcAft>
                <a:spcPts val="0"/>
              </a:spcAft>
              <a:buNone/>
            </a:pPr>
            <a:r>
              <a:rPr lang="en-CA" sz="5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He is a rewarder</a:t>
            </a:r>
          </a:p>
          <a:p>
            <a:pPr marL="0" marR="0" indent="0" algn="ctr">
              <a:spcBef>
                <a:spcPts val="0"/>
              </a:spcBef>
              <a:spcAft>
                <a:spcPts val="0"/>
              </a:spcAft>
              <a:buNone/>
            </a:pPr>
            <a:endParaRPr lang="en-CA" sz="60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endParaRPr>
          </a:p>
          <a:p>
            <a:pPr marL="0" marR="0" indent="0" algn="ctr">
              <a:spcBef>
                <a:spcPts val="0"/>
              </a:spcBef>
              <a:spcAft>
                <a:spcPts val="0"/>
              </a:spcAft>
              <a:buNone/>
            </a:pPr>
            <a:r>
              <a:rPr lang="en-CA" sz="4800" b="1" dirty="0">
                <a:latin typeface="Helvetica" panose="020B0604020202020204" pitchFamily="34" charset="0"/>
                <a:ea typeface="Arial Unicode MS" panose="020B0604020202020204" pitchFamily="34" charset="-128"/>
                <a:cs typeface="Arial Unicode MS" panose="020B0604020202020204" pitchFamily="34" charset="-128"/>
              </a:rPr>
              <a:t>Hebrews 11:6</a:t>
            </a:r>
            <a:endParaRPr lang="en-CA" sz="4800" b="1" dirty="0">
              <a:effectLst/>
              <a:latin typeface="Helvetica" panose="020B0604020202020204" pitchFamily="34" charset="0"/>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4216499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755374" y="0"/>
            <a:ext cx="13702748" cy="6858000"/>
          </a:xfrm>
          <a:prstGeom prst="rect">
            <a:avLst/>
          </a:prstGeom>
        </p:spPr>
      </p:pic>
      <p:sp>
        <p:nvSpPr>
          <p:cNvPr id="3" name="Content Placeholder 2"/>
          <p:cNvSpPr>
            <a:spLocks noGrp="1"/>
          </p:cNvSpPr>
          <p:nvPr>
            <p:ph idx="1"/>
          </p:nvPr>
        </p:nvSpPr>
        <p:spPr>
          <a:xfrm>
            <a:off x="790483" y="716657"/>
            <a:ext cx="10611035" cy="5424687"/>
          </a:xfrm>
        </p:spPr>
        <p:txBody>
          <a:bodyPr anchor="ctr">
            <a:noAutofit/>
          </a:bodyPr>
          <a:lstStyle/>
          <a:p>
            <a:pPr marL="0" lvl="0" indent="0" algn="ctr">
              <a:spcBef>
                <a:spcPts val="0"/>
              </a:spcBef>
              <a:buNone/>
            </a:pPr>
            <a:r>
              <a:rPr lang="en-US" sz="4800" b="1" dirty="0">
                <a:solidFill>
                  <a:prstClr val="white"/>
                </a:solidFill>
                <a:latin typeface="Helvetica" panose="020B0604020202020204" pitchFamily="34" charset="0"/>
                <a:ea typeface="Arial Unicode MS" panose="020B0604020202020204" pitchFamily="34" charset="-128"/>
                <a:cs typeface="Arial Unicode MS" panose="020B0604020202020204" pitchFamily="34" charset="-128"/>
              </a:rPr>
              <a:t>Hebrews 11:6</a:t>
            </a:r>
          </a:p>
          <a:p>
            <a:pPr marL="0" lvl="0" indent="0" algn="ctr">
              <a:spcBef>
                <a:spcPts val="0"/>
              </a:spcBef>
              <a:buNone/>
            </a:pPr>
            <a:endParaRPr lang="en-US" sz="3600" b="1" dirty="0">
              <a:solidFill>
                <a:prstClr val="white"/>
              </a:solidFill>
              <a:latin typeface="Helvetica" panose="020B0604020202020204" pitchFamily="34" charset="0"/>
              <a:ea typeface="Arial Unicode MS" panose="020B0604020202020204" pitchFamily="34" charset="-128"/>
              <a:cs typeface="Arial Unicode MS" panose="020B0604020202020204" pitchFamily="34" charset="-128"/>
            </a:endParaRPr>
          </a:p>
          <a:p>
            <a:pPr marL="0" lvl="0" indent="0" algn="ctr">
              <a:spcBef>
                <a:spcPts val="0"/>
              </a:spcBef>
              <a:buNone/>
            </a:pPr>
            <a:r>
              <a:rPr lang="en-CA" sz="4000" b="1" dirty="0">
                <a:solidFill>
                  <a:prstClr val="white"/>
                </a:solidFill>
                <a:latin typeface="Helvetica" panose="020B0604020202020204" pitchFamily="34" charset="0"/>
                <a:ea typeface="Arial Unicode MS" panose="020B0604020202020204" pitchFamily="34" charset="-128"/>
                <a:cs typeface="Arial Unicode MS" panose="020B0604020202020204" pitchFamily="34" charset="-128"/>
              </a:rPr>
              <a:t>But without faith it is impossible to </a:t>
            </a:r>
          </a:p>
          <a:p>
            <a:pPr marL="0" lvl="0" indent="0" algn="ctr">
              <a:spcBef>
                <a:spcPts val="0"/>
              </a:spcBef>
              <a:buNone/>
            </a:pPr>
            <a:r>
              <a:rPr lang="en-CA" sz="4000" b="1" dirty="0">
                <a:solidFill>
                  <a:prstClr val="white"/>
                </a:solidFill>
                <a:latin typeface="Helvetica" panose="020B0604020202020204" pitchFamily="34" charset="0"/>
                <a:ea typeface="Arial Unicode MS" panose="020B0604020202020204" pitchFamily="34" charset="-128"/>
                <a:cs typeface="Arial Unicode MS" panose="020B0604020202020204" pitchFamily="34" charset="-128"/>
              </a:rPr>
              <a:t>please him: for he that cometh to God must believe that he is, and that he is a rewarder of them that diligently seek him.</a:t>
            </a:r>
            <a:endParaRPr lang="en-US" sz="4000" b="1" dirty="0">
              <a:solidFill>
                <a:prstClr val="white"/>
              </a:solidFill>
              <a:latin typeface="Helvetica" panose="020B0604020202020204" pitchFamily="34" charset="0"/>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4097534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755373" y="0"/>
            <a:ext cx="13702747" cy="6858000"/>
          </a:xfrm>
          <a:prstGeom prst="rect">
            <a:avLst/>
          </a:prstGeom>
        </p:spPr>
      </p:pic>
      <p:sp>
        <p:nvSpPr>
          <p:cNvPr id="3" name="Content Placeholder 2"/>
          <p:cNvSpPr>
            <a:spLocks noGrp="1"/>
          </p:cNvSpPr>
          <p:nvPr>
            <p:ph idx="1"/>
          </p:nvPr>
        </p:nvSpPr>
        <p:spPr>
          <a:xfrm>
            <a:off x="762000" y="539386"/>
            <a:ext cx="10668000" cy="5779229"/>
          </a:xfrm>
        </p:spPr>
        <p:txBody>
          <a:bodyPr anchor="ctr">
            <a:noAutofit/>
          </a:bodyPr>
          <a:lstStyle/>
          <a:p>
            <a:pPr marL="0" marR="0" indent="0" algn="ctr">
              <a:spcBef>
                <a:spcPts val="0"/>
              </a:spcBef>
              <a:spcAft>
                <a:spcPts val="0"/>
              </a:spcAft>
              <a:buNone/>
            </a:pPr>
            <a:r>
              <a:rPr lang="en-CA" sz="5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He was manifested in the flesh</a:t>
            </a:r>
          </a:p>
          <a:p>
            <a:pPr marL="0" marR="0" indent="0" algn="ctr">
              <a:spcBef>
                <a:spcPts val="0"/>
              </a:spcBef>
              <a:spcAft>
                <a:spcPts val="0"/>
              </a:spcAft>
              <a:buNone/>
            </a:pPr>
            <a:endParaRPr lang="en-CA" sz="60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endParaRPr>
          </a:p>
          <a:p>
            <a:pPr marL="0" marR="0" indent="0" algn="ctr">
              <a:spcBef>
                <a:spcPts val="0"/>
              </a:spcBef>
              <a:spcAft>
                <a:spcPts val="0"/>
              </a:spcAft>
              <a:buNone/>
            </a:pPr>
            <a:r>
              <a:rPr lang="en-CA" sz="4800" b="1" dirty="0">
                <a:latin typeface="Helvetica" panose="020B0604020202020204" pitchFamily="34" charset="0"/>
                <a:ea typeface="Arial Unicode MS" panose="020B0604020202020204" pitchFamily="34" charset="-128"/>
                <a:cs typeface="Arial Unicode MS" panose="020B0604020202020204" pitchFamily="34" charset="-128"/>
              </a:rPr>
              <a:t>1 John 3:8</a:t>
            </a:r>
            <a:endParaRPr lang="en-CA" sz="4800" b="1" dirty="0">
              <a:effectLst/>
              <a:latin typeface="Helvetica" panose="020B0604020202020204" pitchFamily="34" charset="0"/>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2612746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755373" y="0"/>
            <a:ext cx="13702747" cy="6858000"/>
          </a:xfrm>
          <a:prstGeom prst="rect">
            <a:avLst/>
          </a:prstGeom>
        </p:spPr>
      </p:pic>
      <p:sp>
        <p:nvSpPr>
          <p:cNvPr id="3" name="Content Placeholder 2"/>
          <p:cNvSpPr>
            <a:spLocks noGrp="1"/>
          </p:cNvSpPr>
          <p:nvPr>
            <p:ph idx="1"/>
          </p:nvPr>
        </p:nvSpPr>
        <p:spPr>
          <a:xfrm>
            <a:off x="1537253" y="757699"/>
            <a:ext cx="9117495" cy="5342602"/>
          </a:xfrm>
        </p:spPr>
        <p:txBody>
          <a:bodyPr anchor="ctr">
            <a:noAutofit/>
          </a:bodyPr>
          <a:lstStyle/>
          <a:p>
            <a:pPr marL="0" marR="0" indent="0" algn="ctr">
              <a:spcBef>
                <a:spcPts val="0"/>
              </a:spcBef>
              <a:spcAft>
                <a:spcPts val="0"/>
              </a:spcAft>
              <a:buNone/>
            </a:pPr>
            <a:r>
              <a:rPr lang="en-CA" sz="4800" b="1" dirty="0"/>
              <a:t>1 John 3:8</a:t>
            </a:r>
          </a:p>
          <a:p>
            <a:pPr marL="0" marR="0" indent="0" algn="ctr">
              <a:spcBef>
                <a:spcPts val="0"/>
              </a:spcBef>
              <a:spcAft>
                <a:spcPts val="0"/>
              </a:spcAft>
              <a:buNone/>
            </a:pPr>
            <a:endParaRPr lang="en-CA" b="1" dirty="0"/>
          </a:p>
          <a:p>
            <a:pPr marL="0" marR="0" indent="0" algn="ctr">
              <a:spcBef>
                <a:spcPts val="0"/>
              </a:spcBef>
              <a:spcAft>
                <a:spcPts val="0"/>
              </a:spcAft>
              <a:buNone/>
            </a:pPr>
            <a:r>
              <a:rPr lang="en-CA" sz="4000" b="1" dirty="0"/>
              <a:t> He that </a:t>
            </a:r>
            <a:r>
              <a:rPr lang="en-CA" sz="4000" b="1" dirty="0" err="1"/>
              <a:t>committeth</a:t>
            </a:r>
            <a:r>
              <a:rPr lang="en-CA" sz="4000" b="1" dirty="0"/>
              <a:t> sin is of the devil; for the devil </a:t>
            </a:r>
            <a:r>
              <a:rPr lang="en-CA" sz="4000" b="1" dirty="0" err="1"/>
              <a:t>sinneth</a:t>
            </a:r>
            <a:r>
              <a:rPr lang="en-CA" sz="4000" b="1" dirty="0"/>
              <a:t> from the beginning. For this purpose the Son of God was manifested, that he might destroy the works of the devil.</a:t>
            </a:r>
          </a:p>
        </p:txBody>
      </p:sp>
    </p:spTree>
    <p:extLst>
      <p:ext uri="{BB962C8B-B14F-4D97-AF65-F5344CB8AC3E}">
        <p14:creationId xmlns:p14="http://schemas.microsoft.com/office/powerpoint/2010/main" val="1179883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1406</TotalTime>
  <Words>731</Words>
  <Application>Microsoft Office PowerPoint</Application>
  <PresentationFormat>Widescreen</PresentationFormat>
  <Paragraphs>83</Paragraphs>
  <Slides>25</Slides>
  <Notes>0</Notes>
  <HiddenSlides>0</HiddenSlides>
  <MMClips>21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Arial Unicode MS</vt:lpstr>
      <vt:lpstr>Arial</vt:lpstr>
      <vt:lpstr>Calibri</vt:lpstr>
      <vt:lpstr>Calibri Light</vt:lpstr>
      <vt:lpstr>Helvetica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greg barnes</dc:creator>
  <cp:lastModifiedBy>User</cp:lastModifiedBy>
  <cp:revision>124</cp:revision>
  <dcterms:created xsi:type="dcterms:W3CDTF">2016-03-17T23:16:16Z</dcterms:created>
  <dcterms:modified xsi:type="dcterms:W3CDTF">2016-12-18T15:34:07Z</dcterms:modified>
  <cp:contentStatus/>
</cp:coreProperties>
</file>